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4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ZXAdCL4Y2A5vqkiLzZRljf4mH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E2879-85ED-6996-FD41-E5B1E7A9B111}" v="796" dt="2024-03-17T12:10:49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customschemas.google.com/relationships/presentationmetadata" Target="metadata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akelyan, Eliza" userId="S::arakelye@ebrd.com::135c297d-1ce3-48e2-8dc6-5fb52f2f5933" providerId="AD" clId="Web-{3DAF1F40-957C-164F-EDD1-4E5325DA905B}"/>
    <pc:docChg chg="modSld">
      <pc:chgData name="Arakelyan, Eliza" userId="S::arakelye@ebrd.com::135c297d-1ce3-48e2-8dc6-5fb52f2f5933" providerId="AD" clId="Web-{3DAF1F40-957C-164F-EDD1-4E5325DA905B}" dt="2024-03-14T13:11:07.009" v="11" actId="20577"/>
      <pc:docMkLst>
        <pc:docMk/>
      </pc:docMkLst>
      <pc:sldChg chg="modSp">
        <pc:chgData name="Arakelyan, Eliza" userId="S::arakelye@ebrd.com::135c297d-1ce3-48e2-8dc6-5fb52f2f5933" providerId="AD" clId="Web-{3DAF1F40-957C-164F-EDD1-4E5325DA905B}" dt="2024-03-14T13:10:31.397" v="8" actId="20577"/>
        <pc:sldMkLst>
          <pc:docMk/>
          <pc:sldMk cId="0" sldId="258"/>
        </pc:sldMkLst>
        <pc:spChg chg="mod">
          <ac:chgData name="Arakelyan, Eliza" userId="S::arakelye@ebrd.com::135c297d-1ce3-48e2-8dc6-5fb52f2f5933" providerId="AD" clId="Web-{3DAF1F40-957C-164F-EDD1-4E5325DA905B}" dt="2024-03-14T13:10:31.397" v="8" actId="20577"/>
          <ac:spMkLst>
            <pc:docMk/>
            <pc:sldMk cId="0" sldId="258"/>
            <ac:spMk id="112" creationId="{00000000-0000-0000-0000-000000000000}"/>
          </ac:spMkLst>
        </pc:spChg>
      </pc:sldChg>
      <pc:sldChg chg="modSp">
        <pc:chgData name="Arakelyan, Eliza" userId="S::arakelye@ebrd.com::135c297d-1ce3-48e2-8dc6-5fb52f2f5933" providerId="AD" clId="Web-{3DAF1F40-957C-164F-EDD1-4E5325DA905B}" dt="2024-03-14T13:11:07.009" v="11" actId="20577"/>
        <pc:sldMkLst>
          <pc:docMk/>
          <pc:sldMk cId="0" sldId="259"/>
        </pc:sldMkLst>
        <pc:spChg chg="mod">
          <ac:chgData name="Arakelyan, Eliza" userId="S::arakelye@ebrd.com::135c297d-1ce3-48e2-8dc6-5fb52f2f5933" providerId="AD" clId="Web-{3DAF1F40-957C-164F-EDD1-4E5325DA905B}" dt="2024-03-14T13:11:07.009" v="11" actId="20577"/>
          <ac:spMkLst>
            <pc:docMk/>
            <pc:sldMk cId="0" sldId="259"/>
            <ac:spMk id="123" creationId="{00000000-0000-0000-0000-000000000000}"/>
          </ac:spMkLst>
        </pc:spChg>
      </pc:sldChg>
    </pc:docChg>
  </pc:docChgLst>
  <pc:docChgLst>
    <pc:chgData name="Arakelyan, Eliza" userId="S::arakelye@ebrd.com::135c297d-1ce3-48e2-8dc6-5fb52f2f5933" providerId="AD" clId="Web-{ACFE8CA5-B4DB-9F28-C523-2A914DBF125C}"/>
    <pc:docChg chg="modSld">
      <pc:chgData name="Arakelyan, Eliza" userId="S::arakelye@ebrd.com::135c297d-1ce3-48e2-8dc6-5fb52f2f5933" providerId="AD" clId="Web-{ACFE8CA5-B4DB-9F28-C523-2A914DBF125C}" dt="2024-03-14T15:18:01.764" v="246" actId="20577"/>
      <pc:docMkLst>
        <pc:docMk/>
      </pc:docMkLst>
      <pc:sldChg chg="addSp delSp modSp">
        <pc:chgData name="Arakelyan, Eliza" userId="S::arakelye@ebrd.com::135c297d-1ce3-48e2-8dc6-5fb52f2f5933" providerId="AD" clId="Web-{ACFE8CA5-B4DB-9F28-C523-2A914DBF125C}" dt="2024-03-14T15:18:01.764" v="246" actId="20577"/>
        <pc:sldMkLst>
          <pc:docMk/>
          <pc:sldMk cId="0" sldId="261"/>
        </pc:sldMkLst>
        <pc:spChg chg="mod">
          <ac:chgData name="Arakelyan, Eliza" userId="S::arakelye@ebrd.com::135c297d-1ce3-48e2-8dc6-5fb52f2f5933" providerId="AD" clId="Web-{ACFE8CA5-B4DB-9F28-C523-2A914DBF125C}" dt="2024-03-14T15:18:01.764" v="246" actId="20577"/>
          <ac:spMkLst>
            <pc:docMk/>
            <pc:sldMk cId="0" sldId="261"/>
            <ac:spMk id="150" creationId="{00000000-0000-0000-0000-000000000000}"/>
          </ac:spMkLst>
        </pc:spChg>
        <pc:graphicFrameChg chg="add mod modGraphic">
          <ac:chgData name="Arakelyan, Eliza" userId="S::arakelye@ebrd.com::135c297d-1ce3-48e2-8dc6-5fb52f2f5933" providerId="AD" clId="Web-{ACFE8CA5-B4DB-9F28-C523-2A914DBF125C}" dt="2024-03-14T15:17:38.826" v="244" actId="1076"/>
          <ac:graphicFrameMkLst>
            <pc:docMk/>
            <pc:sldMk cId="0" sldId="261"/>
            <ac:graphicFrameMk id="2" creationId="{3887BBFA-68A6-E68A-9DFC-FAF1C4A8F6D7}"/>
          </ac:graphicFrameMkLst>
        </pc:graphicFrameChg>
        <pc:picChg chg="del">
          <ac:chgData name="Arakelyan, Eliza" userId="S::arakelye@ebrd.com::135c297d-1ce3-48e2-8dc6-5fb52f2f5933" providerId="AD" clId="Web-{ACFE8CA5-B4DB-9F28-C523-2A914DBF125C}" dt="2024-03-14T15:16:41.075" v="231"/>
          <ac:picMkLst>
            <pc:docMk/>
            <pc:sldMk cId="0" sldId="261"/>
            <ac:picMk id="154" creationId="{00000000-0000-0000-0000-000000000000}"/>
          </ac:picMkLst>
        </pc:picChg>
      </pc:sldChg>
    </pc:docChg>
  </pc:docChgLst>
  <pc:docChgLst>
    <pc:chgData name="Arakelyan, Eliza" userId="S::arakelye@ebrd.com::135c297d-1ce3-48e2-8dc6-5fb52f2f5933" providerId="AD" clId="Web-{1787F846-00B8-0C35-ADA5-5D0D4A08C11B}"/>
    <pc:docChg chg="modSld">
      <pc:chgData name="Arakelyan, Eliza" userId="S::arakelye@ebrd.com::135c297d-1ce3-48e2-8dc6-5fb52f2f5933" providerId="AD" clId="Web-{1787F846-00B8-0C35-ADA5-5D0D4A08C11B}" dt="2024-03-14T13:58:23.971" v="71" actId="20577"/>
      <pc:docMkLst>
        <pc:docMk/>
      </pc:docMkLst>
      <pc:sldChg chg="modSp">
        <pc:chgData name="Arakelyan, Eliza" userId="S::arakelye@ebrd.com::135c297d-1ce3-48e2-8dc6-5fb52f2f5933" providerId="AD" clId="Web-{1787F846-00B8-0C35-ADA5-5D0D4A08C11B}" dt="2024-03-14T13:25:35.765" v="37" actId="20577"/>
        <pc:sldMkLst>
          <pc:docMk/>
          <pc:sldMk cId="0" sldId="259"/>
        </pc:sldMkLst>
        <pc:spChg chg="mod">
          <ac:chgData name="Arakelyan, Eliza" userId="S::arakelye@ebrd.com::135c297d-1ce3-48e2-8dc6-5fb52f2f5933" providerId="AD" clId="Web-{1787F846-00B8-0C35-ADA5-5D0D4A08C11B}" dt="2024-03-14T13:24:36.857" v="12" actId="20577"/>
          <ac:spMkLst>
            <pc:docMk/>
            <pc:sldMk cId="0" sldId="259"/>
            <ac:spMk id="123" creationId="{00000000-0000-0000-0000-000000000000}"/>
          </ac:spMkLst>
        </pc:spChg>
        <pc:spChg chg="mod">
          <ac:chgData name="Arakelyan, Eliza" userId="S::arakelye@ebrd.com::135c297d-1ce3-48e2-8dc6-5fb52f2f5933" providerId="AD" clId="Web-{1787F846-00B8-0C35-ADA5-5D0D4A08C11B}" dt="2024-03-14T13:25:35.765" v="37" actId="20577"/>
          <ac:spMkLst>
            <pc:docMk/>
            <pc:sldMk cId="0" sldId="259"/>
            <ac:spMk id="124" creationId="{00000000-0000-0000-0000-000000000000}"/>
          </ac:spMkLst>
        </pc:spChg>
        <pc:spChg chg="mod">
          <ac:chgData name="Arakelyan, Eliza" userId="S::arakelye@ebrd.com::135c297d-1ce3-48e2-8dc6-5fb52f2f5933" providerId="AD" clId="Web-{1787F846-00B8-0C35-ADA5-5D0D4A08C11B}" dt="2024-03-14T13:24:24.513" v="9" actId="20577"/>
          <ac:spMkLst>
            <pc:docMk/>
            <pc:sldMk cId="0" sldId="259"/>
            <ac:spMk id="125" creationId="{00000000-0000-0000-0000-000000000000}"/>
          </ac:spMkLst>
        </pc:spChg>
      </pc:sldChg>
      <pc:sldChg chg="modSp">
        <pc:chgData name="Arakelyan, Eliza" userId="S::arakelye@ebrd.com::135c297d-1ce3-48e2-8dc6-5fb52f2f5933" providerId="AD" clId="Web-{1787F846-00B8-0C35-ADA5-5D0D4A08C11B}" dt="2024-03-14T13:58:23.971" v="71" actId="20577"/>
        <pc:sldMkLst>
          <pc:docMk/>
          <pc:sldMk cId="0" sldId="260"/>
        </pc:sldMkLst>
        <pc:spChg chg="mod">
          <ac:chgData name="Arakelyan, Eliza" userId="S::arakelye@ebrd.com::135c297d-1ce3-48e2-8dc6-5fb52f2f5933" providerId="AD" clId="Web-{1787F846-00B8-0C35-ADA5-5D0D4A08C11B}" dt="2024-03-14T13:26:52.048" v="41" actId="1076"/>
          <ac:spMkLst>
            <pc:docMk/>
            <pc:sldMk cId="0" sldId="260"/>
            <ac:spMk id="136" creationId="{00000000-0000-0000-0000-000000000000}"/>
          </ac:spMkLst>
        </pc:spChg>
        <pc:spChg chg="mod">
          <ac:chgData name="Arakelyan, Eliza" userId="S::arakelye@ebrd.com::135c297d-1ce3-48e2-8dc6-5fb52f2f5933" providerId="AD" clId="Web-{1787F846-00B8-0C35-ADA5-5D0D4A08C11B}" dt="2024-03-14T13:58:23.971" v="71" actId="20577"/>
          <ac:spMkLst>
            <pc:docMk/>
            <pc:sldMk cId="0" sldId="260"/>
            <ac:spMk id="137" creationId="{00000000-0000-0000-0000-000000000000}"/>
          </ac:spMkLst>
        </pc:spChg>
      </pc:sldChg>
    </pc:docChg>
  </pc:docChgLst>
  <pc:docChgLst>
    <pc:chgData name="Arakelyan, Eliza" userId="S::arakelye@ebrd.com::135c297d-1ce3-48e2-8dc6-5fb52f2f5933" providerId="AD" clId="Web-{A4D7105E-9412-D5F2-FE5C-55FF9D5DA0F1}"/>
    <pc:docChg chg="modSld">
      <pc:chgData name="Arakelyan, Eliza" userId="S::arakelye@ebrd.com::135c297d-1ce3-48e2-8dc6-5fb52f2f5933" providerId="AD" clId="Web-{A4D7105E-9412-D5F2-FE5C-55FF9D5DA0F1}" dt="2024-03-14T13:23:41.847" v="2" actId="20577"/>
      <pc:docMkLst>
        <pc:docMk/>
      </pc:docMkLst>
      <pc:sldChg chg="modSp">
        <pc:chgData name="Arakelyan, Eliza" userId="S::arakelye@ebrd.com::135c297d-1ce3-48e2-8dc6-5fb52f2f5933" providerId="AD" clId="Web-{A4D7105E-9412-D5F2-FE5C-55FF9D5DA0F1}" dt="2024-03-14T13:23:41.847" v="2" actId="20577"/>
        <pc:sldMkLst>
          <pc:docMk/>
          <pc:sldMk cId="0" sldId="259"/>
        </pc:sldMkLst>
        <pc:spChg chg="mod">
          <ac:chgData name="Arakelyan, Eliza" userId="S::arakelye@ebrd.com::135c297d-1ce3-48e2-8dc6-5fb52f2f5933" providerId="AD" clId="Web-{A4D7105E-9412-D5F2-FE5C-55FF9D5DA0F1}" dt="2024-03-14T13:23:41.847" v="2" actId="20577"/>
          <ac:spMkLst>
            <pc:docMk/>
            <pc:sldMk cId="0" sldId="259"/>
            <ac:spMk id="125" creationId="{00000000-0000-0000-0000-000000000000}"/>
          </ac:spMkLst>
        </pc:spChg>
      </pc:sldChg>
    </pc:docChg>
  </pc:docChgLst>
  <pc:docChgLst>
    <pc:chgData name="Arakelyan, Eliza" userId="S::arakelye@ebrd.com::135c297d-1ce3-48e2-8dc6-5fb52f2f5933" providerId="AD" clId="Web-{C520784E-445B-6C0C-59FA-5E96DF737E76}"/>
    <pc:docChg chg="modSld">
      <pc:chgData name="Arakelyan, Eliza" userId="S::arakelye@ebrd.com::135c297d-1ce3-48e2-8dc6-5fb52f2f5933" providerId="AD" clId="Web-{C520784E-445B-6C0C-59FA-5E96DF737E76}" dt="2024-03-14T15:41:49.141" v="111" actId="1076"/>
      <pc:docMkLst>
        <pc:docMk/>
      </pc:docMkLst>
      <pc:sldChg chg="addSp modSp">
        <pc:chgData name="Arakelyan, Eliza" userId="S::arakelye@ebrd.com::135c297d-1ce3-48e2-8dc6-5fb52f2f5933" providerId="AD" clId="Web-{C520784E-445B-6C0C-59FA-5E96DF737E76}" dt="2024-03-14T15:24:16.366" v="62" actId="1076"/>
        <pc:sldMkLst>
          <pc:docMk/>
          <pc:sldMk cId="0" sldId="261"/>
        </pc:sldMkLst>
        <pc:spChg chg="add mod">
          <ac:chgData name="Arakelyan, Eliza" userId="S::arakelye@ebrd.com::135c297d-1ce3-48e2-8dc6-5fb52f2f5933" providerId="AD" clId="Web-{C520784E-445B-6C0C-59FA-5E96DF737E76}" dt="2024-03-14T15:24:16.366" v="62" actId="1076"/>
          <ac:spMkLst>
            <pc:docMk/>
            <pc:sldMk cId="0" sldId="261"/>
            <ac:spMk id="3" creationId="{A1470E11-CDB0-650B-9238-4A40815C9626}"/>
          </ac:spMkLst>
        </pc:spChg>
        <pc:spChg chg="mod">
          <ac:chgData name="Arakelyan, Eliza" userId="S::arakelye@ebrd.com::135c297d-1ce3-48e2-8dc6-5fb52f2f5933" providerId="AD" clId="Web-{C520784E-445B-6C0C-59FA-5E96DF737E76}" dt="2024-03-14T15:18:40.624" v="4" actId="14100"/>
          <ac:spMkLst>
            <pc:docMk/>
            <pc:sldMk cId="0" sldId="261"/>
            <ac:spMk id="150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20:14.985" v="15" actId="14100"/>
          <ac:spMkLst>
            <pc:docMk/>
            <pc:sldMk cId="0" sldId="261"/>
            <ac:spMk id="152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20:55.549" v="30" actId="20577"/>
          <ac:spMkLst>
            <pc:docMk/>
            <pc:sldMk cId="0" sldId="261"/>
            <ac:spMk id="156" creationId="{00000000-0000-0000-0000-000000000000}"/>
          </ac:spMkLst>
        </pc:spChg>
        <pc:picChg chg="mod">
          <ac:chgData name="Arakelyan, Eliza" userId="S::arakelye@ebrd.com::135c297d-1ce3-48e2-8dc6-5fb52f2f5933" providerId="AD" clId="Web-{C520784E-445B-6C0C-59FA-5E96DF737E76}" dt="2024-03-14T15:19:46.969" v="11" actId="1076"/>
          <ac:picMkLst>
            <pc:docMk/>
            <pc:sldMk cId="0" sldId="261"/>
            <ac:picMk id="153" creationId="{00000000-0000-0000-0000-000000000000}"/>
          </ac:picMkLst>
        </pc:picChg>
        <pc:picChg chg="mod modCrop">
          <ac:chgData name="Arakelyan, Eliza" userId="S::arakelye@ebrd.com::135c297d-1ce3-48e2-8dc6-5fb52f2f5933" providerId="AD" clId="Web-{C520784E-445B-6C0C-59FA-5E96DF737E76}" dt="2024-03-14T15:24:06.819" v="61"/>
          <ac:picMkLst>
            <pc:docMk/>
            <pc:sldMk cId="0" sldId="261"/>
            <ac:picMk id="158" creationId="{00000000-0000-0000-0000-000000000000}"/>
          </ac:picMkLst>
        </pc:picChg>
      </pc:sldChg>
      <pc:sldChg chg="modSp">
        <pc:chgData name="Arakelyan, Eliza" userId="S::arakelye@ebrd.com::135c297d-1ce3-48e2-8dc6-5fb52f2f5933" providerId="AD" clId="Web-{C520784E-445B-6C0C-59FA-5E96DF737E76}" dt="2024-03-14T15:41:49.141" v="111" actId="1076"/>
        <pc:sldMkLst>
          <pc:docMk/>
          <pc:sldMk cId="0" sldId="262"/>
        </pc:sldMkLst>
        <pc:spChg chg="mod">
          <ac:chgData name="Arakelyan, Eliza" userId="S::arakelye@ebrd.com::135c297d-1ce3-48e2-8dc6-5fb52f2f5933" providerId="AD" clId="Web-{C520784E-445B-6C0C-59FA-5E96DF737E76}" dt="2024-03-14T15:26:53.557" v="67" actId="20577"/>
          <ac:spMkLst>
            <pc:docMk/>
            <pc:sldMk cId="0" sldId="262"/>
            <ac:spMk id="168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26:18.838" v="64" actId="20577"/>
          <ac:spMkLst>
            <pc:docMk/>
            <pc:sldMk cId="0" sldId="262"/>
            <ac:spMk id="169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40:15.217" v="100" actId="20577"/>
          <ac:spMkLst>
            <pc:docMk/>
            <pc:sldMk cId="0" sldId="262"/>
            <ac:spMk id="172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41:19.437" v="102" actId="1076"/>
          <ac:spMkLst>
            <pc:docMk/>
            <pc:sldMk cId="0" sldId="262"/>
            <ac:spMk id="173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39:59.732" v="98" actId="20577"/>
          <ac:spMkLst>
            <pc:docMk/>
            <pc:sldMk cId="0" sldId="262"/>
            <ac:spMk id="174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41:49.141" v="111" actId="1076"/>
          <ac:spMkLst>
            <pc:docMk/>
            <pc:sldMk cId="0" sldId="262"/>
            <ac:spMk id="176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41:43.953" v="110" actId="14100"/>
          <ac:spMkLst>
            <pc:docMk/>
            <pc:sldMk cId="0" sldId="262"/>
            <ac:spMk id="178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27:33.730" v="72"/>
          <ac:spMkLst>
            <pc:docMk/>
            <pc:sldMk cId="0" sldId="262"/>
            <ac:spMk id="180" creationId="{00000000-0000-0000-0000-000000000000}"/>
          </ac:spMkLst>
        </pc:spChg>
        <pc:spChg chg="mod">
          <ac:chgData name="Arakelyan, Eliza" userId="S::arakelye@ebrd.com::135c297d-1ce3-48e2-8dc6-5fb52f2f5933" providerId="AD" clId="Web-{C520784E-445B-6C0C-59FA-5E96DF737E76}" dt="2024-03-14T15:31:45.783" v="81" actId="1076"/>
          <ac:spMkLst>
            <pc:docMk/>
            <pc:sldMk cId="0" sldId="262"/>
            <ac:spMk id="181" creationId="{00000000-0000-0000-0000-000000000000}"/>
          </ac:spMkLst>
        </pc:spChg>
      </pc:sldChg>
    </pc:docChg>
  </pc:docChgLst>
  <pc:docChgLst>
    <pc:chgData name="Svitovyi, Vitalii" userId="S::svitovyv@ebrd.com::27ed1253-70e6-44e3-ab78-a56be66df97b" providerId="AD" clId="Web-{5C7E2879-85ED-6996-FD41-E5B1E7A9B111}"/>
    <pc:docChg chg="modSld">
      <pc:chgData name="Svitovyi, Vitalii" userId="S::svitovyv@ebrd.com::27ed1253-70e6-44e3-ab78-a56be66df97b" providerId="AD" clId="Web-{5C7E2879-85ED-6996-FD41-E5B1E7A9B111}" dt="2024-03-17T12:10:45.789" v="416" actId="20577"/>
      <pc:docMkLst>
        <pc:docMk/>
      </pc:docMkLst>
      <pc:sldChg chg="modSp">
        <pc:chgData name="Svitovyi, Vitalii" userId="S::svitovyv@ebrd.com::27ed1253-70e6-44e3-ab78-a56be66df97b" providerId="AD" clId="Web-{5C7E2879-85ED-6996-FD41-E5B1E7A9B111}" dt="2024-03-17T00:29:04.467" v="18" actId="20577"/>
        <pc:sldMkLst>
          <pc:docMk/>
          <pc:sldMk cId="0" sldId="256"/>
        </pc:sldMkLst>
        <pc:spChg chg="mod">
          <ac:chgData name="Svitovyi, Vitalii" userId="S::svitovyv@ebrd.com::27ed1253-70e6-44e3-ab78-a56be66df97b" providerId="AD" clId="Web-{5C7E2879-85ED-6996-FD41-E5B1E7A9B111}" dt="2024-03-17T00:29:04.467" v="18" actId="20577"/>
          <ac:spMkLst>
            <pc:docMk/>
            <pc:sldMk cId="0" sldId="256"/>
            <ac:spMk id="82" creationId="{00000000-0000-0000-0000-000000000000}"/>
          </ac:spMkLst>
        </pc:spChg>
      </pc:sldChg>
      <pc:sldChg chg="modSp">
        <pc:chgData name="Svitovyi, Vitalii" userId="S::svitovyv@ebrd.com::27ed1253-70e6-44e3-ab78-a56be66df97b" providerId="AD" clId="Web-{5C7E2879-85ED-6996-FD41-E5B1E7A9B111}" dt="2024-03-17T12:10:34.742" v="409" actId="20577"/>
        <pc:sldMkLst>
          <pc:docMk/>
          <pc:sldMk cId="0" sldId="257"/>
        </pc:sldMkLst>
        <pc:spChg chg="mod">
          <ac:chgData name="Svitovyi, Vitalii" userId="S::svitovyv@ebrd.com::27ed1253-70e6-44e3-ab78-a56be66df97b" providerId="AD" clId="Web-{5C7E2879-85ED-6996-FD41-E5B1E7A9B111}" dt="2024-03-17T00:29:36.295" v="19" actId="20577"/>
          <ac:spMkLst>
            <pc:docMk/>
            <pc:sldMk cId="0" sldId="257"/>
            <ac:spMk id="92" creationId="{00000000-0000-0000-0000-000000000000}"/>
          </ac:spMkLst>
        </pc:spChg>
        <pc:spChg chg="mod">
          <ac:chgData name="Svitovyi, Vitalii" userId="S::svitovyv@ebrd.com::27ed1253-70e6-44e3-ab78-a56be66df97b" providerId="AD" clId="Web-{5C7E2879-85ED-6996-FD41-E5B1E7A9B111}" dt="2024-03-17T12:10:34.742" v="409" actId="20577"/>
          <ac:spMkLst>
            <pc:docMk/>
            <pc:sldMk cId="0" sldId="257"/>
            <ac:spMk id="97" creationId="{00000000-0000-0000-0000-000000000000}"/>
          </ac:spMkLst>
        </pc:spChg>
      </pc:sldChg>
      <pc:sldChg chg="modSp">
        <pc:chgData name="Svitovyi, Vitalii" userId="S::svitovyv@ebrd.com::27ed1253-70e6-44e3-ab78-a56be66df97b" providerId="AD" clId="Web-{5C7E2879-85ED-6996-FD41-E5B1E7A9B111}" dt="2024-03-17T12:10:45.789" v="416" actId="20577"/>
        <pc:sldMkLst>
          <pc:docMk/>
          <pc:sldMk cId="0" sldId="258"/>
        </pc:sldMkLst>
        <pc:spChg chg="mod">
          <ac:chgData name="Svitovyi, Vitalii" userId="S::svitovyv@ebrd.com::27ed1253-70e6-44e3-ab78-a56be66df97b" providerId="AD" clId="Web-{5C7E2879-85ED-6996-FD41-E5B1E7A9B111}" dt="2024-03-17T12:10:45.789" v="416" actId="20577"/>
          <ac:spMkLst>
            <pc:docMk/>
            <pc:sldMk cId="0" sldId="258"/>
            <ac:spMk id="112" creationId="{00000000-0000-0000-0000-000000000000}"/>
          </ac:spMkLst>
        </pc:spChg>
      </pc:sldChg>
      <pc:sldChg chg="modSp">
        <pc:chgData name="Svitovyi, Vitalii" userId="S::svitovyv@ebrd.com::27ed1253-70e6-44e3-ab78-a56be66df97b" providerId="AD" clId="Web-{5C7E2879-85ED-6996-FD41-E5B1E7A9B111}" dt="2024-03-17T12:09:38.709" v="401" actId="20577"/>
        <pc:sldMkLst>
          <pc:docMk/>
          <pc:sldMk cId="0" sldId="259"/>
        </pc:sldMkLst>
        <pc:spChg chg="mod">
          <ac:chgData name="Svitovyi, Vitalii" userId="S::svitovyv@ebrd.com::27ed1253-70e6-44e3-ab78-a56be66df97b" providerId="AD" clId="Web-{5C7E2879-85ED-6996-FD41-E5B1E7A9B111}" dt="2024-03-17T11:19:35.900" v="213" actId="20577"/>
          <ac:spMkLst>
            <pc:docMk/>
            <pc:sldMk cId="0" sldId="259"/>
            <ac:spMk id="123" creationId="{00000000-0000-0000-0000-000000000000}"/>
          </ac:spMkLst>
        </pc:spChg>
        <pc:spChg chg="mod">
          <ac:chgData name="Svitovyi, Vitalii" userId="S::svitovyv@ebrd.com::27ed1253-70e6-44e3-ab78-a56be66df97b" providerId="AD" clId="Web-{5C7E2879-85ED-6996-FD41-E5B1E7A9B111}" dt="2024-03-17T12:09:38.709" v="401" actId="20577"/>
          <ac:spMkLst>
            <pc:docMk/>
            <pc:sldMk cId="0" sldId="259"/>
            <ac:spMk id="124" creationId="{00000000-0000-0000-0000-000000000000}"/>
          </ac:spMkLst>
        </pc:spChg>
        <pc:spChg chg="mod">
          <ac:chgData name="Svitovyi, Vitalii" userId="S::svitovyv@ebrd.com::27ed1253-70e6-44e3-ab78-a56be66df97b" providerId="AD" clId="Web-{5C7E2879-85ED-6996-FD41-E5B1E7A9B111}" dt="2024-03-17T11:52:43.636" v="258" actId="20577"/>
          <ac:spMkLst>
            <pc:docMk/>
            <pc:sldMk cId="0" sldId="259"/>
            <ac:spMk id="125" creationId="{00000000-0000-0000-0000-000000000000}"/>
          </ac:spMkLst>
        </pc:spChg>
      </pc:sldChg>
      <pc:sldChg chg="modSp">
        <pc:chgData name="Svitovyi, Vitalii" userId="S::svitovyv@ebrd.com::27ed1253-70e6-44e3-ab78-a56be66df97b" providerId="AD" clId="Web-{5C7E2879-85ED-6996-FD41-E5B1E7A9B111}" dt="2024-03-17T12:09:18.990" v="394" actId="20577"/>
        <pc:sldMkLst>
          <pc:docMk/>
          <pc:sldMk cId="0" sldId="260"/>
        </pc:sldMkLst>
        <pc:spChg chg="mod">
          <ac:chgData name="Svitovyi, Vitalii" userId="S::svitovyv@ebrd.com::27ed1253-70e6-44e3-ab78-a56be66df97b" providerId="AD" clId="Web-{5C7E2879-85ED-6996-FD41-E5B1E7A9B111}" dt="2024-03-17T12:09:18.990" v="394" actId="20577"/>
          <ac:spMkLst>
            <pc:docMk/>
            <pc:sldMk cId="0" sldId="260"/>
            <ac:spMk id="137" creationId="{00000000-0000-0000-0000-000000000000}"/>
          </ac:spMkLst>
        </pc:spChg>
        <pc:picChg chg="mod">
          <ac:chgData name="Svitovyi, Vitalii" userId="S::svitovyv@ebrd.com::27ed1253-70e6-44e3-ab78-a56be66df97b" providerId="AD" clId="Web-{5C7E2879-85ED-6996-FD41-E5B1E7A9B111}" dt="2024-03-17T11:57:14.708" v="267" actId="1076"/>
          <ac:picMkLst>
            <pc:docMk/>
            <pc:sldMk cId="0" sldId="260"/>
            <ac:picMk id="4" creationId="{14901878-67AA-0CEB-CB2D-98B0A24B5D85}"/>
          </ac:picMkLst>
        </pc:picChg>
      </pc:sldChg>
      <pc:sldChg chg="modSp">
        <pc:chgData name="Svitovyi, Vitalii" userId="S::svitovyv@ebrd.com::27ed1253-70e6-44e3-ab78-a56be66df97b" providerId="AD" clId="Web-{5C7E2879-85ED-6996-FD41-E5B1E7A9B111}" dt="2024-03-17T12:04:02.822" v="346" actId="20577"/>
        <pc:sldMkLst>
          <pc:docMk/>
          <pc:sldMk cId="0" sldId="261"/>
        </pc:sldMkLst>
        <pc:spChg chg="mod">
          <ac:chgData name="Svitovyi, Vitalii" userId="S::svitovyv@ebrd.com::27ed1253-70e6-44e3-ab78-a56be66df97b" providerId="AD" clId="Web-{5C7E2879-85ED-6996-FD41-E5B1E7A9B111}" dt="2024-03-17T12:04:02.822" v="346" actId="20577"/>
          <ac:spMkLst>
            <pc:docMk/>
            <pc:sldMk cId="0" sldId="261"/>
            <ac:spMk id="3" creationId="{A1470E11-CDB0-650B-9238-4A40815C9626}"/>
          </ac:spMkLst>
        </pc:spChg>
        <pc:graphicFrameChg chg="mod modGraphic">
          <ac:chgData name="Svitovyi, Vitalii" userId="S::svitovyv@ebrd.com::27ed1253-70e6-44e3-ab78-a56be66df97b" providerId="AD" clId="Web-{5C7E2879-85ED-6996-FD41-E5B1E7A9B111}" dt="2024-03-17T12:01:11.285" v="320"/>
          <ac:graphicFrameMkLst>
            <pc:docMk/>
            <pc:sldMk cId="0" sldId="261"/>
            <ac:graphicFrameMk id="2" creationId="{3887BBFA-68A6-E68A-9DFC-FAF1C4A8F6D7}"/>
          </ac:graphicFrameMkLst>
        </pc:graphicFrameChg>
      </pc:sldChg>
      <pc:sldChg chg="modSp">
        <pc:chgData name="Svitovyi, Vitalii" userId="S::svitovyv@ebrd.com::27ed1253-70e6-44e3-ab78-a56be66df97b" providerId="AD" clId="Web-{5C7E2879-85ED-6996-FD41-E5B1E7A9B111}" dt="2024-03-17T12:09:07.208" v="392" actId="20577"/>
        <pc:sldMkLst>
          <pc:docMk/>
          <pc:sldMk cId="0" sldId="262"/>
        </pc:sldMkLst>
        <pc:spChg chg="mod">
          <ac:chgData name="Svitovyi, Vitalii" userId="S::svitovyv@ebrd.com::27ed1253-70e6-44e3-ab78-a56be66df97b" providerId="AD" clId="Web-{5C7E2879-85ED-6996-FD41-E5B1E7A9B111}" dt="2024-03-17T12:09:07.208" v="392" actId="20577"/>
          <ac:spMkLst>
            <pc:docMk/>
            <pc:sldMk cId="0" sldId="262"/>
            <ac:spMk id="168" creationId="{00000000-0000-0000-0000-000000000000}"/>
          </ac:spMkLst>
        </pc:spChg>
        <pc:spChg chg="mod">
          <ac:chgData name="Svitovyi, Vitalii" userId="S::svitovyv@ebrd.com::27ed1253-70e6-44e3-ab78-a56be66df97b" providerId="AD" clId="Web-{5C7E2879-85ED-6996-FD41-E5B1E7A9B111}" dt="2024-03-17T12:06:45.937" v="368" actId="20577"/>
          <ac:spMkLst>
            <pc:docMk/>
            <pc:sldMk cId="0" sldId="262"/>
            <ac:spMk id="172" creationId="{00000000-0000-0000-0000-000000000000}"/>
          </ac:spMkLst>
        </pc:spChg>
        <pc:spChg chg="mod">
          <ac:chgData name="Svitovyi, Vitalii" userId="S::svitovyv@ebrd.com::27ed1253-70e6-44e3-ab78-a56be66df97b" providerId="AD" clId="Web-{5C7E2879-85ED-6996-FD41-E5B1E7A9B111}" dt="2024-03-17T12:07:35.330" v="373" actId="20577"/>
          <ac:spMkLst>
            <pc:docMk/>
            <pc:sldMk cId="0" sldId="262"/>
            <ac:spMk id="173" creationId="{00000000-0000-0000-0000-000000000000}"/>
          </ac:spMkLst>
        </pc:spChg>
        <pc:spChg chg="mod">
          <ac:chgData name="Svitovyi, Vitalii" userId="S::svitovyv@ebrd.com::27ed1253-70e6-44e3-ab78-a56be66df97b" providerId="AD" clId="Web-{5C7E2879-85ED-6996-FD41-E5B1E7A9B111}" dt="2024-03-17T12:07:42.689" v="377" actId="20577"/>
          <ac:spMkLst>
            <pc:docMk/>
            <pc:sldMk cId="0" sldId="262"/>
            <ac:spMk id="177" creationId="{00000000-0000-0000-0000-000000000000}"/>
          </ac:spMkLst>
        </pc:spChg>
        <pc:spChg chg="mod">
          <ac:chgData name="Svitovyi, Vitalii" userId="S::svitovyv@ebrd.com::27ed1253-70e6-44e3-ab78-a56be66df97b" providerId="AD" clId="Web-{5C7E2879-85ED-6996-FD41-E5B1E7A9B111}" dt="2024-03-17T12:07:39.221" v="375" actId="20577"/>
          <ac:spMkLst>
            <pc:docMk/>
            <pc:sldMk cId="0" sldId="262"/>
            <ac:spMk id="178" creationId="{00000000-0000-0000-0000-000000000000}"/>
          </ac:spMkLst>
        </pc:spChg>
        <pc:spChg chg="mod">
          <ac:chgData name="Svitovyi, Vitalii" userId="S::svitovyv@ebrd.com::27ed1253-70e6-44e3-ab78-a56be66df97b" providerId="AD" clId="Web-{5C7E2879-85ED-6996-FD41-E5B1E7A9B111}" dt="2024-03-17T12:06:31.515" v="365" actId="1076"/>
          <ac:spMkLst>
            <pc:docMk/>
            <pc:sldMk cId="0" sldId="262"/>
            <ac:spMk id="180" creationId="{00000000-0000-0000-0000-000000000000}"/>
          </ac:spMkLst>
        </pc:spChg>
      </pc:sldChg>
      <pc:sldChg chg="modSp">
        <pc:chgData name="Svitovyi, Vitalii" userId="S::svitovyv@ebrd.com::27ed1253-70e6-44e3-ab78-a56be66df97b" providerId="AD" clId="Web-{5C7E2879-85ED-6996-FD41-E5B1E7A9B111}" dt="2024-03-17T12:09:00.286" v="387" actId="20577"/>
        <pc:sldMkLst>
          <pc:docMk/>
          <pc:sldMk cId="0" sldId="263"/>
        </pc:sldMkLst>
        <pc:spChg chg="mod">
          <ac:chgData name="Svitovyi, Vitalii" userId="S::svitovyv@ebrd.com::27ed1253-70e6-44e3-ab78-a56be66df97b" providerId="AD" clId="Web-{5C7E2879-85ED-6996-FD41-E5B1E7A9B111}" dt="2024-03-17T12:09:00.286" v="387" actId="20577"/>
          <ac:spMkLst>
            <pc:docMk/>
            <pc:sldMk cId="0" sldId="263"/>
            <ac:spMk id="191" creationId="{00000000-0000-0000-0000-000000000000}"/>
          </ac:spMkLst>
        </pc:spChg>
      </pc:sldChg>
    </pc:docChg>
  </pc:docChgLst>
  <pc:docChgLst>
    <pc:chgData name="Arakelyan, Eliza" userId="S::arakelye@ebrd.com::135c297d-1ce3-48e2-8dc6-5fb52f2f5933" providerId="AD" clId="Web-{50FDCCAA-26C3-1192-C0B7-2D1ED0C4D820}"/>
    <pc:docChg chg="modSld">
      <pc:chgData name="Arakelyan, Eliza" userId="S::arakelye@ebrd.com::135c297d-1ce3-48e2-8dc6-5fb52f2f5933" providerId="AD" clId="Web-{50FDCCAA-26C3-1192-C0B7-2D1ED0C4D820}" dt="2024-03-14T15:09:36.207" v="60" actId="20577"/>
      <pc:docMkLst>
        <pc:docMk/>
      </pc:docMkLst>
      <pc:sldChg chg="modSp">
        <pc:chgData name="Arakelyan, Eliza" userId="S::arakelye@ebrd.com::135c297d-1ce3-48e2-8dc6-5fb52f2f5933" providerId="AD" clId="Web-{50FDCCAA-26C3-1192-C0B7-2D1ED0C4D820}" dt="2024-03-14T14:48:53.550" v="10" actId="1076"/>
        <pc:sldMkLst>
          <pc:docMk/>
          <pc:sldMk cId="0" sldId="256"/>
        </pc:sldMkLst>
        <pc:spChg chg="mod">
          <ac:chgData name="Arakelyan, Eliza" userId="S::arakelye@ebrd.com::135c297d-1ce3-48e2-8dc6-5fb52f2f5933" providerId="AD" clId="Web-{50FDCCAA-26C3-1192-C0B7-2D1ED0C4D820}" dt="2024-03-14T14:48:53.550" v="10" actId="1076"/>
          <ac:spMkLst>
            <pc:docMk/>
            <pc:sldMk cId="0" sldId="256"/>
            <ac:spMk id="82" creationId="{00000000-0000-0000-0000-000000000000}"/>
          </ac:spMkLst>
        </pc:spChg>
      </pc:sldChg>
      <pc:sldChg chg="modSp">
        <pc:chgData name="Arakelyan, Eliza" userId="S::arakelye@ebrd.com::135c297d-1ce3-48e2-8dc6-5fb52f2f5933" providerId="AD" clId="Web-{50FDCCAA-26C3-1192-C0B7-2D1ED0C4D820}" dt="2024-03-14T14:51:43.014" v="11" actId="1076"/>
        <pc:sldMkLst>
          <pc:docMk/>
          <pc:sldMk cId="0" sldId="257"/>
        </pc:sldMkLst>
        <pc:spChg chg="mod">
          <ac:chgData name="Arakelyan, Eliza" userId="S::arakelye@ebrd.com::135c297d-1ce3-48e2-8dc6-5fb52f2f5933" providerId="AD" clId="Web-{50FDCCAA-26C3-1192-C0B7-2D1ED0C4D820}" dt="2024-03-14T14:51:43.014" v="11" actId="1076"/>
          <ac:spMkLst>
            <pc:docMk/>
            <pc:sldMk cId="0" sldId="257"/>
            <ac:spMk id="97" creationId="{00000000-0000-0000-0000-000000000000}"/>
          </ac:spMkLst>
        </pc:spChg>
      </pc:sldChg>
      <pc:sldChg chg="addSp delSp modSp">
        <pc:chgData name="Arakelyan, Eliza" userId="S::arakelye@ebrd.com::135c297d-1ce3-48e2-8dc6-5fb52f2f5933" providerId="AD" clId="Web-{50FDCCAA-26C3-1192-C0B7-2D1ED0C4D820}" dt="2024-03-14T15:06:03.459" v="48" actId="1076"/>
        <pc:sldMkLst>
          <pc:docMk/>
          <pc:sldMk cId="0" sldId="260"/>
        </pc:sldMkLst>
        <pc:spChg chg="add del mod">
          <ac:chgData name="Arakelyan, Eliza" userId="S::arakelye@ebrd.com::135c297d-1ce3-48e2-8dc6-5fb52f2f5933" providerId="AD" clId="Web-{50FDCCAA-26C3-1192-C0B7-2D1ED0C4D820}" dt="2024-03-14T15:01:49.662" v="21"/>
          <ac:spMkLst>
            <pc:docMk/>
            <pc:sldMk cId="0" sldId="260"/>
            <ac:spMk id="2" creationId="{AB26770C-94A0-3913-E8B2-F508F8C6785F}"/>
          </ac:spMkLst>
        </pc:spChg>
        <pc:spChg chg="add del mod">
          <ac:chgData name="Arakelyan, Eliza" userId="S::arakelye@ebrd.com::135c297d-1ce3-48e2-8dc6-5fb52f2f5933" providerId="AD" clId="Web-{50FDCCAA-26C3-1192-C0B7-2D1ED0C4D820}" dt="2024-03-14T15:04:00.498" v="34"/>
          <ac:spMkLst>
            <pc:docMk/>
            <pc:sldMk cId="0" sldId="260"/>
            <ac:spMk id="3" creationId="{58504CEF-0B40-0BC6-E80E-B6FFD3AB556C}"/>
          </ac:spMkLst>
        </pc:spChg>
        <pc:spChg chg="mod">
          <ac:chgData name="Arakelyan, Eliza" userId="S::arakelye@ebrd.com::135c297d-1ce3-48e2-8dc6-5fb52f2f5933" providerId="AD" clId="Web-{50FDCCAA-26C3-1192-C0B7-2D1ED0C4D820}" dt="2024-03-14T15:05:48.005" v="46" actId="1076"/>
          <ac:spMkLst>
            <pc:docMk/>
            <pc:sldMk cId="0" sldId="260"/>
            <ac:spMk id="136" creationId="{00000000-0000-0000-0000-000000000000}"/>
          </ac:spMkLst>
        </pc:spChg>
        <pc:spChg chg="mod">
          <ac:chgData name="Arakelyan, Eliza" userId="S::arakelye@ebrd.com::135c297d-1ce3-48e2-8dc6-5fb52f2f5933" providerId="AD" clId="Web-{50FDCCAA-26C3-1192-C0B7-2D1ED0C4D820}" dt="2024-03-14T15:05:58.990" v="47" actId="1076"/>
          <ac:spMkLst>
            <pc:docMk/>
            <pc:sldMk cId="0" sldId="260"/>
            <ac:spMk id="137" creationId="{00000000-0000-0000-0000-000000000000}"/>
          </ac:spMkLst>
        </pc:spChg>
        <pc:picChg chg="add mod modCrop">
          <ac:chgData name="Arakelyan, Eliza" userId="S::arakelye@ebrd.com::135c297d-1ce3-48e2-8dc6-5fb52f2f5933" providerId="AD" clId="Web-{50FDCCAA-26C3-1192-C0B7-2D1ED0C4D820}" dt="2024-03-14T15:06:03.459" v="48" actId="1076"/>
          <ac:picMkLst>
            <pc:docMk/>
            <pc:sldMk cId="0" sldId="260"/>
            <ac:picMk id="4" creationId="{14901878-67AA-0CEB-CB2D-98B0A24B5D85}"/>
          </ac:picMkLst>
        </pc:picChg>
        <pc:picChg chg="del">
          <ac:chgData name="Arakelyan, Eliza" userId="S::arakelye@ebrd.com::135c297d-1ce3-48e2-8dc6-5fb52f2f5933" providerId="AD" clId="Web-{50FDCCAA-26C3-1192-C0B7-2D1ED0C4D820}" dt="2024-03-14T15:03:11.808" v="30"/>
          <ac:picMkLst>
            <pc:docMk/>
            <pc:sldMk cId="0" sldId="260"/>
            <ac:picMk id="138" creationId="{00000000-0000-0000-0000-000000000000}"/>
          </ac:picMkLst>
        </pc:picChg>
      </pc:sldChg>
      <pc:sldChg chg="modSp">
        <pc:chgData name="Arakelyan, Eliza" userId="S::arakelye@ebrd.com::135c297d-1ce3-48e2-8dc6-5fb52f2f5933" providerId="AD" clId="Web-{50FDCCAA-26C3-1192-C0B7-2D1ED0C4D820}" dt="2024-03-14T15:09:36.207" v="60" actId="20577"/>
        <pc:sldMkLst>
          <pc:docMk/>
          <pc:sldMk cId="0" sldId="261"/>
        </pc:sldMkLst>
        <pc:spChg chg="mod">
          <ac:chgData name="Arakelyan, Eliza" userId="S::arakelye@ebrd.com::135c297d-1ce3-48e2-8dc6-5fb52f2f5933" providerId="AD" clId="Web-{50FDCCAA-26C3-1192-C0B7-2D1ED0C4D820}" dt="2024-03-14T15:09:00.908" v="57" actId="14100"/>
          <ac:spMkLst>
            <pc:docMk/>
            <pc:sldMk cId="0" sldId="261"/>
            <ac:spMk id="148" creationId="{00000000-0000-0000-0000-000000000000}"/>
          </ac:spMkLst>
        </pc:spChg>
        <pc:spChg chg="mod">
          <ac:chgData name="Arakelyan, Eliza" userId="S::arakelye@ebrd.com::135c297d-1ce3-48e2-8dc6-5fb52f2f5933" providerId="AD" clId="Web-{50FDCCAA-26C3-1192-C0B7-2D1ED0C4D820}" dt="2024-03-14T15:09:36.207" v="60" actId="20577"/>
          <ac:spMkLst>
            <pc:docMk/>
            <pc:sldMk cId="0" sldId="261"/>
            <ac:spMk id="155" creationId="{00000000-0000-0000-0000-000000000000}"/>
          </ac:spMkLst>
        </pc:spChg>
      </pc:sldChg>
    </pc:docChg>
  </pc:docChgLst>
  <pc:docChgLst>
    <pc:chgData name="Arakelyan, Eliza" userId="S::arakelye@ebrd.com::135c297d-1ce3-48e2-8dc6-5fb52f2f5933" providerId="AD" clId="Web-{E1F7BF19-3B73-2346-3711-62D1708A538E}"/>
    <pc:docChg chg="mod modSld modMainMaster">
      <pc:chgData name="Arakelyan, Eliza" userId="S::arakelye@ebrd.com::135c297d-1ce3-48e2-8dc6-5fb52f2f5933" providerId="AD" clId="Web-{E1F7BF19-3B73-2346-3711-62D1708A538E}" dt="2024-03-14T12:57:29.023" v="4" actId="20577"/>
      <pc:docMkLst>
        <pc:docMk/>
      </pc:docMkLst>
      <pc:sldChg chg="modSp">
        <pc:chgData name="Arakelyan, Eliza" userId="S::arakelye@ebrd.com::135c297d-1ce3-48e2-8dc6-5fb52f2f5933" providerId="AD" clId="Web-{E1F7BF19-3B73-2346-3711-62D1708A538E}" dt="2024-03-14T12:57:29.023" v="4" actId="20577"/>
        <pc:sldMkLst>
          <pc:docMk/>
          <pc:sldMk cId="0" sldId="256"/>
        </pc:sldMkLst>
        <pc:spChg chg="mod">
          <ac:chgData name="Arakelyan, Eliza" userId="S::arakelye@ebrd.com::135c297d-1ce3-48e2-8dc6-5fb52f2f5933" providerId="AD" clId="Web-{E1F7BF19-3B73-2346-3711-62D1708A538E}" dt="2024-03-14T12:57:29.023" v="4" actId="20577"/>
          <ac:spMkLst>
            <pc:docMk/>
            <pc:sldMk cId="0" sldId="256"/>
            <ac:spMk id="82" creationId="{00000000-0000-0000-0000-000000000000}"/>
          </ac:spMkLst>
        </pc:spChg>
      </pc:sldChg>
      <pc:sldMasterChg chg="addSp">
        <pc:chgData name="Arakelyan, Eliza" userId="S::arakelye@ebrd.com::135c297d-1ce3-48e2-8dc6-5fb52f2f5933" providerId="AD" clId="Web-{E1F7BF19-3B73-2346-3711-62D1708A538E}" dt="2024-03-14T12:48:38.996" v="0" actId="33475"/>
        <pc:sldMasterMkLst>
          <pc:docMk/>
          <pc:sldMasterMk cId="0" sldId="2147483648"/>
        </pc:sldMasterMkLst>
        <pc:spChg chg="add">
          <ac:chgData name="Arakelyan, Eliza" userId="S::arakelye@ebrd.com::135c297d-1ce3-48e2-8dc6-5fb52f2f5933" providerId="AD" clId="Web-{E1F7BF19-3B73-2346-3711-62D1708A538E}" dt="2024-03-14T12:48:38.996" v="0" actId="33475"/>
          <ac:spMkLst>
            <pc:docMk/>
            <pc:sldMasterMk cId="0" sldId="2147483648"/>
            <ac:spMk id="4" creationId="{B173F403-BE4E-B11A-0CCF-826C5299BFB4}"/>
          </ac:spMkLst>
        </pc:spChg>
        <pc:spChg chg="add">
          <ac:chgData name="Arakelyan, Eliza" userId="S::arakelye@ebrd.com::135c297d-1ce3-48e2-8dc6-5fb52f2f5933" providerId="AD" clId="Web-{E1F7BF19-3B73-2346-3711-62D1708A538E}" dt="2024-03-14T12:48:38.996" v="0" actId="33475"/>
          <ac:spMkLst>
            <pc:docMk/>
            <pc:sldMasterMk cId="0" sldId="2147483648"/>
            <ac:spMk id="5" creationId="{66C6E852-4180-567E-43DA-8DD01141481A}"/>
          </ac:spMkLst>
        </pc:spChg>
      </pc:sldMasterChg>
      <pc:sldMasterChg chg="addSp">
        <pc:chgData name="Arakelyan, Eliza" userId="S::arakelye@ebrd.com::135c297d-1ce3-48e2-8dc6-5fb52f2f5933" providerId="AD" clId="Web-{E1F7BF19-3B73-2346-3711-62D1708A538E}" dt="2024-03-14T12:48:38.996" v="0" actId="33475"/>
        <pc:sldMasterMkLst>
          <pc:docMk/>
          <pc:sldMasterMk cId="0" sldId="2147483664"/>
        </pc:sldMasterMkLst>
        <pc:spChg chg="add">
          <ac:chgData name="Arakelyan, Eliza" userId="S::arakelye@ebrd.com::135c297d-1ce3-48e2-8dc6-5fb52f2f5933" providerId="AD" clId="Web-{E1F7BF19-3B73-2346-3711-62D1708A538E}" dt="2024-03-14T12:48:38.996" v="0" actId="33475"/>
          <ac:spMkLst>
            <pc:docMk/>
            <pc:sldMasterMk cId="0" sldId="2147483664"/>
            <ac:spMk id="4" creationId="{AD9FE94F-127D-D758-46AF-160A8E77E3EE}"/>
          </ac:spMkLst>
        </pc:spChg>
        <pc:spChg chg="add">
          <ac:chgData name="Arakelyan, Eliza" userId="S::arakelye@ebrd.com::135c297d-1ce3-48e2-8dc6-5fb52f2f5933" providerId="AD" clId="Web-{E1F7BF19-3B73-2346-3711-62D1708A538E}" dt="2024-03-14T12:48:38.996" v="0" actId="33475"/>
          <ac:spMkLst>
            <pc:docMk/>
            <pc:sldMasterMk cId="0" sldId="2147483664"/>
            <ac:spMk id="5" creationId="{FB750A83-8D8B-6D7F-0655-77812136A0AF}"/>
          </ac:spMkLst>
        </pc:spChg>
      </pc:sldMasterChg>
    </pc:docChg>
  </pc:docChgLst>
  <pc:docChgLst>
    <pc:chgData name="Arakelyan, Eliza" userId="S::arakelye@ebrd.com::135c297d-1ce3-48e2-8dc6-5fb52f2f5933" providerId="AD" clId="Web-{EDF3BA5D-FF01-5B1E-5BAA-198718691957}"/>
    <pc:docChg chg="modSld">
      <pc:chgData name="Arakelyan, Eliza" userId="S::arakelye@ebrd.com::135c297d-1ce3-48e2-8dc6-5fb52f2f5933" providerId="AD" clId="Web-{EDF3BA5D-FF01-5B1E-5BAA-198718691957}" dt="2024-03-14T13:00:30.036" v="10"/>
      <pc:docMkLst>
        <pc:docMk/>
      </pc:docMkLst>
      <pc:sldChg chg="modSp">
        <pc:chgData name="Arakelyan, Eliza" userId="S::arakelye@ebrd.com::135c297d-1ce3-48e2-8dc6-5fb52f2f5933" providerId="AD" clId="Web-{EDF3BA5D-FF01-5B1E-5BAA-198718691957}" dt="2024-03-14T13:00:30.036" v="10"/>
        <pc:sldMkLst>
          <pc:docMk/>
          <pc:sldMk cId="0" sldId="257"/>
        </pc:sldMkLst>
        <pc:spChg chg="mod">
          <ac:chgData name="Arakelyan, Eliza" userId="S::arakelye@ebrd.com::135c297d-1ce3-48e2-8dc6-5fb52f2f5933" providerId="AD" clId="Web-{EDF3BA5D-FF01-5B1E-5BAA-198718691957}" dt="2024-03-14T12:57:56.012" v="1" actId="20577"/>
          <ac:spMkLst>
            <pc:docMk/>
            <pc:sldMk cId="0" sldId="257"/>
            <ac:spMk id="92" creationId="{00000000-0000-0000-0000-000000000000}"/>
          </ac:spMkLst>
        </pc:spChg>
        <pc:spChg chg="mod">
          <ac:chgData name="Arakelyan, Eliza" userId="S::arakelye@ebrd.com::135c297d-1ce3-48e2-8dc6-5fb52f2f5933" providerId="AD" clId="Web-{EDF3BA5D-FF01-5B1E-5BAA-198718691957}" dt="2024-03-14T13:00:30.036" v="10"/>
          <ac:spMkLst>
            <pc:docMk/>
            <pc:sldMk cId="0" sldId="257"/>
            <ac:spMk id="97" creationId="{00000000-0000-0000-0000-000000000000}"/>
          </ac:spMkLst>
        </pc:spChg>
      </pc:sldChg>
    </pc:docChg>
  </pc:docChgLst>
  <pc:docChgLst>
    <pc:chgData name="Arakelyan, Eliza" userId="S::arakelye@ebrd.com::135c297d-1ce3-48e2-8dc6-5fb52f2f5933" providerId="AD" clId="Web-{2B8CEF19-B51E-677E-CEA9-41551826E939}"/>
    <pc:docChg chg="modSld">
      <pc:chgData name="Arakelyan, Eliza" userId="S::arakelye@ebrd.com::135c297d-1ce3-48e2-8dc6-5fb52f2f5933" providerId="AD" clId="Web-{2B8CEF19-B51E-677E-CEA9-41551826E939}" dt="2024-03-14T13:02:06.574" v="4" actId="20577"/>
      <pc:docMkLst>
        <pc:docMk/>
      </pc:docMkLst>
      <pc:sldChg chg="modSp">
        <pc:chgData name="Arakelyan, Eliza" userId="S::arakelye@ebrd.com::135c297d-1ce3-48e2-8dc6-5fb52f2f5933" providerId="AD" clId="Web-{2B8CEF19-B51E-677E-CEA9-41551826E939}" dt="2024-03-14T13:01:41.557" v="2" actId="20577"/>
        <pc:sldMkLst>
          <pc:docMk/>
          <pc:sldMk cId="0" sldId="257"/>
        </pc:sldMkLst>
        <pc:spChg chg="mod">
          <ac:chgData name="Arakelyan, Eliza" userId="S::arakelye@ebrd.com::135c297d-1ce3-48e2-8dc6-5fb52f2f5933" providerId="AD" clId="Web-{2B8CEF19-B51E-677E-CEA9-41551826E939}" dt="2024-03-14T13:01:41.557" v="2" actId="20577"/>
          <ac:spMkLst>
            <pc:docMk/>
            <pc:sldMk cId="0" sldId="257"/>
            <ac:spMk id="97" creationId="{00000000-0000-0000-0000-000000000000}"/>
          </ac:spMkLst>
        </pc:spChg>
      </pc:sldChg>
      <pc:sldChg chg="modSp">
        <pc:chgData name="Arakelyan, Eliza" userId="S::arakelye@ebrd.com::135c297d-1ce3-48e2-8dc6-5fb52f2f5933" providerId="AD" clId="Web-{2B8CEF19-B51E-677E-CEA9-41551826E939}" dt="2024-03-14T13:02:06.574" v="4" actId="20577"/>
        <pc:sldMkLst>
          <pc:docMk/>
          <pc:sldMk cId="0" sldId="258"/>
        </pc:sldMkLst>
        <pc:spChg chg="mod">
          <ac:chgData name="Arakelyan, Eliza" userId="S::arakelye@ebrd.com::135c297d-1ce3-48e2-8dc6-5fb52f2f5933" providerId="AD" clId="Web-{2B8CEF19-B51E-677E-CEA9-41551826E939}" dt="2024-03-14T13:02:06.574" v="4" actId="20577"/>
          <ac:spMkLst>
            <pc:docMk/>
            <pc:sldMk cId="0" sldId="258"/>
            <ac:spMk id="107" creationId="{00000000-0000-0000-0000-000000000000}"/>
          </ac:spMkLst>
        </pc:spChg>
      </pc:sldChg>
    </pc:docChg>
  </pc:docChgLst>
  <pc:docChgLst>
    <pc:chgData name="Arakelyan, Eliza" userId="S::arakelye@ebrd.com::135c297d-1ce3-48e2-8dc6-5fb52f2f5933" providerId="AD" clId="Web-{2E3DE7EB-5A18-B0A5-F55E-07297F30A176}"/>
    <pc:docChg chg="modSld">
      <pc:chgData name="Arakelyan, Eliza" userId="S::arakelye@ebrd.com::135c297d-1ce3-48e2-8dc6-5fb52f2f5933" providerId="AD" clId="Web-{2E3DE7EB-5A18-B0A5-F55E-07297F30A176}" dt="2024-03-14T13:19:45.776" v="24" actId="20577"/>
      <pc:docMkLst>
        <pc:docMk/>
      </pc:docMkLst>
      <pc:sldChg chg="modSp">
        <pc:chgData name="Arakelyan, Eliza" userId="S::arakelye@ebrd.com::135c297d-1ce3-48e2-8dc6-5fb52f2f5933" providerId="AD" clId="Web-{2E3DE7EB-5A18-B0A5-F55E-07297F30A176}" dt="2024-03-14T13:19:45.776" v="24" actId="20577"/>
        <pc:sldMkLst>
          <pc:docMk/>
          <pc:sldMk cId="0" sldId="259"/>
        </pc:sldMkLst>
        <pc:spChg chg="mod">
          <ac:chgData name="Arakelyan, Eliza" userId="S::arakelye@ebrd.com::135c297d-1ce3-48e2-8dc6-5fb52f2f5933" providerId="AD" clId="Web-{2E3DE7EB-5A18-B0A5-F55E-07297F30A176}" dt="2024-03-14T13:19:45.776" v="24" actId="20577"/>
          <ac:spMkLst>
            <pc:docMk/>
            <pc:sldMk cId="0" sldId="259"/>
            <ac:spMk id="124" creationId="{00000000-0000-0000-0000-000000000000}"/>
          </ac:spMkLst>
        </pc:spChg>
      </pc:sldChg>
    </pc:docChg>
  </pc:docChgLst>
  <pc:docChgLst>
    <pc:chgData name="Arakelyan, Eliza" userId="S::arakelye@ebrd.com::135c297d-1ce3-48e2-8dc6-5fb52f2f5933" providerId="AD" clId="Web-{4E739FC7-FAFD-2A16-0521-6B1A95BA589C}"/>
    <pc:docChg chg="modSld">
      <pc:chgData name="Arakelyan, Eliza" userId="S::arakelye@ebrd.com::135c297d-1ce3-48e2-8dc6-5fb52f2f5933" providerId="AD" clId="Web-{4E739FC7-FAFD-2A16-0521-6B1A95BA589C}" dt="2024-03-14T15:51:45.309" v="45" actId="20577"/>
      <pc:docMkLst>
        <pc:docMk/>
      </pc:docMkLst>
      <pc:sldChg chg="modSp">
        <pc:chgData name="Arakelyan, Eliza" userId="S::arakelye@ebrd.com::135c297d-1ce3-48e2-8dc6-5fb52f2f5933" providerId="AD" clId="Web-{4E739FC7-FAFD-2A16-0521-6B1A95BA589C}" dt="2024-03-14T15:49:36.067" v="33" actId="1076"/>
        <pc:sldMkLst>
          <pc:docMk/>
          <pc:sldMk cId="0" sldId="262"/>
        </pc:sldMkLst>
        <pc:spChg chg="mod">
          <ac:chgData name="Arakelyan, Eliza" userId="S::arakelye@ebrd.com::135c297d-1ce3-48e2-8dc6-5fb52f2f5933" providerId="AD" clId="Web-{4E739FC7-FAFD-2A16-0521-6B1A95BA589C}" dt="2024-03-14T15:49:32.879" v="32" actId="1076"/>
          <ac:spMkLst>
            <pc:docMk/>
            <pc:sldMk cId="0" sldId="262"/>
            <ac:spMk id="170" creationId="{00000000-0000-0000-0000-000000000000}"/>
          </ac:spMkLst>
        </pc:spChg>
        <pc:spChg chg="mod">
          <ac:chgData name="Arakelyan, Eliza" userId="S::arakelye@ebrd.com::135c297d-1ce3-48e2-8dc6-5fb52f2f5933" providerId="AD" clId="Web-{4E739FC7-FAFD-2A16-0521-6B1A95BA589C}" dt="2024-03-14T15:49:36.067" v="33" actId="1076"/>
          <ac:spMkLst>
            <pc:docMk/>
            <pc:sldMk cId="0" sldId="262"/>
            <ac:spMk id="171" creationId="{00000000-0000-0000-0000-000000000000}"/>
          </ac:spMkLst>
        </pc:spChg>
        <pc:spChg chg="mod">
          <ac:chgData name="Arakelyan, Eliza" userId="S::arakelye@ebrd.com::135c297d-1ce3-48e2-8dc6-5fb52f2f5933" providerId="AD" clId="Web-{4E739FC7-FAFD-2A16-0521-6B1A95BA589C}" dt="2024-03-14T15:49:25.004" v="30" actId="1076"/>
          <ac:spMkLst>
            <pc:docMk/>
            <pc:sldMk cId="0" sldId="262"/>
            <ac:spMk id="175" creationId="{00000000-0000-0000-0000-000000000000}"/>
          </ac:spMkLst>
        </pc:spChg>
        <pc:spChg chg="mod">
          <ac:chgData name="Arakelyan, Eliza" userId="S::arakelye@ebrd.com::135c297d-1ce3-48e2-8dc6-5fb52f2f5933" providerId="AD" clId="Web-{4E739FC7-FAFD-2A16-0521-6B1A95BA589C}" dt="2024-03-14T15:49:24.941" v="26" actId="1076"/>
          <ac:spMkLst>
            <pc:docMk/>
            <pc:sldMk cId="0" sldId="262"/>
            <ac:spMk id="176" creationId="{00000000-0000-0000-0000-000000000000}"/>
          </ac:spMkLst>
        </pc:spChg>
        <pc:spChg chg="mod">
          <ac:chgData name="Arakelyan, Eliza" userId="S::arakelye@ebrd.com::135c297d-1ce3-48e2-8dc6-5fb52f2f5933" providerId="AD" clId="Web-{4E739FC7-FAFD-2A16-0521-6B1A95BA589C}" dt="2024-03-14T15:49:24.988" v="29" actId="1076"/>
          <ac:spMkLst>
            <pc:docMk/>
            <pc:sldMk cId="0" sldId="262"/>
            <ac:spMk id="177" creationId="{00000000-0000-0000-0000-000000000000}"/>
          </ac:spMkLst>
        </pc:spChg>
        <pc:spChg chg="mod">
          <ac:chgData name="Arakelyan, Eliza" userId="S::arakelye@ebrd.com::135c297d-1ce3-48e2-8dc6-5fb52f2f5933" providerId="AD" clId="Web-{4E739FC7-FAFD-2A16-0521-6B1A95BA589C}" dt="2024-03-14T15:49:24.957" v="27" actId="1076"/>
          <ac:spMkLst>
            <pc:docMk/>
            <pc:sldMk cId="0" sldId="262"/>
            <ac:spMk id="178" creationId="{00000000-0000-0000-0000-000000000000}"/>
          </ac:spMkLst>
        </pc:spChg>
        <pc:spChg chg="mod">
          <ac:chgData name="Arakelyan, Eliza" userId="S::arakelye@ebrd.com::135c297d-1ce3-48e2-8dc6-5fb52f2f5933" providerId="AD" clId="Web-{4E739FC7-FAFD-2A16-0521-6B1A95BA589C}" dt="2024-03-14T15:49:24.973" v="28" actId="1076"/>
          <ac:spMkLst>
            <pc:docMk/>
            <pc:sldMk cId="0" sldId="262"/>
            <ac:spMk id="179" creationId="{00000000-0000-0000-0000-000000000000}"/>
          </ac:spMkLst>
        </pc:spChg>
      </pc:sldChg>
      <pc:sldChg chg="modSp">
        <pc:chgData name="Arakelyan, Eliza" userId="S::arakelye@ebrd.com::135c297d-1ce3-48e2-8dc6-5fb52f2f5933" providerId="AD" clId="Web-{4E739FC7-FAFD-2A16-0521-6B1A95BA589C}" dt="2024-03-14T15:51:45.309" v="45" actId="20577"/>
        <pc:sldMkLst>
          <pc:docMk/>
          <pc:sldMk cId="0" sldId="263"/>
        </pc:sldMkLst>
        <pc:spChg chg="mod">
          <ac:chgData name="Arakelyan, Eliza" userId="S::arakelye@ebrd.com::135c297d-1ce3-48e2-8dc6-5fb52f2f5933" providerId="AD" clId="Web-{4E739FC7-FAFD-2A16-0521-6B1A95BA589C}" dt="2024-03-14T15:51:45.309" v="45" actId="20577"/>
          <ac:spMkLst>
            <pc:docMk/>
            <pc:sldMk cId="0" sldId="263"/>
            <ac:spMk id="191" creationId="{00000000-0000-0000-0000-000000000000}"/>
          </ac:spMkLst>
        </pc:spChg>
        <pc:spChg chg="mod">
          <ac:chgData name="Arakelyan, Eliza" userId="S::arakelye@ebrd.com::135c297d-1ce3-48e2-8dc6-5fb52f2f5933" providerId="AD" clId="Web-{4E739FC7-FAFD-2A16-0521-6B1A95BA589C}" dt="2024-03-14T15:49:59.256" v="35" actId="20577"/>
          <ac:spMkLst>
            <pc:docMk/>
            <pc:sldMk cId="0" sldId="263"/>
            <ac:spMk id="192" creationId="{00000000-0000-0000-0000-000000000000}"/>
          </ac:spMkLst>
        </pc:spChg>
      </pc:sldChg>
    </pc:docChg>
  </pc:docChgLst>
  <pc:docChgLst>
    <pc:chgData name="Arakelyan, Eliza" userId="S::arakelye@ebrd.com::135c297d-1ce3-48e2-8dc6-5fb52f2f5933" providerId="AD" clId="Web-{E91A4BA6-190D-2B4C-7749-C94C02F76342}"/>
    <pc:docChg chg="modSld">
      <pc:chgData name="Arakelyan, Eliza" userId="S::arakelye@ebrd.com::135c297d-1ce3-48e2-8dc6-5fb52f2f5933" providerId="AD" clId="Web-{E91A4BA6-190D-2B4C-7749-C94C02F76342}" dt="2024-03-14T13:15:06.327" v="3" actId="20577"/>
      <pc:docMkLst>
        <pc:docMk/>
      </pc:docMkLst>
      <pc:sldChg chg="modSp">
        <pc:chgData name="Arakelyan, Eliza" userId="S::arakelye@ebrd.com::135c297d-1ce3-48e2-8dc6-5fb52f2f5933" providerId="AD" clId="Web-{E91A4BA6-190D-2B4C-7749-C94C02F76342}" dt="2024-03-14T13:14:44.513" v="1" actId="20577"/>
        <pc:sldMkLst>
          <pc:docMk/>
          <pc:sldMk cId="0" sldId="256"/>
        </pc:sldMkLst>
        <pc:spChg chg="mod">
          <ac:chgData name="Arakelyan, Eliza" userId="S::arakelye@ebrd.com::135c297d-1ce3-48e2-8dc6-5fb52f2f5933" providerId="AD" clId="Web-{E91A4BA6-190D-2B4C-7749-C94C02F76342}" dt="2024-03-14T13:14:44.513" v="1" actId="20577"/>
          <ac:spMkLst>
            <pc:docMk/>
            <pc:sldMk cId="0" sldId="256"/>
            <ac:spMk id="82" creationId="{00000000-0000-0000-0000-000000000000}"/>
          </ac:spMkLst>
        </pc:spChg>
      </pc:sldChg>
      <pc:sldChg chg="modSp">
        <pc:chgData name="Arakelyan, Eliza" userId="S::arakelye@ebrd.com::135c297d-1ce3-48e2-8dc6-5fb52f2f5933" providerId="AD" clId="Web-{E91A4BA6-190D-2B4C-7749-C94C02F76342}" dt="2024-03-14T13:15:06.327" v="3" actId="20577"/>
        <pc:sldMkLst>
          <pc:docMk/>
          <pc:sldMk cId="0" sldId="259"/>
        </pc:sldMkLst>
        <pc:spChg chg="mod">
          <ac:chgData name="Arakelyan, Eliza" userId="S::arakelye@ebrd.com::135c297d-1ce3-48e2-8dc6-5fb52f2f5933" providerId="AD" clId="Web-{E91A4BA6-190D-2B4C-7749-C94C02F76342}" dt="2024-03-14T13:15:06.327" v="3" actId="20577"/>
          <ac:spMkLst>
            <pc:docMk/>
            <pc:sldMk cId="0" sldId="259"/>
            <ac:spMk id="1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79450" y="4715710"/>
            <a:ext cx="5438700" cy="44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67977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:notes"/>
          <p:cNvSpPr txBox="1">
            <a:spLocks noGrp="1"/>
          </p:cNvSpPr>
          <p:nvPr>
            <p:ph type="ftr" idx="11"/>
          </p:nvPr>
        </p:nvSpPr>
        <p:spPr>
          <a:xfrm>
            <a:off x="0" y="9428242"/>
            <a:ext cx="67977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:notes"/>
          <p:cNvSpPr txBox="1">
            <a:spLocks noGrp="1"/>
          </p:cNvSpPr>
          <p:nvPr>
            <p:ph type="sldNum" idx="12"/>
          </p:nvPr>
        </p:nvSpPr>
        <p:spPr>
          <a:xfrm>
            <a:off x="3849688" y="9428242"/>
            <a:ext cx="29463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uk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15710"/>
            <a:ext cx="5438700" cy="44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67977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ftr" idx="11"/>
          </p:nvPr>
        </p:nvSpPr>
        <p:spPr>
          <a:xfrm>
            <a:off x="0" y="9428242"/>
            <a:ext cx="67977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:notes"/>
          <p:cNvSpPr txBox="1">
            <a:spLocks noGrp="1"/>
          </p:cNvSpPr>
          <p:nvPr>
            <p:ph type="sldNum" idx="12"/>
          </p:nvPr>
        </p:nvSpPr>
        <p:spPr>
          <a:xfrm>
            <a:off x="3849688" y="9428242"/>
            <a:ext cx="29463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uk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df8599b4ec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g1df8599b4e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й слайд 1">
  <p:cSld name="Титульний слайд 1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9"/>
          <p:cNvCxnSpPr/>
          <p:nvPr/>
        </p:nvCxnSpPr>
        <p:spPr>
          <a:xfrm>
            <a:off x="253589" y="857249"/>
            <a:ext cx="8637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" name="Google Shape;11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2886" y="280735"/>
            <a:ext cx="1361228" cy="29796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1143000" y="1636295"/>
            <a:ext cx="6858000" cy="12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sz="3300" b="1" i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1143000" y="3146697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2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standard brand background">
  <p:cSld name="Title - standard brand background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Single column layout">
  <p:cSld name="5_Single column layou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Single column layout">
  <p:cSld name="5_Single column layou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standard brand background">
  <p:cSld name="Title - standard brand background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chart - standard">
  <p:cSld name="text + chart - standard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ingle chart">
  <p:cSld name="2_Single char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разок слайду (білий фон)">
  <p:cSld name="Зразок слайду (білий фон)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title"/>
          </p:nvPr>
        </p:nvSpPr>
        <p:spPr>
          <a:xfrm>
            <a:off x="358924" y="129469"/>
            <a:ext cx="84348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177801" y="4819073"/>
            <a:ext cx="461400" cy="2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  <p:cxnSp>
        <p:nvCxnSpPr>
          <p:cNvPr id="17" name="Google Shape;17;p12"/>
          <p:cNvCxnSpPr/>
          <p:nvPr/>
        </p:nvCxnSpPr>
        <p:spPr>
          <a:xfrm>
            <a:off x="171451" y="4741088"/>
            <a:ext cx="8762700" cy="0"/>
          </a:xfrm>
          <a:prstGeom prst="straightConnector1">
            <a:avLst/>
          </a:prstGeom>
          <a:noFill/>
          <a:ln w="9525" cap="flat" cmpd="sng">
            <a:solidFill>
              <a:srgbClr val="00396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" name="Google Shape;1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17423" y="4838595"/>
            <a:ext cx="428096" cy="18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+ chart">
  <p:cSld name="Chart + char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ext + chart">
  <p:cSld name="6_text + char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hart and Text">
  <p:cSld name="Title, Chart and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standard gradient">
  <p:cSld name="Title - standard gradi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- standard photo">
  <p:cSld name="2_Title - standard photo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rt graphic">
  <p:cSld name="Smart graphic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73F403-BE4E-B11A-0CCF-826C5299BFB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226687" y="63500"/>
            <a:ext cx="719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 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C6E852-4180-567E-43DA-8DD01141481A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226687" y="4927600"/>
            <a:ext cx="719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 USE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9FE94F-127D-D758-46AF-160A8E77E3EE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226687" y="63500"/>
            <a:ext cx="719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 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750A83-8D8B-6D7F-0655-77812136A0AF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226687" y="4927600"/>
            <a:ext cx="7191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 USE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s://spendnetwork.com/13-trillion-the-global-value-of-public-procurement/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t.ly/3l2xe5e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"/>
          <p:cNvPicPr preferRelativeResize="0"/>
          <p:nvPr/>
        </p:nvPicPr>
        <p:blipFill rotWithShape="1">
          <a:blip r:embed="rId3">
            <a:alphaModFix/>
          </a:blip>
          <a:srcRect l="4158" t="1632"/>
          <a:stretch/>
        </p:blipFill>
        <p:spPr>
          <a:xfrm>
            <a:off x="0" y="0"/>
            <a:ext cx="9144000" cy="515751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"/>
          <p:cNvSpPr/>
          <p:nvPr/>
        </p:nvSpPr>
        <p:spPr>
          <a:xfrm>
            <a:off x="6507645" y="3548269"/>
            <a:ext cx="2131800" cy="1878600"/>
          </a:xfrm>
          <a:prstGeom prst="roundRect">
            <a:avLst>
              <a:gd name="adj" fmla="val 16667"/>
            </a:avLst>
          </a:prstGeom>
          <a:solidFill>
            <a:srgbClr val="00539B"/>
          </a:solidFill>
          <a:ln w="9525" cap="flat" cmpd="sng">
            <a:solidFill>
              <a:srgbClr val="00519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28687" y="3925607"/>
            <a:ext cx="1689861" cy="854567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/>
          <p:nvPr/>
        </p:nvSpPr>
        <p:spPr>
          <a:xfrm>
            <a:off x="86816" y="103158"/>
            <a:ext cx="8197662" cy="2292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r>
              <a:rPr lang="uk" sz="2400" b="1" dirty="0" err="1">
                <a:solidFill>
                  <a:schemeClr val="lt1"/>
                </a:solidFill>
              </a:rPr>
              <a:t>Измерение</a:t>
            </a:r>
            <a:r>
              <a:rPr lang="uk" sz="2400" b="1" dirty="0">
                <a:solidFill>
                  <a:schemeClr val="lt1"/>
                </a:solidFill>
              </a:rPr>
              <a:t> </a:t>
            </a:r>
            <a:r>
              <a:rPr lang="uk" sz="2400" b="1" dirty="0" err="1">
                <a:solidFill>
                  <a:schemeClr val="lt1"/>
                </a:solidFill>
              </a:rPr>
              <a:t>барьеров</a:t>
            </a:r>
            <a:r>
              <a:rPr lang="uk" sz="2400" b="1" dirty="0">
                <a:solidFill>
                  <a:schemeClr val="lt1"/>
                </a:solidFill>
              </a:rPr>
              <a:t> в </a:t>
            </a:r>
            <a:r>
              <a:rPr lang="uk" sz="2400" b="1" dirty="0" err="1">
                <a:solidFill>
                  <a:schemeClr val="lt1"/>
                </a:solidFill>
              </a:rPr>
              <a:t>области</a:t>
            </a:r>
            <a:r>
              <a:rPr lang="uk" sz="2400" b="1" dirty="0">
                <a:solidFill>
                  <a:schemeClr val="lt1"/>
                </a:solidFill>
              </a:rPr>
              <a:t> </a:t>
            </a:r>
            <a:r>
              <a:rPr lang="uk" sz="2400" b="1" dirty="0" err="1">
                <a:solidFill>
                  <a:schemeClr val="lt1"/>
                </a:solidFill>
              </a:rPr>
              <a:t>государственных</a:t>
            </a:r>
            <a:r>
              <a:rPr lang="uk" sz="2400" b="1" dirty="0">
                <a:solidFill>
                  <a:schemeClr val="lt1"/>
                </a:solidFill>
              </a:rPr>
              <a:t> закупок ОЭСР с </a:t>
            </a:r>
            <a:r>
              <a:rPr lang="uk" sz="2400" b="1" dirty="0" err="1">
                <a:solidFill>
                  <a:schemeClr val="lt1"/>
                </a:solidFill>
              </a:rPr>
              <a:t>использованием</a:t>
            </a:r>
            <a:r>
              <a:rPr lang="uk" sz="2400" b="1" dirty="0">
                <a:solidFill>
                  <a:schemeClr val="lt1"/>
                </a:solidFill>
              </a:rPr>
              <a:t> </a:t>
            </a:r>
            <a:r>
              <a:rPr lang="uk" sz="2400" b="1" dirty="0" err="1">
                <a:solidFill>
                  <a:schemeClr val="lt1"/>
                </a:solidFill>
              </a:rPr>
              <a:t>основы</a:t>
            </a:r>
            <a:r>
              <a:rPr lang="uk" sz="2400" b="1" dirty="0">
                <a:solidFill>
                  <a:schemeClr val="lt1"/>
                </a:solidFill>
              </a:rPr>
              <a:t> </a:t>
            </a:r>
            <a:r>
              <a:rPr lang="uk" sz="2400" b="1" dirty="0" err="1">
                <a:solidFill>
                  <a:schemeClr val="lt1"/>
                </a:solidFill>
              </a:rPr>
              <a:t>Стандарта</a:t>
            </a:r>
            <a:r>
              <a:rPr lang="uk" sz="2400" b="1" dirty="0">
                <a:solidFill>
                  <a:schemeClr val="lt1"/>
                </a:solidFill>
              </a:rPr>
              <a:t> </a:t>
            </a:r>
            <a:r>
              <a:rPr lang="uk" sz="2400" b="1" dirty="0" err="1">
                <a:solidFill>
                  <a:schemeClr val="lt1"/>
                </a:solidFill>
              </a:rPr>
              <a:t>открытых</a:t>
            </a:r>
            <a:r>
              <a:rPr lang="uk" sz="2400" b="1" dirty="0">
                <a:solidFill>
                  <a:schemeClr val="lt1"/>
                </a:solidFill>
              </a:rPr>
              <a:t> </a:t>
            </a:r>
            <a:r>
              <a:rPr lang="uk" sz="2400" b="1" dirty="0" err="1">
                <a:solidFill>
                  <a:schemeClr val="lt1"/>
                </a:solidFill>
              </a:rPr>
              <a:t>данных</a:t>
            </a:r>
            <a:r>
              <a:rPr lang="uk" sz="2400" b="1" dirty="0">
                <a:solidFill>
                  <a:schemeClr val="lt1"/>
                </a:solidFill>
              </a:rPr>
              <a:t> о контрактах (OCDS). </a:t>
            </a:r>
            <a:endParaRPr lang="en-US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200"/>
              </a:spcBef>
            </a:pPr>
            <a:r>
              <a:rPr lang="uk" sz="1600" b="1" dirty="0" err="1">
                <a:solidFill>
                  <a:schemeClr val="lt1"/>
                </a:solidFill>
              </a:rPr>
              <a:t>Февраль</a:t>
            </a:r>
            <a:r>
              <a:rPr lang="uk" sz="1600" b="1" dirty="0">
                <a:solidFill>
                  <a:schemeClr val="lt1"/>
                </a:solidFill>
              </a:rPr>
              <a:t> 2024</a:t>
            </a:r>
            <a:endParaRPr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dt" idx="10"/>
          </p:nvPr>
        </p:nvSpPr>
        <p:spPr>
          <a:xfrm>
            <a:off x="719136" y="4860000"/>
            <a:ext cx="1871775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25 February, 2022</a:t>
            </a: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 txBox="1">
            <a:spLocks noGrp="1"/>
          </p:cNvSpPr>
          <p:nvPr>
            <p:ph type="sldNum" idx="12"/>
          </p:nvPr>
        </p:nvSpPr>
        <p:spPr>
          <a:xfrm>
            <a:off x="8279567" y="4860000"/>
            <a:ext cx="3600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400050" y="8344"/>
            <a:ext cx="9144000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r>
              <a:rPr lang="uk" sz="2400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Контекст</a:t>
            </a:r>
            <a:endParaRPr lang="en-US" dirty="0"/>
          </a:p>
        </p:txBody>
      </p:sp>
      <p:grpSp>
        <p:nvGrpSpPr>
          <p:cNvPr id="93" name="Google Shape;93;p2"/>
          <p:cNvGrpSpPr/>
          <p:nvPr/>
        </p:nvGrpSpPr>
        <p:grpSpPr>
          <a:xfrm>
            <a:off x="0" y="4476867"/>
            <a:ext cx="9144000" cy="685800"/>
            <a:chOff x="0" y="5969156"/>
            <a:chExt cx="12192000" cy="914400"/>
          </a:xfrm>
        </p:grpSpPr>
        <p:sp>
          <p:nvSpPr>
            <p:cNvPr id="94" name="Google Shape;94;p2"/>
            <p:cNvSpPr/>
            <p:nvPr/>
          </p:nvSpPr>
          <p:spPr>
            <a:xfrm>
              <a:off x="0" y="5969156"/>
              <a:ext cx="12192000" cy="914400"/>
            </a:xfrm>
            <a:prstGeom prst="rect">
              <a:avLst/>
            </a:prstGeom>
            <a:solidFill>
              <a:srgbClr val="00539B"/>
            </a:solidFill>
            <a:ln>
              <a:noFill/>
            </a:ln>
          </p:spPr>
          <p:txBody>
            <a:bodyPr spcFirstLastPara="1" wrap="square" lIns="68550" tIns="34275" rIns="68550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332844" y="6206991"/>
              <a:ext cx="2356403" cy="438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5969156"/>
              <a:ext cx="5435598" cy="91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Google Shape;97;p2"/>
          <p:cNvSpPr txBox="1"/>
          <p:nvPr/>
        </p:nvSpPr>
        <p:spPr>
          <a:xfrm>
            <a:off x="900498" y="371704"/>
            <a:ext cx="7655400" cy="546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spAutoFit/>
          </a:bodyPr>
          <a:lstStyle/>
          <a:p>
            <a:pPr marL="213995" marR="0" lvl="0" indent="-144145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endParaRPr lang="en-US" sz="1125" b="0" i="0" u="none" strike="noStrike" cap="none">
              <a:solidFill>
                <a:srgbClr val="8C2245"/>
              </a:solidFill>
              <a:latin typeface="Arial"/>
              <a:ea typeface="Arial"/>
              <a:cs typeface="Arial"/>
            </a:endParaRPr>
          </a:p>
          <a:p>
            <a:pPr marL="213995" indent="-213995">
              <a:buSzPts val="1100"/>
              <a:buFont typeface="Arial"/>
              <a:buChar char="•"/>
            </a:pPr>
            <a:r>
              <a:rPr lang="uk" sz="1100" dirty="0" err="1">
                <a:solidFill>
                  <a:srgbClr val="003964"/>
                </a:solidFill>
              </a:rPr>
              <a:t>Государственные</a:t>
            </a:r>
            <a:r>
              <a:rPr lang="uk" sz="1100" dirty="0">
                <a:solidFill>
                  <a:srgbClr val="003964"/>
                </a:solidFill>
              </a:rPr>
              <a:t> закупки (ГЗ) </a:t>
            </a:r>
            <a:r>
              <a:rPr lang="uk" sz="1100" dirty="0" err="1">
                <a:solidFill>
                  <a:srgbClr val="003964"/>
                </a:solidFill>
              </a:rPr>
              <a:t>составляют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значительную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часть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государственных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расходов</a:t>
            </a:r>
            <a:r>
              <a:rPr lang="uk" sz="1100" dirty="0">
                <a:solidFill>
                  <a:srgbClr val="003964"/>
                </a:solidFill>
              </a:rPr>
              <a:t> (</a:t>
            </a:r>
            <a:r>
              <a:rPr lang="uk" sz="1100" dirty="0" err="1">
                <a:solidFill>
                  <a:srgbClr val="003964"/>
                </a:solidFill>
              </a:rPr>
              <a:t>ежегодная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глобальная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стоимость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составляет</a:t>
            </a:r>
            <a:r>
              <a:rPr lang="uk" sz="1100" dirty="0">
                <a:solidFill>
                  <a:srgbClr val="003964"/>
                </a:solidFill>
              </a:rPr>
              <a:t> 13 трлн </a:t>
            </a:r>
            <a:r>
              <a:rPr lang="uk" sz="1100" dirty="0" err="1">
                <a:solidFill>
                  <a:srgbClr val="003964"/>
                </a:solidFill>
              </a:rPr>
              <a:t>долларов</a:t>
            </a:r>
            <a:r>
              <a:rPr lang="uk" sz="1100" dirty="0">
                <a:solidFill>
                  <a:srgbClr val="003964"/>
                </a:solidFill>
              </a:rPr>
              <a:t> США*). </a:t>
            </a:r>
            <a:r>
              <a:rPr lang="uk" sz="1100" dirty="0" err="1">
                <a:solidFill>
                  <a:srgbClr val="003964"/>
                </a:solidFill>
              </a:rPr>
              <a:t>Большая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часть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этого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рынка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может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быть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интересной</a:t>
            </a:r>
            <a:r>
              <a:rPr lang="uk" sz="1100" dirty="0">
                <a:solidFill>
                  <a:srgbClr val="003964"/>
                </a:solidFill>
              </a:rPr>
              <a:t> для </a:t>
            </a:r>
            <a:r>
              <a:rPr lang="uk" sz="1100" dirty="0" err="1">
                <a:solidFill>
                  <a:srgbClr val="003964"/>
                </a:solidFill>
              </a:rPr>
              <a:t>иностранных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компаний</a:t>
            </a:r>
            <a:r>
              <a:rPr lang="uk" sz="1100" dirty="0">
                <a:solidFill>
                  <a:srgbClr val="003964"/>
                </a:solidFill>
              </a:rPr>
              <a:t>. </a:t>
            </a:r>
            <a:r>
              <a:rPr lang="uk" sz="1100" dirty="0" err="1">
                <a:solidFill>
                  <a:srgbClr val="003964"/>
                </a:solidFill>
              </a:rPr>
              <a:t>Можно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выделить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два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основных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элемента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,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которые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определяют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участие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иностранных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компаний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в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государственных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закупках</a:t>
            </a:r>
            <a:r>
              <a:rPr lang="uk" sz="1100" b="1" i="0" u="none" strike="noStrike" cap="none" dirty="0">
                <a:solidFill>
                  <a:srgbClr val="8C2245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1200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strike="noStrike" cap="none">
              <a:solidFill>
                <a:srgbClr val="8C2245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13995" indent="-213995">
              <a:buSzPts val="1100"/>
              <a:buFont typeface="Arial"/>
              <a:buChar char="•"/>
            </a:pP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Первый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из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них -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доступность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информации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о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объявленных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тендерах.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 OCDS </a:t>
            </a:r>
            <a:r>
              <a:rPr lang="uk" sz="1100" dirty="0"/>
              <a:t>- </a:t>
            </a:r>
            <a:r>
              <a:rPr lang="uk" sz="1100" dirty="0" err="1"/>
              <a:t>это</a:t>
            </a:r>
            <a:r>
              <a:rPr lang="uk" sz="1100" dirty="0"/>
              <a:t> структура, </a:t>
            </a:r>
            <a:r>
              <a:rPr lang="uk" sz="1100" dirty="0" err="1"/>
              <a:t>которая</a:t>
            </a:r>
            <a:r>
              <a:rPr lang="uk" sz="1100" dirty="0"/>
              <a:t> </a:t>
            </a:r>
            <a:r>
              <a:rPr lang="uk" sz="1100" dirty="0" err="1"/>
              <a:t>создает</a:t>
            </a:r>
            <a:r>
              <a:rPr lang="uk" sz="1100" dirty="0"/>
              <a:t> </a:t>
            </a:r>
            <a:r>
              <a:rPr lang="uk" sz="1100" dirty="0" err="1"/>
              <a:t>общую</a:t>
            </a:r>
            <a:r>
              <a:rPr lang="uk" sz="1100" dirty="0"/>
              <a:t> основу для </a:t>
            </a:r>
            <a:r>
              <a:rPr lang="uk" sz="1100" dirty="0" err="1"/>
              <a:t>различных</a:t>
            </a:r>
            <a:r>
              <a:rPr lang="uk" sz="1100" dirty="0"/>
              <a:t> систем </a:t>
            </a:r>
            <a:r>
              <a:rPr lang="uk" sz="1100" dirty="0" err="1"/>
              <a:t>электронных</a:t>
            </a:r>
            <a:r>
              <a:rPr lang="uk" sz="1100" dirty="0"/>
              <a:t> закупок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sz="1100" dirty="0"/>
              <a:t>На </a:t>
            </a:r>
            <a:r>
              <a:rPr lang="uk" sz="1100" dirty="0" err="1"/>
              <a:t>данный</a:t>
            </a:r>
            <a:r>
              <a:rPr lang="uk" sz="1100" dirty="0"/>
              <a:t> момент три десятка </a:t>
            </a:r>
            <a:r>
              <a:rPr lang="uk" sz="1100" dirty="0" err="1"/>
              <a:t>стран</a:t>
            </a:r>
            <a:r>
              <a:rPr lang="uk" sz="1100" dirty="0"/>
              <a:t> </a:t>
            </a:r>
            <a:r>
              <a:rPr lang="uk" sz="1100" dirty="0" err="1"/>
              <a:t>внедрили</a:t>
            </a:r>
            <a:r>
              <a:rPr lang="uk" sz="1100" dirty="0"/>
              <a:t> Стандарт </a:t>
            </a:r>
            <a:r>
              <a:rPr lang="uk" sz="1100" dirty="0" err="1"/>
              <a:t>открытых</a:t>
            </a:r>
            <a:r>
              <a:rPr lang="uk" sz="1100" dirty="0"/>
              <a:t> </a:t>
            </a:r>
            <a:r>
              <a:rPr lang="uk" sz="1100" dirty="0" err="1"/>
              <a:t>данных</a:t>
            </a:r>
            <a:r>
              <a:rPr lang="uk" sz="1100" dirty="0"/>
              <a:t> 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uk" sz="1100" dirty="0" err="1"/>
              <a:t>или</a:t>
            </a:r>
            <a:r>
              <a:rPr lang="uk" sz="1100" dirty="0"/>
              <a:t> </a:t>
            </a:r>
            <a:r>
              <a:rPr lang="uk" sz="1100" dirty="0" err="1"/>
              <a:t>используют</a:t>
            </a:r>
            <a:r>
              <a:rPr lang="uk" sz="1100" dirty="0"/>
              <a:t> его в </a:t>
            </a:r>
            <a:r>
              <a:rPr lang="uk" sz="1100" dirty="0" err="1"/>
              <a:t>качестве</a:t>
            </a:r>
            <a:r>
              <a:rPr lang="uk" sz="1100" dirty="0"/>
              <a:t> </a:t>
            </a:r>
            <a:r>
              <a:rPr lang="uk" sz="1100" dirty="0" err="1"/>
              <a:t>основы</a:t>
            </a:r>
            <a:r>
              <a:rPr lang="uk" sz="1100" dirty="0"/>
              <a:t>), и </a:t>
            </a:r>
            <a:r>
              <a:rPr lang="uk" sz="1100" dirty="0" err="1"/>
              <a:t>это</a:t>
            </a:r>
            <a:r>
              <a:rPr lang="uk" sz="1100" dirty="0"/>
              <a:t> число </a:t>
            </a:r>
            <a:r>
              <a:rPr lang="uk" sz="1100" dirty="0" err="1"/>
              <a:t>растет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uk" sz="1100" b="0" i="0" u="none" strike="noStrike" cap="none" dirty="0">
                <a:latin typeface="Arial"/>
                <a:ea typeface="Arial"/>
                <a:cs typeface="Arial"/>
              </a:rPr>
            </a:br>
            <a:endParaRPr sz="11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3995" indent="-213995">
              <a:buSzPts val="1100"/>
              <a:buFont typeface="Arial"/>
              <a:buChar char="•"/>
            </a:pP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Второй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 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элемент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,</a:t>
            </a:r>
            <a:r>
              <a:rPr lang="uk" sz="1100" dirty="0">
                <a:ea typeface="Verdana"/>
                <a:sym typeface="Verdana"/>
              </a:rPr>
              <a:t> </a:t>
            </a:r>
            <a:r>
              <a:rPr lang="uk" sz="1100" dirty="0" err="1">
                <a:ea typeface="Verdana"/>
              </a:rPr>
              <a:t>который</a:t>
            </a:r>
            <a:r>
              <a:rPr lang="uk" sz="1100" dirty="0">
                <a:ea typeface="Verdana"/>
              </a:rPr>
              <a:t> </a:t>
            </a:r>
            <a:r>
              <a:rPr lang="uk" sz="1100" dirty="0" err="1">
                <a:ea typeface="Verdana"/>
              </a:rPr>
              <a:t>определяет</a:t>
            </a:r>
            <a:r>
              <a:rPr lang="uk" sz="1100" dirty="0">
                <a:ea typeface="Verdana"/>
              </a:rPr>
              <a:t> </a:t>
            </a:r>
            <a:r>
              <a:rPr lang="uk" sz="1100" dirty="0" err="1">
                <a:ea typeface="Verdana"/>
              </a:rPr>
              <a:t>участие</a:t>
            </a:r>
            <a:r>
              <a:rPr lang="uk" sz="1100" dirty="0">
                <a:ea typeface="Verdana"/>
              </a:rPr>
              <a:t> </a:t>
            </a:r>
            <a:r>
              <a:rPr lang="uk" sz="1100" dirty="0" err="1">
                <a:ea typeface="Verdana"/>
              </a:rPr>
              <a:t>иностранных</a:t>
            </a:r>
            <a:r>
              <a:rPr lang="uk" sz="1100" dirty="0">
                <a:ea typeface="Verdana"/>
              </a:rPr>
              <a:t> </a:t>
            </a:r>
            <a:r>
              <a:rPr lang="uk" sz="1100" dirty="0" err="1">
                <a:ea typeface="Verdana"/>
              </a:rPr>
              <a:t>компаний</a:t>
            </a:r>
            <a:r>
              <a:rPr lang="uk" sz="1100" dirty="0">
                <a:ea typeface="Verdana"/>
              </a:rPr>
              <a:t> в </a:t>
            </a:r>
            <a:r>
              <a:rPr lang="uk" sz="1100" dirty="0" err="1">
                <a:ea typeface="Verdana"/>
              </a:rPr>
              <a:t>государственных</a:t>
            </a:r>
            <a:r>
              <a:rPr lang="uk" sz="1100" dirty="0">
                <a:ea typeface="Verdana"/>
              </a:rPr>
              <a:t> закупках, -</a:t>
            </a:r>
            <a:r>
              <a:rPr lang="uk" sz="1100" dirty="0"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это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наличие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ограничений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,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установленных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в 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нормативной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базе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 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государственных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закупок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.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" sz="1100" dirty="0"/>
              <a:t>В 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2017 </a:t>
            </a:r>
            <a:r>
              <a:rPr lang="uk" sz="1100" dirty="0"/>
              <a:t>году ОЭСР </a:t>
            </a:r>
            <a:r>
              <a:rPr lang="uk" sz="1100" dirty="0" err="1"/>
              <a:t>разработала</a:t>
            </a:r>
            <a:r>
              <a:rPr lang="uk" sz="1100" dirty="0"/>
              <a:t> </a:t>
            </a:r>
            <a:r>
              <a:rPr lang="uk" sz="1100" dirty="0" err="1"/>
              <a:t>таксономию</a:t>
            </a:r>
            <a:r>
              <a:rPr lang="uk" sz="1100" dirty="0"/>
              <a:t> </a:t>
            </a:r>
            <a:r>
              <a:rPr lang="uk" sz="1100" dirty="0" err="1"/>
              <a:t>барьеров</a:t>
            </a:r>
            <a:r>
              <a:rPr lang="uk" sz="1100" dirty="0"/>
              <a:t> в </a:t>
            </a:r>
            <a:r>
              <a:rPr lang="uk" sz="1100" dirty="0" err="1"/>
              <a:t>области</a:t>
            </a:r>
            <a:r>
              <a:rPr lang="uk" sz="1100" dirty="0"/>
              <a:t> </a:t>
            </a:r>
            <a:r>
              <a:rPr lang="uk" sz="1100" dirty="0" err="1"/>
              <a:t>государственных</a:t>
            </a:r>
            <a:r>
              <a:rPr lang="uk" sz="1100" dirty="0"/>
              <a:t> закупок, </a:t>
            </a:r>
            <a:r>
              <a:rPr lang="uk" sz="1100" dirty="0" err="1"/>
              <a:t>которые</a:t>
            </a:r>
            <a:r>
              <a:rPr lang="uk" sz="1100" dirty="0"/>
              <a:t> </a:t>
            </a:r>
            <a:r>
              <a:rPr lang="uk" sz="1100" dirty="0" err="1"/>
              <a:t>могут</a:t>
            </a:r>
            <a:r>
              <a:rPr lang="uk" sz="1100" dirty="0"/>
              <a:t> негативно </a:t>
            </a:r>
            <a:r>
              <a:rPr lang="uk" sz="1100" dirty="0" err="1"/>
              <a:t>сказываться</a:t>
            </a:r>
            <a:r>
              <a:rPr lang="uk" sz="1100" dirty="0"/>
              <a:t> на </a:t>
            </a:r>
            <a:r>
              <a:rPr lang="uk" sz="1100" dirty="0" err="1"/>
              <a:t>участии</a:t>
            </a:r>
            <a:r>
              <a:rPr lang="uk" sz="1100" dirty="0"/>
              <a:t> </a:t>
            </a:r>
            <a:r>
              <a:rPr lang="uk" sz="1100" dirty="0" err="1"/>
              <a:t>иностранных</a:t>
            </a:r>
            <a:r>
              <a:rPr lang="uk" sz="1100" dirty="0"/>
              <a:t> </a:t>
            </a:r>
            <a:r>
              <a:rPr lang="uk" sz="1100" dirty="0" err="1"/>
              <a:t>компаний</a:t>
            </a:r>
            <a:r>
              <a:rPr lang="uk" sz="1100" dirty="0"/>
              <a:t> в тендерах 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uk" sz="1100" dirty="0"/>
              <a:t>и доступе к </a:t>
            </a:r>
            <a:r>
              <a:rPr lang="uk" sz="1100" dirty="0" err="1"/>
              <a:t>национальным</a:t>
            </a:r>
            <a:r>
              <a:rPr lang="uk" sz="1100" dirty="0"/>
              <a:t> </a:t>
            </a:r>
            <a:r>
              <a:rPr lang="uk" sz="1100" dirty="0" err="1"/>
              <a:t>рынкам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). </a:t>
            </a:r>
            <a:r>
              <a:rPr lang="uk" sz="1100" dirty="0" err="1"/>
              <a:t>Однако</a:t>
            </a:r>
            <a:r>
              <a:rPr lang="uk" sz="1100" dirty="0"/>
              <a:t> </a:t>
            </a:r>
            <a:r>
              <a:rPr lang="uk" sz="1100" dirty="0" err="1"/>
              <a:t>индикаторы</a:t>
            </a:r>
            <a:r>
              <a:rPr lang="uk" sz="1100" dirty="0"/>
              <a:t> </a:t>
            </a:r>
            <a:r>
              <a:rPr lang="uk" sz="1100" dirty="0" err="1"/>
              <a:t>таксономии</a:t>
            </a:r>
            <a:r>
              <a:rPr lang="uk" sz="1100" dirty="0"/>
              <a:t> </a:t>
            </a:r>
            <a:r>
              <a:rPr lang="uk" sz="1100" dirty="0" err="1"/>
              <a:t>ссылаются</a:t>
            </a:r>
            <a:r>
              <a:rPr lang="uk" sz="1100" dirty="0"/>
              <a:t> на </a:t>
            </a:r>
            <a:r>
              <a:rPr lang="uk" sz="1100" dirty="0" err="1"/>
              <a:t>показатели</a:t>
            </a:r>
            <a:r>
              <a:rPr lang="uk" sz="1100" dirty="0"/>
              <a:t> </a:t>
            </a:r>
            <a:r>
              <a:rPr lang="uk" sz="1100" dirty="0" err="1"/>
              <a:t>качевства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sz="1100" dirty="0"/>
              <a:t>Без </a:t>
            </a:r>
            <a:r>
              <a:rPr lang="uk" sz="1100" dirty="0" err="1"/>
              <a:t>их</a:t>
            </a:r>
            <a:r>
              <a:rPr lang="uk" sz="1100" dirty="0"/>
              <a:t> </a:t>
            </a:r>
            <a:r>
              <a:rPr lang="uk" sz="1100" dirty="0" err="1"/>
              <a:t>количественной</a:t>
            </a:r>
            <a:r>
              <a:rPr lang="uk" sz="1100" dirty="0"/>
              <a:t> </a:t>
            </a:r>
            <a:r>
              <a:rPr lang="uk" sz="1100" dirty="0" err="1"/>
              <a:t>оценки</a:t>
            </a:r>
            <a:r>
              <a:rPr lang="uk" sz="1100" dirty="0"/>
              <a:t> </a:t>
            </a:r>
            <a:r>
              <a:rPr lang="uk" sz="1100" dirty="0" err="1"/>
              <a:t>невозможно</a:t>
            </a:r>
            <a:r>
              <a:rPr lang="uk" sz="1100" dirty="0"/>
              <a:t> </a:t>
            </a:r>
            <a:r>
              <a:rPr lang="uk" sz="1100" dirty="0" err="1"/>
              <a:t>сделать</a:t>
            </a:r>
            <a:r>
              <a:rPr lang="uk" sz="1100" dirty="0"/>
              <a:t> </a:t>
            </a:r>
            <a:r>
              <a:rPr lang="uk" sz="1100" dirty="0" err="1"/>
              <a:t>выводы</a:t>
            </a:r>
            <a:r>
              <a:rPr lang="uk" sz="1100" dirty="0"/>
              <a:t> о </a:t>
            </a:r>
            <a:r>
              <a:rPr lang="uk" sz="1100" dirty="0" err="1"/>
              <a:t>наличии</a:t>
            </a:r>
            <a:r>
              <a:rPr lang="uk" sz="1100" dirty="0"/>
              <a:t> мер и </a:t>
            </a:r>
            <a:r>
              <a:rPr lang="uk" sz="1100" dirty="0" err="1"/>
              <a:t>их</a:t>
            </a:r>
            <a:r>
              <a:rPr lang="uk" sz="1100" dirty="0"/>
              <a:t> масштабе</a:t>
            </a:r>
            <a:r>
              <a:rPr lang="uk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uk" sz="1100" b="0" i="0" u="none" strike="noStrike" cap="none" dirty="0">
                <a:latin typeface="Arial"/>
                <a:ea typeface="Arial"/>
                <a:cs typeface="Arial"/>
              </a:rPr>
            </a:br>
            <a:endParaRPr sz="11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3995" indent="-213995">
              <a:buSzPts val="1100"/>
              <a:buFont typeface="Arial"/>
              <a:buChar char="•"/>
            </a:pP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Цель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этого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проекта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-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создать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методологию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,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которая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поможет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выявить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эти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меры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и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преобразовать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их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в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показатели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на </a:t>
            </a:r>
            <a:r>
              <a:rPr lang="uk" sz="1100" b="1" dirty="0" err="1">
                <a:solidFill>
                  <a:srgbClr val="8C2245"/>
                </a:solidFill>
                <a:latin typeface="Verdana"/>
                <a:ea typeface="Verdana"/>
              </a:rPr>
              <a:t>основе</a:t>
            </a:r>
            <a:r>
              <a:rPr lang="uk" sz="1100" b="1" dirty="0">
                <a:solidFill>
                  <a:srgbClr val="8C2245"/>
                </a:solidFill>
                <a:latin typeface="Verdana"/>
                <a:ea typeface="Verdana"/>
              </a:rPr>
              <a:t> OCDS. </a:t>
            </a:r>
            <a:r>
              <a:rPr lang="uk" sz="1100" dirty="0" err="1">
                <a:solidFill>
                  <a:srgbClr val="003964"/>
                </a:solidFill>
              </a:rPr>
              <a:t>Создание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единой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информационной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системы</a:t>
            </a:r>
            <a:r>
              <a:rPr lang="uk" sz="1100" dirty="0">
                <a:solidFill>
                  <a:srgbClr val="003964"/>
                </a:solidFill>
              </a:rPr>
              <a:t> по </a:t>
            </a:r>
            <a:r>
              <a:rPr lang="uk" sz="1100" dirty="0" err="1">
                <a:solidFill>
                  <a:srgbClr val="003964"/>
                </a:solidFill>
              </a:rPr>
              <a:t>государственным</a:t>
            </a:r>
            <a:r>
              <a:rPr lang="uk" sz="1100" dirty="0">
                <a:solidFill>
                  <a:srgbClr val="003964"/>
                </a:solidFill>
              </a:rPr>
              <a:t> закупкам, </a:t>
            </a:r>
            <a:r>
              <a:rPr lang="uk" sz="1100" dirty="0" err="1">
                <a:solidFill>
                  <a:srgbClr val="003964"/>
                </a:solidFill>
              </a:rPr>
              <a:t>доступной</a:t>
            </a:r>
            <a:r>
              <a:rPr lang="uk" sz="1100" dirty="0">
                <a:solidFill>
                  <a:srgbClr val="003964"/>
                </a:solidFill>
              </a:rPr>
              <a:t> для </a:t>
            </a:r>
            <a:r>
              <a:rPr lang="uk" sz="1100" dirty="0" err="1">
                <a:solidFill>
                  <a:srgbClr val="003964"/>
                </a:solidFill>
              </a:rPr>
              <a:t>иностранных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компаний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uk" sz="1100" dirty="0">
                <a:solidFill>
                  <a:srgbClr val="003964"/>
                </a:solidFill>
              </a:rPr>
              <a:t>на </a:t>
            </a:r>
            <a:r>
              <a:rPr lang="uk" sz="1100" dirty="0" err="1">
                <a:solidFill>
                  <a:srgbClr val="003964"/>
                </a:solidFill>
              </a:rPr>
              <a:t>основе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Стандарта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открытых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данных</a:t>
            </a:r>
            <a:r>
              <a:rPr lang="uk" sz="1100" dirty="0">
                <a:solidFill>
                  <a:srgbClr val="003964"/>
                </a:solidFill>
              </a:rPr>
              <a:t>), не </a:t>
            </a:r>
            <a:r>
              <a:rPr lang="uk" sz="1100" dirty="0" err="1">
                <a:solidFill>
                  <a:srgbClr val="003964"/>
                </a:solidFill>
              </a:rPr>
              <a:t>только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позволит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преодолеть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барьеры</a:t>
            </a:r>
            <a:r>
              <a:rPr lang="uk" sz="11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uk" sz="1100" dirty="0">
                <a:solidFill>
                  <a:srgbClr val="003964"/>
                </a:solidFill>
              </a:rPr>
              <a:t>но и </a:t>
            </a:r>
            <a:r>
              <a:rPr lang="uk" sz="1100" dirty="0" err="1">
                <a:solidFill>
                  <a:srgbClr val="003964"/>
                </a:solidFill>
              </a:rPr>
              <a:t>обнаружить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новые</a:t>
            </a:r>
            <a:r>
              <a:rPr lang="uk" sz="1100" dirty="0">
                <a:solidFill>
                  <a:srgbClr val="003964"/>
                </a:solidFill>
              </a:rPr>
              <a:t> </a:t>
            </a:r>
            <a:r>
              <a:rPr lang="uk" sz="1100" dirty="0" err="1">
                <a:solidFill>
                  <a:srgbClr val="003964"/>
                </a:solidFill>
              </a:rPr>
              <a:t>возможности</a:t>
            </a:r>
            <a:r>
              <a:rPr lang="uk" sz="11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rgbClr val="003964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uk" sz="800" b="0" i="0" u="none" strike="noStrike" cap="none" dirty="0">
                <a:latin typeface="Arial"/>
                <a:ea typeface="Arial"/>
                <a:cs typeface="Arial"/>
              </a:rPr>
            </a:br>
            <a:r>
              <a:rPr lang="uk" sz="800" b="0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https://spendnetwork.com/13-trillion-the-global-value-of-public-procurement/</a:t>
            </a:r>
            <a:r>
              <a:rPr lang="uk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4999"/>
              </a:lnSpc>
              <a:spcBef>
                <a:spcPts val="900"/>
              </a:spcBef>
              <a:spcAft>
                <a:spcPts val="0"/>
              </a:spcAft>
              <a:buNone/>
            </a:pPr>
            <a:br>
              <a:rPr lang="uk" sz="800" b="0" i="0" u="none" strike="noStrike" cap="none" dirty="0">
                <a:latin typeface="Arial"/>
                <a:ea typeface="Arial"/>
                <a:cs typeface="Arial"/>
              </a:rPr>
            </a:br>
            <a:endParaRPr sz="825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3995" marR="0" lvl="0" indent="-144145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endParaRPr sz="825" b="0" i="0" u="none" strike="noStrike" cap="none">
              <a:solidFill>
                <a:srgbClr val="8C2245"/>
              </a:solidFill>
              <a:latin typeface="Arial"/>
              <a:ea typeface="Arial"/>
              <a:cs typeface="Arial"/>
            </a:endParaRPr>
          </a:p>
          <a:p>
            <a:pPr marL="213995" marR="0" lvl="0" indent="-99695" algn="l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825" b="0" i="0" u="none" strike="noStrike" cap="none">
              <a:solidFill>
                <a:srgbClr val="8C2245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dt" idx="10"/>
          </p:nvPr>
        </p:nvSpPr>
        <p:spPr>
          <a:xfrm>
            <a:off x="719136" y="4860000"/>
            <a:ext cx="1871775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25 February, 2022</a:t>
            </a: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8279567" y="4860000"/>
            <a:ext cx="3600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400050" y="8344"/>
            <a:ext cx="9144000" cy="438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r>
              <a:rPr lang="uk" sz="240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О </a:t>
            </a:r>
            <a:r>
              <a:rPr lang="uk" sz="2400">
                <a:solidFill>
                  <a:srgbClr val="8C2245"/>
                </a:solidFill>
                <a:latin typeface="Verdana"/>
                <a:ea typeface="Verdana"/>
              </a:rPr>
              <a:t>проекте</a:t>
            </a:r>
            <a:endParaRPr lang="en-US"/>
          </a:p>
        </p:txBody>
      </p:sp>
      <p:grpSp>
        <p:nvGrpSpPr>
          <p:cNvPr id="108" name="Google Shape;108;p3"/>
          <p:cNvGrpSpPr/>
          <p:nvPr/>
        </p:nvGrpSpPr>
        <p:grpSpPr>
          <a:xfrm>
            <a:off x="0" y="4476867"/>
            <a:ext cx="9144000" cy="685800"/>
            <a:chOff x="0" y="5969156"/>
            <a:chExt cx="12192000" cy="914400"/>
          </a:xfrm>
        </p:grpSpPr>
        <p:sp>
          <p:nvSpPr>
            <p:cNvPr id="109" name="Google Shape;109;p3"/>
            <p:cNvSpPr/>
            <p:nvPr/>
          </p:nvSpPr>
          <p:spPr>
            <a:xfrm>
              <a:off x="0" y="5969156"/>
              <a:ext cx="12192000" cy="914400"/>
            </a:xfrm>
            <a:prstGeom prst="rect">
              <a:avLst/>
            </a:prstGeom>
            <a:solidFill>
              <a:srgbClr val="00539B"/>
            </a:solidFill>
            <a:ln>
              <a:noFill/>
            </a:ln>
          </p:spPr>
          <p:txBody>
            <a:bodyPr spcFirstLastPara="1" wrap="square" lIns="68550" tIns="34275" rIns="68550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0" name="Google Shape;110;p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332844" y="6206991"/>
              <a:ext cx="2356403" cy="438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5969156"/>
              <a:ext cx="5435598" cy="91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2" name="Google Shape;112;p3"/>
          <p:cNvSpPr txBox="1"/>
          <p:nvPr/>
        </p:nvSpPr>
        <p:spPr>
          <a:xfrm>
            <a:off x="996638" y="355382"/>
            <a:ext cx="7746000" cy="4714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uk" sz="1100" b="0" i="0" u="none" strike="noStrike" cap="none" dirty="0">
                <a:latin typeface="Arial"/>
                <a:ea typeface="Arial"/>
                <a:cs typeface="Arial"/>
              </a:rPr>
            </a:br>
            <a:endParaRPr lang="ru-RU" sz="11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</a:endParaRPr>
          </a:p>
          <a:p>
            <a:pPr marL="213995" indent="-213995">
              <a:buSzPts val="1100"/>
              <a:buFont typeface="Arial"/>
              <a:buChar char="•"/>
            </a:pPr>
            <a:r>
              <a:rPr lang="ru-RU" sz="1100" dirty="0"/>
              <a:t>Разработка методологии и её тестирование требует обширной информации о государственных закупках</a:t>
            </a: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-RU" sz="1100" b="1" dirty="0" err="1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Прозорро</a:t>
            </a:r>
            <a:r>
              <a:rPr lang="ru-RU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, украинская система электронных закупок, признана мировым лидером в области прозрачности данных по государственным закупкам</a:t>
            </a:r>
            <a:r>
              <a:rPr lang="ru-RU" sz="1100" b="1" dirty="0">
                <a:solidFill>
                  <a:srgbClr val="8C2245"/>
                </a:solidFill>
                <a:latin typeface="Verdana"/>
                <a:ea typeface="Verdana"/>
              </a:rPr>
              <a:t>. </a:t>
            </a:r>
            <a:r>
              <a:rPr lang="ru-RU" sz="1100" dirty="0" err="1"/>
              <a:t>Прозорро</a:t>
            </a:r>
            <a:r>
              <a:rPr lang="ru-RU" sz="1100" dirty="0"/>
              <a:t> получила несколько наград</a:t>
            </a: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1100" dirty="0"/>
              <a:t>включая Всемирную премию по государственным закупкам (</a:t>
            </a:r>
            <a:r>
              <a:rPr lang="ru-RU" sz="1100" dirty="0">
                <a:solidFill>
                  <a:srgbClr val="003964"/>
                </a:solidFill>
              </a:rPr>
              <a:t>World </a:t>
            </a:r>
            <a:r>
              <a:rPr lang="ru-RU" sz="1100" dirty="0" err="1">
                <a:solidFill>
                  <a:srgbClr val="003964"/>
                </a:solidFill>
              </a:rPr>
              <a:t>Procurement</a:t>
            </a:r>
            <a:r>
              <a:rPr lang="ru-RU" sz="1100" dirty="0">
                <a:solidFill>
                  <a:srgbClr val="003964"/>
                </a:solidFill>
              </a:rPr>
              <a:t> Award</a:t>
            </a:r>
            <a:r>
              <a:rPr lang="ru-RU" sz="1100" dirty="0"/>
              <a:t>) за лучшее решение в области государственных закупок и награду Открытого правительства (Open Government Award) за лучшую систему электронных закупок в 2016 году. Она также была признана Всемирным банком и является примером для Партнерства по открытым контрактам</a:t>
            </a: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ru-RU" sz="1100" b="0" i="0" u="none" strike="noStrike" cap="none" dirty="0">
                <a:latin typeface="Arial"/>
                <a:ea typeface="Arial"/>
                <a:cs typeface="Arial"/>
              </a:rPr>
            </a:br>
            <a:endParaRPr lang="ru-RU" sz="11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</a:endParaRPr>
          </a:p>
          <a:p>
            <a:pPr marL="213995" indent="-213995">
              <a:buSzPts val="1100"/>
              <a:buFont typeface="Arial"/>
              <a:buChar char="•"/>
            </a:pPr>
            <a:r>
              <a:rPr lang="ru-RU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Центр превосходства в области государственных закупок (ЦПОЗ) при Киевской Школе Экономики</a:t>
            </a:r>
            <a:r>
              <a:rPr lang="ru-RU" sz="1100" b="1" dirty="0">
                <a:solidFill>
                  <a:srgbClr val="8C2245"/>
                </a:solidFill>
                <a:latin typeface="Verdana"/>
                <a:ea typeface="Verdana"/>
              </a:rPr>
              <a:t>,</a:t>
            </a:r>
            <a:r>
              <a:rPr lang="ru-RU" sz="11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>
                <a:solidFill>
                  <a:srgbClr val="003964"/>
                </a:solidFill>
              </a:rPr>
              <a:t>уникальный центр в СНГ, возглавляет проект. ЦПОЗ предлагает программу для менеджеров по закупкам, проводит анализ данных о государственных закупках и оказывает консультирование консультации по вопросам политики и бизнеса в области государственных закупок. С момента своего основания в 2016 году ЦПОЗ цитируется в таких крупных публикациях, как Financial Times, Foreign Policy, и лучших украинских СМИ. Исследования центра привели к созданию двух и более центральных закупочных организаций и более 10 поправок к законодательству Украины о государственных закупках.</a:t>
            </a:r>
          </a:p>
          <a:p>
            <a:pPr marL="213995" marR="0" lvl="0" indent="-1441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sz="1100" dirty="0">
              <a:solidFill>
                <a:srgbClr val="003964"/>
              </a:solidFill>
            </a:endParaRPr>
          </a:p>
          <a:p>
            <a:pPr marL="213995" indent="-213995">
              <a:buSzPts val="1100"/>
              <a:buFont typeface="Arial"/>
              <a:buChar char="•"/>
            </a:pPr>
            <a:r>
              <a:rPr lang="ru-RU" sz="1100" dirty="0">
                <a:ea typeface="Verdana"/>
              </a:rPr>
              <a:t>Во время реализации проекта, команда </a:t>
            </a:r>
            <a:r>
              <a:rPr lang="ru-RU" sz="1100" b="1" dirty="0">
                <a:solidFill>
                  <a:srgbClr val="8C2245"/>
                </a:solidFill>
                <a:latin typeface="Verdana"/>
                <a:ea typeface="Verdana"/>
              </a:rPr>
              <a:t>ЦПОЗ получит несколько</a:t>
            </a:r>
            <a:r>
              <a:rPr lang="ru-RU" sz="1100" b="1" dirty="0">
                <a:solidFill>
                  <a:srgbClr val="8C2245"/>
                </a:solidFill>
                <a:latin typeface="Verdana"/>
                <a:ea typeface="Verdana"/>
                <a:sym typeface="Verdana"/>
              </a:rPr>
              <a:t> результатов</a:t>
            </a:r>
            <a:r>
              <a:rPr lang="ru-RU" sz="1100" b="1" dirty="0">
                <a:solidFill>
                  <a:srgbClr val="8C2245"/>
                </a:solidFill>
                <a:latin typeface="Verdana"/>
                <a:ea typeface="Verdana"/>
              </a:rPr>
              <a:t>:</a:t>
            </a: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/>
              <a:t>количественные показатели для сравнительного анализа с использованием таксономии ОЭСР</a:t>
            </a: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1100" dirty="0"/>
              <a:t>преобразование показателей в формат данных </a:t>
            </a: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OCDS (</a:t>
            </a:r>
            <a:r>
              <a:rPr lang="ru-RU" sz="1100" dirty="0"/>
              <a:t>создание формул на основе Стандарта открытых данных) и тестирование показателей на украинских данных</a:t>
            </a:r>
            <a:r>
              <a:rPr lang="ru-RU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ru-RU" sz="1100" b="0" i="0" u="none" strike="noStrike" cap="none" dirty="0">
                <a:latin typeface="Arial"/>
                <a:ea typeface="Arial"/>
                <a:cs typeface="Arial"/>
              </a:rPr>
            </a:br>
            <a:endParaRPr lang="ru-RU" sz="11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</a:endParaRPr>
          </a:p>
          <a:p>
            <a:pPr marL="213995" marR="0" lvl="0" indent="-144145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endParaRPr lang="ru-RU" sz="1100" b="0" i="0" u="none" strike="noStrike" cap="none" dirty="0">
              <a:solidFill>
                <a:srgbClr val="8C2245"/>
              </a:solidFill>
              <a:latin typeface="Arial"/>
              <a:ea typeface="Arial"/>
              <a:cs typeface="Arial"/>
            </a:endParaRPr>
          </a:p>
          <a:p>
            <a:pPr marL="213995" marR="0" lvl="0" indent="-99695" algn="l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ru-RU" sz="800" b="0" i="0" u="none" strike="noStrike" cap="none" dirty="0">
              <a:solidFill>
                <a:srgbClr val="8C2245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/>
          <p:nvPr/>
        </p:nvSpPr>
        <p:spPr>
          <a:xfrm>
            <a:off x="719136" y="4860000"/>
            <a:ext cx="18717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uk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25 February, 2022</a:t>
            </a:r>
            <a:endParaRPr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8279567" y="4860000"/>
            <a:ext cx="3600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uk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9" name="Google Shape;119;p4"/>
          <p:cNvGrpSpPr/>
          <p:nvPr/>
        </p:nvGrpSpPr>
        <p:grpSpPr>
          <a:xfrm>
            <a:off x="0" y="4476867"/>
            <a:ext cx="9144000" cy="685800"/>
            <a:chOff x="0" y="5969156"/>
            <a:chExt cx="12192000" cy="914400"/>
          </a:xfrm>
        </p:grpSpPr>
        <p:sp>
          <p:nvSpPr>
            <p:cNvPr id="120" name="Google Shape;120;p4"/>
            <p:cNvSpPr/>
            <p:nvPr/>
          </p:nvSpPr>
          <p:spPr>
            <a:xfrm>
              <a:off x="0" y="5969156"/>
              <a:ext cx="12192000" cy="914400"/>
            </a:xfrm>
            <a:prstGeom prst="rect">
              <a:avLst/>
            </a:prstGeom>
            <a:solidFill>
              <a:srgbClr val="00539B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1" name="Google Shape;121;p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332844" y="6206991"/>
              <a:ext cx="2356403" cy="438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5969156"/>
              <a:ext cx="5435598" cy="91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3" name="Google Shape;123;p4"/>
          <p:cNvSpPr txBox="1"/>
          <p:nvPr/>
        </p:nvSpPr>
        <p:spPr>
          <a:xfrm>
            <a:off x="167268" y="153329"/>
            <a:ext cx="7955700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4999"/>
              </a:lnSpc>
            </a:pPr>
            <a:r>
              <a:rPr lang="uk" b="1" dirty="0" err="1">
                <a:solidFill>
                  <a:srgbClr val="8C2245"/>
                </a:solidFill>
              </a:rPr>
              <a:t>Результаты</a:t>
            </a:r>
            <a:r>
              <a:rPr lang="uk" b="1" dirty="0">
                <a:solidFill>
                  <a:srgbClr val="8C2245"/>
                </a:solidFill>
              </a:rPr>
              <a:t> </a:t>
            </a:r>
            <a:r>
              <a:rPr lang="uk" b="1" dirty="0" err="1">
                <a:solidFill>
                  <a:srgbClr val="8C2245"/>
                </a:solidFill>
              </a:rPr>
              <a:t>нашего</a:t>
            </a:r>
            <a:r>
              <a:rPr lang="uk" b="1" dirty="0">
                <a:solidFill>
                  <a:srgbClr val="8C2245"/>
                </a:solidFill>
              </a:rPr>
              <a:t> </a:t>
            </a:r>
            <a:r>
              <a:rPr lang="uk" b="1" dirty="0" err="1">
                <a:solidFill>
                  <a:srgbClr val="8C2245"/>
                </a:solidFill>
              </a:rPr>
              <a:t>проекта</a:t>
            </a:r>
            <a:r>
              <a:rPr lang="uk" sz="1400" b="1" i="0" u="none" strike="noStrike" cap="none" dirty="0">
                <a:solidFill>
                  <a:srgbClr val="8C2245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b="1" dirty="0" err="1">
                <a:solidFill>
                  <a:srgbClr val="8C2245"/>
                </a:solidFill>
              </a:rPr>
              <a:t>Показатели</a:t>
            </a:r>
            <a:r>
              <a:rPr lang="uk" b="1" dirty="0">
                <a:solidFill>
                  <a:srgbClr val="8C2245"/>
                </a:solidFill>
              </a:rPr>
              <a:t> </a:t>
            </a:r>
            <a:r>
              <a:rPr lang="uk" b="1" dirty="0" err="1">
                <a:solidFill>
                  <a:srgbClr val="8C2245"/>
                </a:solidFill>
              </a:rPr>
              <a:t>таксономии</a:t>
            </a:r>
            <a:r>
              <a:rPr lang="uk" b="1" dirty="0">
                <a:solidFill>
                  <a:srgbClr val="8C2245"/>
                </a:solidFill>
              </a:rPr>
              <a:t> и </a:t>
            </a:r>
            <a:r>
              <a:rPr lang="uk" b="1" dirty="0" err="1">
                <a:solidFill>
                  <a:srgbClr val="8C2245"/>
                </a:solidFill>
              </a:rPr>
              <a:t>итоговые</a:t>
            </a:r>
            <a:r>
              <a:rPr lang="uk" b="1" dirty="0">
                <a:solidFill>
                  <a:srgbClr val="8C2245"/>
                </a:solidFill>
              </a:rPr>
              <a:t> </a:t>
            </a:r>
            <a:r>
              <a:rPr lang="uk" b="1" dirty="0" err="1">
                <a:solidFill>
                  <a:srgbClr val="8C2245"/>
                </a:solidFill>
              </a:rPr>
              <a:t>показатели</a:t>
            </a:r>
          </a:p>
        </p:txBody>
      </p:sp>
      <p:sp>
        <p:nvSpPr>
          <p:cNvPr id="124" name="Google Shape;124;p4"/>
          <p:cNvSpPr txBox="1"/>
          <p:nvPr/>
        </p:nvSpPr>
        <p:spPr>
          <a:xfrm>
            <a:off x="281100" y="468804"/>
            <a:ext cx="4621800" cy="4062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uk" sz="1200" dirty="0">
                <a:solidFill>
                  <a:srgbClr val="003964"/>
                </a:solidFill>
              </a:rPr>
              <a:t>В документе "</a:t>
            </a:r>
            <a:r>
              <a:rPr lang="uk" sz="1200" dirty="0" err="1">
                <a:solidFill>
                  <a:srgbClr val="003964"/>
                </a:solidFill>
              </a:rPr>
              <a:t>Преобразование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таксономии</a:t>
            </a:r>
            <a:r>
              <a:rPr lang="uk" sz="1200" dirty="0">
                <a:solidFill>
                  <a:srgbClr val="003964"/>
                </a:solidFill>
              </a:rPr>
              <a:t> мер, </a:t>
            </a:r>
            <a:r>
              <a:rPr lang="uk" sz="1200" dirty="0" err="1">
                <a:solidFill>
                  <a:srgbClr val="003964"/>
                </a:solidFill>
              </a:rPr>
              <a:t>влияющих</a:t>
            </a:r>
            <a:r>
              <a:rPr lang="uk" sz="1200" dirty="0">
                <a:solidFill>
                  <a:srgbClr val="003964"/>
                </a:solidFill>
              </a:rPr>
              <a:t> на </a:t>
            </a:r>
            <a:r>
              <a:rPr lang="uk" sz="1200" dirty="0" err="1">
                <a:solidFill>
                  <a:srgbClr val="003964"/>
                </a:solidFill>
              </a:rPr>
              <a:t>торговлю</a:t>
            </a:r>
            <a:r>
              <a:rPr lang="uk" sz="1200" dirty="0">
                <a:solidFill>
                  <a:srgbClr val="003964"/>
                </a:solidFill>
              </a:rPr>
              <a:t> в </a:t>
            </a:r>
            <a:r>
              <a:rPr lang="uk" sz="1200" dirty="0" err="1">
                <a:solidFill>
                  <a:srgbClr val="003964"/>
                </a:solidFill>
              </a:rPr>
              <a:t>процессах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государственных</a:t>
            </a:r>
            <a:r>
              <a:rPr lang="uk" sz="1200" dirty="0">
                <a:solidFill>
                  <a:srgbClr val="003964"/>
                </a:solidFill>
              </a:rPr>
              <a:t> закупок ОЭСР для онлайн-</a:t>
            </a:r>
            <a:r>
              <a:rPr lang="uk" sz="1200" dirty="0" err="1">
                <a:solidFill>
                  <a:srgbClr val="003964"/>
                </a:solidFill>
              </a:rPr>
              <a:t>отчетности</a:t>
            </a:r>
            <a:r>
              <a:rPr lang="uk" sz="1200" dirty="0">
                <a:solidFill>
                  <a:srgbClr val="003964"/>
                </a:solidFill>
              </a:rPr>
              <a:t> </a:t>
            </a:r>
            <a:r>
              <a:rPr lang="uk" sz="1200" dirty="0" err="1">
                <a:solidFill>
                  <a:srgbClr val="003964"/>
                </a:solidFill>
              </a:rPr>
              <a:t>Стандарта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открытых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данных</a:t>
            </a:r>
            <a:r>
              <a:rPr lang="uk" sz="1200" dirty="0">
                <a:solidFill>
                  <a:srgbClr val="003964"/>
                </a:solidFill>
              </a:rPr>
              <a:t> для СГЗ"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мы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отвечаем</a:t>
            </a:r>
            <a:r>
              <a:rPr lang="uk" sz="1200" b="1" dirty="0">
                <a:solidFill>
                  <a:srgbClr val="003964"/>
                </a:solidFill>
              </a:rPr>
              <a:t> на два </a:t>
            </a:r>
            <a:r>
              <a:rPr lang="uk" sz="1200" b="1" dirty="0" err="1">
                <a:solidFill>
                  <a:srgbClr val="003964"/>
                </a:solidFill>
              </a:rPr>
              <a:t>вопроса</a:t>
            </a:r>
            <a:r>
              <a:rPr lang="uk" sz="1200" b="1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uk" sz="1200" b="1" dirty="0"/>
            </a:br>
            <a:endParaRPr lang="uk" sz="1200" b="1">
              <a:solidFill>
                <a:srgbClr val="003964"/>
              </a:solidFill>
            </a:endParaRPr>
          </a:p>
          <a:p>
            <a:pPr marL="457200" indent="-304800" algn="just">
              <a:buClr>
                <a:srgbClr val="003964"/>
              </a:buClr>
              <a:buSzPts val="1200"/>
              <a:buAutoNum type="arabicPeriod"/>
            </a:pPr>
            <a:r>
              <a:rPr lang="uk" sz="1200" b="1" dirty="0" err="1">
                <a:solidFill>
                  <a:srgbClr val="003964"/>
                </a:solidFill>
              </a:rPr>
              <a:t>Перевод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48 </a:t>
            </a:r>
            <a:r>
              <a:rPr lang="uk" sz="1200" b="1" dirty="0" err="1">
                <a:solidFill>
                  <a:srgbClr val="003964"/>
                </a:solidFill>
              </a:rPr>
              <a:t>подкатегорий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таксономии</a:t>
            </a:r>
            <a:r>
              <a:rPr lang="uk" sz="1200" b="1" dirty="0">
                <a:solidFill>
                  <a:srgbClr val="003964"/>
                </a:solidFill>
              </a:rPr>
              <a:t> ОЭСР в формат </a:t>
            </a:r>
            <a:r>
              <a:rPr lang="uk" sz="1200" b="1" dirty="0" err="1">
                <a:solidFill>
                  <a:srgbClr val="003964"/>
                </a:solidFill>
              </a:rPr>
              <a:t>государственных</a:t>
            </a:r>
            <a:r>
              <a:rPr lang="uk" sz="1200" b="1" dirty="0">
                <a:solidFill>
                  <a:srgbClr val="003964"/>
                </a:solidFill>
              </a:rPr>
              <a:t> закупок </a:t>
            </a:r>
            <a:r>
              <a:rPr lang="uk" sz="1200" b="1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OCD</a:t>
            </a:r>
            <a:r>
              <a:rPr lang="uk" sz="1200" b="1" dirty="0">
                <a:solidFill>
                  <a:srgbClr val="003964"/>
                </a:solidFill>
              </a:rPr>
              <a:t>S</a:t>
            </a:r>
            <a:r>
              <a:rPr lang="uk" sz="1200" b="1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" sz="1200" b="1" dirty="0">
                <a:solidFill>
                  <a:srgbClr val="003964"/>
                </a:solidFill>
              </a:rPr>
              <a:t>для </a:t>
            </a:r>
            <a:r>
              <a:rPr lang="uk" sz="1200" b="1" dirty="0" err="1">
                <a:solidFill>
                  <a:srgbClr val="003964"/>
                </a:solidFill>
              </a:rPr>
              <a:t>количественной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оценки</a:t>
            </a:r>
            <a:r>
              <a:rPr lang="uk" sz="1200" b="1" dirty="0">
                <a:solidFill>
                  <a:srgbClr val="003964"/>
                </a:solidFill>
              </a:rPr>
              <a:t> (</a:t>
            </a:r>
            <a:r>
              <a:rPr lang="uk" sz="1200" b="1" dirty="0" err="1">
                <a:solidFill>
                  <a:srgbClr val="003964"/>
                </a:solidFill>
              </a:rPr>
              <a:t>показатели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таксономии</a:t>
            </a:r>
            <a:r>
              <a:rPr lang="uk" sz="1200" b="1" i="0" u="none" strike="noStrike" cap="none" dirty="0">
                <a:solidFill>
                  <a:srgbClr val="003964"/>
                </a:solidFill>
              </a:rPr>
              <a:t>).</a:t>
            </a:r>
            <a:endParaRPr lang="en-US" sz="1200" b="1" i="0" u="none" strike="noStrike" cap="none" dirty="0">
              <a:solidFill>
                <a:srgbClr val="003964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9625" indent="-304800" algn="just">
              <a:buClr>
                <a:srgbClr val="003964"/>
              </a:buClr>
              <a:buSzPts val="1200"/>
              <a:buFont typeface="Arial"/>
              <a:buChar char="●"/>
            </a:pPr>
            <a:r>
              <a:rPr lang="uk" sz="1200" dirty="0" err="1">
                <a:solidFill>
                  <a:srgbClr val="003964"/>
                </a:solidFill>
              </a:rPr>
              <a:t>Методология</a:t>
            </a:r>
            <a:r>
              <a:rPr lang="uk" sz="1200" dirty="0">
                <a:solidFill>
                  <a:srgbClr val="003964"/>
                </a:solidFill>
              </a:rPr>
              <a:t> с формулами для </a:t>
            </a:r>
            <a:r>
              <a:rPr lang="uk" sz="1200" dirty="0" err="1">
                <a:solidFill>
                  <a:srgbClr val="003964"/>
                </a:solidFill>
              </a:rPr>
              <a:t>количественной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оценки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показателей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таксономии</a:t>
            </a:r>
            <a:r>
              <a:rPr lang="uk" sz="1200" dirty="0">
                <a:solidFill>
                  <a:srgbClr val="003964"/>
                </a:solidFill>
              </a:rPr>
              <a:t> в OCDS/</a:t>
            </a:r>
            <a:r>
              <a:rPr lang="uk" sz="1200" dirty="0" err="1">
                <a:solidFill>
                  <a:srgbClr val="003964"/>
                </a:solidFill>
              </a:rPr>
              <a:t>ProZorro</a:t>
            </a:r>
            <a:r>
              <a:rPr lang="uk" sz="1200" dirty="0">
                <a:solidFill>
                  <a:srgbClr val="003964"/>
                </a:solidFill>
              </a:rPr>
              <a:t>.</a:t>
            </a:r>
            <a:endParaRPr sz="1200">
              <a:solidFill>
                <a:srgbClr val="003964"/>
              </a:solidFill>
            </a:endParaRPr>
          </a:p>
          <a:p>
            <a:pPr marL="809625" indent="-304800" algn="just">
              <a:buClr>
                <a:srgbClr val="003964"/>
              </a:buClr>
              <a:buSzPts val="1200"/>
              <a:buFont typeface="Arial"/>
              <a:buChar char="●"/>
            </a:pPr>
            <a:r>
              <a:rPr lang="uk" sz="1200" dirty="0" err="1">
                <a:solidFill>
                  <a:srgbClr val="003964"/>
                </a:solidFill>
              </a:rPr>
              <a:t>Программный</a:t>
            </a:r>
            <a:r>
              <a:rPr lang="uk" sz="1200" dirty="0">
                <a:solidFill>
                  <a:srgbClr val="003964"/>
                </a:solidFill>
              </a:rPr>
              <a:t> код в </a:t>
            </a:r>
            <a:r>
              <a:rPr lang="uk" sz="1200" dirty="0" err="1">
                <a:solidFill>
                  <a:srgbClr val="003964"/>
                </a:solidFill>
              </a:rPr>
              <a:t>качестве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предложения</a:t>
            </a:r>
            <a:r>
              <a:rPr lang="uk" sz="1200" dirty="0">
                <a:solidFill>
                  <a:srgbClr val="003964"/>
                </a:solidFill>
              </a:rPr>
              <a:t> для </a:t>
            </a:r>
            <a:r>
              <a:rPr lang="uk" sz="1200" dirty="0" err="1">
                <a:solidFill>
                  <a:srgbClr val="003964"/>
                </a:solidFill>
              </a:rPr>
              <a:t>подсчета</a:t>
            </a:r>
            <a:r>
              <a:rPr lang="uk" sz="1200" dirty="0">
                <a:solidFill>
                  <a:srgbClr val="003964"/>
                </a:solidFill>
              </a:rPr>
              <a:t> (пример на </a:t>
            </a:r>
            <a:r>
              <a:rPr lang="uk" sz="1200" b="0" i="0" u="none" strike="noStrike" cap="none" dirty="0" err="1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Python</a:t>
            </a:r>
            <a:r>
              <a:rPr lang="uk" sz="1200" dirty="0">
                <a:solidFill>
                  <a:srgbClr val="003964"/>
                </a:solidFill>
              </a:rPr>
              <a:t>).</a:t>
            </a:r>
            <a:endParaRPr sz="1200" b="0" i="0" u="none" strike="noStrike" cap="none" dirty="0">
              <a:solidFill>
                <a:srgbClr val="003964"/>
              </a:solidFill>
              <a:latin typeface="Arial"/>
              <a:ea typeface="Arial"/>
              <a:cs typeface="Arial"/>
            </a:endParaRPr>
          </a:p>
          <a:p>
            <a:pPr marL="809625" indent="-304800" algn="just">
              <a:buClr>
                <a:srgbClr val="003964"/>
              </a:buClr>
              <a:buSzPts val="1200"/>
              <a:buFont typeface="Arial"/>
              <a:buChar char="●"/>
            </a:pPr>
            <a:r>
              <a:rPr lang="uk" sz="1200" dirty="0" err="1">
                <a:solidFill>
                  <a:srgbClr val="003964"/>
                </a:solidFill>
              </a:rPr>
              <a:t>Интерактивная</a:t>
            </a:r>
            <a:r>
              <a:rPr lang="uk" sz="1200" dirty="0">
                <a:solidFill>
                  <a:srgbClr val="003964"/>
                </a:solidFill>
              </a:rPr>
              <a:t> панель на </a:t>
            </a:r>
            <a:r>
              <a:rPr lang="uk" sz="1200" dirty="0" err="1">
                <a:solidFill>
                  <a:srgbClr val="003964"/>
                </a:solidFill>
              </a:rPr>
              <a:t>основе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украинских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данных</a:t>
            </a:r>
            <a:r>
              <a:rPr lang="uk" sz="1200" dirty="0">
                <a:solidFill>
                  <a:srgbClr val="003964"/>
                </a:solidFill>
              </a:rPr>
              <a:t> о </a:t>
            </a:r>
            <a:r>
              <a:rPr lang="uk" sz="1200" dirty="0" err="1">
                <a:solidFill>
                  <a:srgbClr val="003964"/>
                </a:solidFill>
              </a:rPr>
              <a:t>государственных</a:t>
            </a:r>
            <a:r>
              <a:rPr lang="uk" sz="1200" dirty="0">
                <a:solidFill>
                  <a:srgbClr val="003964"/>
                </a:solidFill>
              </a:rPr>
              <a:t> закупках:</a:t>
            </a:r>
            <a:r>
              <a:rPr lang="uk" sz="1200" u="sng" dirty="0">
                <a:solidFill>
                  <a:srgbClr val="003964"/>
                </a:solidFill>
              </a:rPr>
              <a:t> </a:t>
            </a:r>
            <a:r>
              <a:rPr lang="uk" sz="1200" u="sng" dirty="0">
                <a:solidFill>
                  <a:srgbClr val="003964"/>
                </a:solidFill>
                <a:hlinkClick r:id="rId5"/>
              </a:rPr>
              <a:t>ссылка на панель.</a:t>
            </a:r>
            <a:endParaRPr lang="uk" sz="1200">
              <a:solidFill>
                <a:srgbClr val="003964"/>
              </a:solidFill>
            </a:endParaRPr>
          </a:p>
          <a:p>
            <a:pPr marL="457200" indent="-304800" algn="just">
              <a:buClr>
                <a:srgbClr val="003964"/>
              </a:buClr>
              <a:buSzPts val="1200"/>
              <a:buAutoNum type="arabicPeriod"/>
            </a:pPr>
            <a:r>
              <a:rPr lang="uk" sz="1200" dirty="0" err="1">
                <a:solidFill>
                  <a:srgbClr val="003964"/>
                </a:solidFill>
              </a:rPr>
              <a:t>Обычно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ограничительные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меры</a:t>
            </a:r>
            <a:r>
              <a:rPr lang="uk" sz="1200" dirty="0">
                <a:solidFill>
                  <a:srgbClr val="003964"/>
                </a:solidFill>
              </a:rPr>
              <a:t> негативно </a:t>
            </a:r>
            <a:r>
              <a:rPr lang="uk" sz="1200" dirty="0" err="1">
                <a:solidFill>
                  <a:srgbClr val="003964"/>
                </a:solidFill>
              </a:rPr>
              <a:t>влияют</a:t>
            </a:r>
            <a:r>
              <a:rPr lang="uk" sz="1200" dirty="0">
                <a:solidFill>
                  <a:srgbClr val="003964"/>
                </a:solidFill>
              </a:rPr>
              <a:t> на </a:t>
            </a:r>
            <a:r>
              <a:rPr lang="uk" sz="1200" dirty="0" err="1">
                <a:solidFill>
                  <a:srgbClr val="003964"/>
                </a:solidFill>
              </a:rPr>
              <a:t>участие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иностранных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компаний</a:t>
            </a:r>
            <a:r>
              <a:rPr lang="uk" sz="1200" dirty="0">
                <a:solidFill>
                  <a:srgbClr val="003964"/>
                </a:solidFill>
              </a:rPr>
              <a:t> в </a:t>
            </a:r>
            <a:r>
              <a:rPr lang="uk" sz="1200" dirty="0" err="1">
                <a:solidFill>
                  <a:srgbClr val="003964"/>
                </a:solidFill>
              </a:rPr>
              <a:t>государственных</a:t>
            </a:r>
            <a:r>
              <a:rPr lang="uk" sz="1200" dirty="0">
                <a:solidFill>
                  <a:srgbClr val="003964"/>
                </a:solidFill>
              </a:rPr>
              <a:t> закупках. Таким образом, </a:t>
            </a:r>
            <a:r>
              <a:rPr lang="uk" sz="1200" dirty="0" err="1">
                <a:solidFill>
                  <a:srgbClr val="003964"/>
                </a:solidFill>
              </a:rPr>
              <a:t>чтобы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оценить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влияние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политики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ограничительных</a:t>
            </a:r>
            <a:r>
              <a:rPr lang="uk" sz="1200" dirty="0">
                <a:solidFill>
                  <a:srgbClr val="003964"/>
                </a:solidFill>
              </a:rPr>
              <a:t> мер,</a:t>
            </a:r>
            <a:r>
              <a:rPr lang="uk" sz="1200" b="1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мы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также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разработали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26 </a:t>
            </a:r>
            <a:r>
              <a:rPr lang="uk" sz="1200" b="1" dirty="0" err="1">
                <a:solidFill>
                  <a:srgbClr val="003964"/>
                </a:solidFill>
              </a:rPr>
              <a:t>итоговых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показателей</a:t>
            </a:r>
            <a:r>
              <a:rPr lang="uk" sz="1200" b="1" dirty="0">
                <a:solidFill>
                  <a:srgbClr val="003964"/>
                </a:solidFill>
              </a:rPr>
              <a:t>.</a:t>
            </a:r>
            <a:endParaRPr sz="1200" b="1" i="0" u="none" strike="noStrike" cap="none" dirty="0">
              <a:solidFill>
                <a:srgbClr val="003964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5639575" y="816200"/>
            <a:ext cx="3292800" cy="341629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uk" dirty="0" err="1">
                <a:solidFill>
                  <a:srgbClr val="003964"/>
                </a:solidFill>
              </a:rPr>
              <a:t>Таксономия</a:t>
            </a:r>
            <a:r>
              <a:rPr lang="uk" dirty="0">
                <a:solidFill>
                  <a:srgbClr val="003964"/>
                </a:solidFill>
              </a:rPr>
              <a:t> ОЭСР: </a:t>
            </a:r>
            <a:endParaRPr lang="en-US" dirty="0" err="1"/>
          </a:p>
          <a:p>
            <a:r>
              <a:rPr lang="uk" dirty="0">
                <a:solidFill>
                  <a:srgbClr val="003964"/>
                </a:solidFill>
              </a:rPr>
              <a:t>● M1: </a:t>
            </a:r>
            <a:r>
              <a:rPr lang="uk" dirty="0" err="1">
                <a:solidFill>
                  <a:srgbClr val="003964"/>
                </a:solidFill>
              </a:rPr>
              <a:t>Ограничения</a:t>
            </a:r>
            <a:r>
              <a:rPr lang="uk" dirty="0">
                <a:solidFill>
                  <a:srgbClr val="003964"/>
                </a:solidFill>
              </a:rPr>
              <a:t> в </a:t>
            </a:r>
            <a:r>
              <a:rPr lang="uk" dirty="0" err="1">
                <a:solidFill>
                  <a:srgbClr val="003964"/>
                </a:solidFill>
              </a:rPr>
              <a:t>отношении</a:t>
            </a:r>
            <a:r>
              <a:rPr lang="uk" dirty="0">
                <a:solidFill>
                  <a:srgbClr val="003964"/>
                </a:solidFill>
              </a:rPr>
              <a:t> </a:t>
            </a:r>
            <a:r>
              <a:rPr lang="uk" dirty="0" err="1">
                <a:solidFill>
                  <a:srgbClr val="003964"/>
                </a:solidFill>
              </a:rPr>
              <a:t>доступа</a:t>
            </a:r>
            <a:r>
              <a:rPr lang="uk" dirty="0">
                <a:solidFill>
                  <a:srgbClr val="003964"/>
                </a:solidFill>
              </a:rPr>
              <a:t> к </a:t>
            </a:r>
            <a:r>
              <a:rPr lang="uk" dirty="0" err="1">
                <a:solidFill>
                  <a:srgbClr val="003964"/>
                </a:solidFill>
              </a:rPr>
              <a:t>рынкам</a:t>
            </a:r>
            <a:endParaRPr lang="en-US" dirty="0" err="1"/>
          </a:p>
          <a:p>
            <a:r>
              <a:rPr lang="uk" dirty="0">
                <a:solidFill>
                  <a:srgbClr val="003964"/>
                </a:solidFill>
              </a:rPr>
              <a:t>● M2: </a:t>
            </a:r>
            <a:r>
              <a:rPr lang="uk" dirty="0" err="1">
                <a:solidFill>
                  <a:srgbClr val="003964"/>
                </a:solidFill>
              </a:rPr>
              <a:t>Предпочтение</a:t>
            </a:r>
            <a:r>
              <a:rPr lang="uk" dirty="0">
                <a:solidFill>
                  <a:srgbClr val="003964"/>
                </a:solidFill>
              </a:rPr>
              <a:t> </a:t>
            </a:r>
            <a:r>
              <a:rPr lang="uk" dirty="0" err="1">
                <a:solidFill>
                  <a:srgbClr val="003964"/>
                </a:solidFill>
              </a:rPr>
              <a:t>внутренних</a:t>
            </a:r>
            <a:r>
              <a:rPr lang="uk" dirty="0">
                <a:solidFill>
                  <a:srgbClr val="003964"/>
                </a:solidFill>
              </a:rPr>
              <a:t> </a:t>
            </a:r>
            <a:r>
              <a:rPr lang="uk" dirty="0" err="1">
                <a:solidFill>
                  <a:srgbClr val="003964"/>
                </a:solidFill>
              </a:rPr>
              <a:t>цен</a:t>
            </a:r>
            <a:endParaRPr lang="en-US" dirty="0" err="1"/>
          </a:p>
          <a:p>
            <a:r>
              <a:rPr lang="uk" dirty="0">
                <a:solidFill>
                  <a:srgbClr val="003964"/>
                </a:solidFill>
              </a:rPr>
              <a:t>● M3: </a:t>
            </a:r>
            <a:r>
              <a:rPr lang="uk" dirty="0" err="1">
                <a:solidFill>
                  <a:srgbClr val="003964"/>
                </a:solidFill>
              </a:rPr>
              <a:t>Требование</a:t>
            </a:r>
            <a:r>
              <a:rPr lang="uk" dirty="0">
                <a:solidFill>
                  <a:srgbClr val="003964"/>
                </a:solidFill>
              </a:rPr>
              <a:t> </a:t>
            </a:r>
            <a:r>
              <a:rPr lang="uk" dirty="0" err="1">
                <a:solidFill>
                  <a:srgbClr val="003964"/>
                </a:solidFill>
              </a:rPr>
              <a:t>местного</a:t>
            </a:r>
            <a:r>
              <a:rPr lang="uk" dirty="0">
                <a:solidFill>
                  <a:srgbClr val="003964"/>
                </a:solidFill>
              </a:rPr>
              <a:t> компонента</a:t>
            </a:r>
            <a:endParaRPr lang="en-US" dirty="0"/>
          </a:p>
          <a:p>
            <a:r>
              <a:rPr lang="uk" dirty="0">
                <a:solidFill>
                  <a:srgbClr val="003964"/>
                </a:solidFill>
              </a:rPr>
              <a:t>● M4: </a:t>
            </a:r>
            <a:r>
              <a:rPr lang="uk" dirty="0" err="1">
                <a:solidFill>
                  <a:srgbClr val="003964"/>
                </a:solidFill>
              </a:rPr>
              <a:t>Сопутствующие</a:t>
            </a:r>
            <a:r>
              <a:rPr lang="uk" dirty="0">
                <a:solidFill>
                  <a:srgbClr val="003964"/>
                </a:solidFill>
              </a:rPr>
              <a:t> </a:t>
            </a:r>
            <a:r>
              <a:rPr lang="uk" dirty="0" err="1">
                <a:solidFill>
                  <a:srgbClr val="003964"/>
                </a:solidFill>
              </a:rPr>
              <a:t>ограничения</a:t>
            </a:r>
            <a:r>
              <a:rPr lang="uk" dirty="0">
                <a:solidFill>
                  <a:srgbClr val="003964"/>
                </a:solidFill>
              </a:rPr>
              <a:t> / </a:t>
            </a:r>
            <a:r>
              <a:rPr lang="uk" dirty="0" err="1">
                <a:solidFill>
                  <a:srgbClr val="003964"/>
                </a:solidFill>
              </a:rPr>
              <a:t>ограничительные</a:t>
            </a:r>
            <a:r>
              <a:rPr lang="uk" dirty="0">
                <a:solidFill>
                  <a:srgbClr val="003964"/>
                </a:solidFill>
              </a:rPr>
              <a:t> </a:t>
            </a:r>
            <a:r>
              <a:rPr lang="uk" dirty="0" err="1">
                <a:solidFill>
                  <a:srgbClr val="003964"/>
                </a:solidFill>
              </a:rPr>
              <a:t>воздействия</a:t>
            </a:r>
            <a:endParaRPr lang="en-US" dirty="0" err="1"/>
          </a:p>
          <a:p>
            <a:r>
              <a:rPr lang="uk" dirty="0">
                <a:solidFill>
                  <a:srgbClr val="003964"/>
                </a:solidFill>
              </a:rPr>
              <a:t>● M5: </a:t>
            </a:r>
            <a:r>
              <a:rPr lang="uk" dirty="0" err="1">
                <a:solidFill>
                  <a:srgbClr val="003964"/>
                </a:solidFill>
              </a:rPr>
              <a:t>Проведение</a:t>
            </a:r>
            <a:r>
              <a:rPr lang="uk" dirty="0">
                <a:solidFill>
                  <a:srgbClr val="003964"/>
                </a:solidFill>
              </a:rPr>
              <a:t> закупок </a:t>
            </a:r>
            <a:endParaRPr lang="en-US" dirty="0"/>
          </a:p>
          <a:p>
            <a:r>
              <a:rPr lang="uk" dirty="0">
                <a:solidFill>
                  <a:srgbClr val="003964"/>
                </a:solidFill>
              </a:rPr>
              <a:t>● M6: </a:t>
            </a:r>
            <a:r>
              <a:rPr lang="uk" dirty="0" err="1">
                <a:solidFill>
                  <a:srgbClr val="003964"/>
                </a:solidFill>
              </a:rPr>
              <a:t>Критерии</a:t>
            </a:r>
            <a:r>
              <a:rPr lang="uk" dirty="0">
                <a:solidFill>
                  <a:srgbClr val="003964"/>
                </a:solidFill>
              </a:rPr>
              <a:t> </a:t>
            </a:r>
            <a:r>
              <a:rPr lang="uk" dirty="0" err="1">
                <a:solidFill>
                  <a:srgbClr val="003964"/>
                </a:solidFill>
              </a:rPr>
              <a:t>квалификации</a:t>
            </a:r>
            <a:r>
              <a:rPr lang="uk" dirty="0">
                <a:solidFill>
                  <a:srgbClr val="003964"/>
                </a:solidFill>
              </a:rPr>
              <a:t> </a:t>
            </a:r>
            <a:endParaRPr lang="en-US" dirty="0"/>
          </a:p>
          <a:p>
            <a:r>
              <a:rPr lang="uk" dirty="0">
                <a:solidFill>
                  <a:srgbClr val="003964"/>
                </a:solidFill>
              </a:rPr>
              <a:t>● M7: </a:t>
            </a:r>
            <a:r>
              <a:rPr lang="uk" dirty="0" err="1">
                <a:solidFill>
                  <a:srgbClr val="003964"/>
                </a:solidFill>
              </a:rPr>
              <a:t>Критерии</a:t>
            </a:r>
            <a:r>
              <a:rPr lang="uk" dirty="0">
                <a:solidFill>
                  <a:srgbClr val="003964"/>
                </a:solidFill>
              </a:rPr>
              <a:t> </a:t>
            </a:r>
            <a:r>
              <a:rPr lang="uk" dirty="0" err="1">
                <a:solidFill>
                  <a:srgbClr val="003964"/>
                </a:solidFill>
              </a:rPr>
              <a:t>оценки</a:t>
            </a:r>
            <a:r>
              <a:rPr lang="uk" dirty="0">
                <a:solidFill>
                  <a:srgbClr val="003964"/>
                </a:solidFill>
              </a:rPr>
              <a:t> </a:t>
            </a:r>
            <a:endParaRPr lang="en-US" dirty="0"/>
          </a:p>
          <a:p>
            <a:r>
              <a:rPr lang="uk" dirty="0">
                <a:solidFill>
                  <a:srgbClr val="003964"/>
                </a:solidFill>
              </a:rPr>
              <a:t>● M8: Система </a:t>
            </a:r>
            <a:r>
              <a:rPr lang="uk" dirty="0" err="1">
                <a:solidFill>
                  <a:srgbClr val="003964"/>
                </a:solidFill>
              </a:rPr>
              <a:t>рассмотрения</a:t>
            </a:r>
            <a:r>
              <a:rPr lang="uk" dirty="0">
                <a:solidFill>
                  <a:srgbClr val="003964"/>
                </a:solidFill>
              </a:rPr>
              <a:t> / жалоб ● M9: </a:t>
            </a:r>
            <a:r>
              <a:rPr lang="uk" dirty="0" err="1">
                <a:solidFill>
                  <a:srgbClr val="003964"/>
                </a:solidFill>
              </a:rPr>
              <a:t>Прозрачность</a:t>
            </a:r>
            <a:r>
              <a:rPr lang="uk" dirty="0">
                <a:solidFill>
                  <a:srgbClr val="003964"/>
                </a:solidFill>
              </a:rPr>
              <a:t> и </a:t>
            </a:r>
            <a:r>
              <a:rPr lang="uk" dirty="0" err="1">
                <a:solidFill>
                  <a:srgbClr val="003964"/>
                </a:solidFill>
              </a:rPr>
              <a:t>информация</a:t>
            </a:r>
            <a:r>
              <a:rPr lang="uk" dirty="0">
                <a:solidFill>
                  <a:srgbClr val="003964"/>
                </a:solidFill>
              </a:rPr>
              <a:t> </a:t>
            </a:r>
            <a:endParaRPr lang="en-US" dirty="0"/>
          </a:p>
          <a:p>
            <a:r>
              <a:rPr lang="uk" dirty="0">
                <a:solidFill>
                  <a:srgbClr val="003964"/>
                </a:solidFill>
              </a:rPr>
              <a:t>● M10: </a:t>
            </a:r>
            <a:r>
              <a:rPr lang="en-GB" dirty="0" err="1">
                <a:solidFill>
                  <a:srgbClr val="003964"/>
                </a:solidFill>
              </a:rPr>
              <a:t>Этика</a:t>
            </a:r>
            <a:r>
              <a:rPr lang="en-GB" dirty="0">
                <a:solidFill>
                  <a:srgbClr val="003964"/>
                </a:solidFill>
              </a:rPr>
              <a:t> и </a:t>
            </a:r>
            <a:r>
              <a:rPr lang="en-GB" dirty="0" err="1">
                <a:solidFill>
                  <a:srgbClr val="003964"/>
                </a:solidFill>
              </a:rPr>
              <a:t>противодействие</a:t>
            </a:r>
            <a:r>
              <a:rPr lang="en-GB" dirty="0">
                <a:solidFill>
                  <a:srgbClr val="003964"/>
                </a:solidFill>
              </a:rPr>
              <a:t> </a:t>
            </a:r>
            <a:r>
              <a:rPr lang="en-GB" dirty="0" err="1">
                <a:solidFill>
                  <a:srgbClr val="003964"/>
                </a:solidFill>
              </a:rPr>
              <a:t>коррупции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/>
          <p:nvPr/>
        </p:nvSpPr>
        <p:spPr>
          <a:xfrm>
            <a:off x="719136" y="4860000"/>
            <a:ext cx="18717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uk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25 February, 2022</a:t>
            </a:r>
            <a:endParaRPr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8279567" y="4860000"/>
            <a:ext cx="360000" cy="2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uk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2" name="Google Shape;132;p5"/>
          <p:cNvGrpSpPr/>
          <p:nvPr/>
        </p:nvGrpSpPr>
        <p:grpSpPr>
          <a:xfrm>
            <a:off x="0" y="4476867"/>
            <a:ext cx="9144000" cy="685800"/>
            <a:chOff x="0" y="5969156"/>
            <a:chExt cx="12192000" cy="914400"/>
          </a:xfrm>
        </p:grpSpPr>
        <p:sp>
          <p:nvSpPr>
            <p:cNvPr id="133" name="Google Shape;133;p5"/>
            <p:cNvSpPr/>
            <p:nvPr/>
          </p:nvSpPr>
          <p:spPr>
            <a:xfrm>
              <a:off x="0" y="5969156"/>
              <a:ext cx="12192000" cy="914400"/>
            </a:xfrm>
            <a:prstGeom prst="rect">
              <a:avLst/>
            </a:prstGeom>
            <a:solidFill>
              <a:srgbClr val="00539B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4" name="Google Shape;134;p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332844" y="6206991"/>
              <a:ext cx="2356403" cy="438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" name="Google Shape;135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5969156"/>
              <a:ext cx="5435598" cy="91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6" name="Google Shape;136;p5"/>
          <p:cNvSpPr txBox="1"/>
          <p:nvPr/>
        </p:nvSpPr>
        <p:spPr>
          <a:xfrm>
            <a:off x="168623" y="79181"/>
            <a:ext cx="7955700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4999"/>
              </a:lnSpc>
            </a:pPr>
            <a:r>
              <a:rPr lang="uk" b="1" err="1">
                <a:solidFill>
                  <a:srgbClr val="8C2245"/>
                </a:solidFill>
              </a:rPr>
              <a:t>Показатели</a:t>
            </a:r>
            <a:r>
              <a:rPr lang="uk" b="1">
                <a:solidFill>
                  <a:srgbClr val="8C2245"/>
                </a:solidFill>
              </a:rPr>
              <a:t> </a:t>
            </a:r>
            <a:r>
              <a:rPr lang="uk" b="1" err="1">
                <a:solidFill>
                  <a:srgbClr val="8C2245"/>
                </a:solidFill>
              </a:rPr>
              <a:t>таксономии</a:t>
            </a:r>
            <a:r>
              <a:rPr lang="uk" sz="1400" b="1" i="0" u="none" strike="noStrike" cap="none">
                <a:solidFill>
                  <a:srgbClr val="8C2245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b="1" err="1">
                <a:solidFill>
                  <a:srgbClr val="8C2245"/>
                </a:solidFill>
              </a:rPr>
              <a:t>Преобразование</a:t>
            </a:r>
            <a:endParaRPr lang="en-US" err="1"/>
          </a:p>
        </p:txBody>
      </p:sp>
      <p:sp>
        <p:nvSpPr>
          <p:cNvPr id="137" name="Google Shape;137;p5"/>
          <p:cNvSpPr txBox="1"/>
          <p:nvPr/>
        </p:nvSpPr>
        <p:spPr>
          <a:xfrm>
            <a:off x="434800" y="313292"/>
            <a:ext cx="7955700" cy="4431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indent="-304800" algn="just">
              <a:buClr>
                <a:srgbClr val="003964"/>
              </a:buClr>
              <a:buSzPts val="1200"/>
              <a:buFont typeface="Arial"/>
              <a:buAutoNum type="arabicPeriod"/>
            </a:pPr>
            <a:r>
              <a:rPr lang="uk" sz="1200" b="1" dirty="0" err="1">
                <a:solidFill>
                  <a:srgbClr val="003964"/>
                </a:solidFill>
              </a:rPr>
              <a:t>Иерархическое</a:t>
            </a:r>
            <a:r>
              <a:rPr lang="uk" sz="1200" b="1" dirty="0">
                <a:solidFill>
                  <a:srgbClr val="003964"/>
                </a:solidFill>
              </a:rPr>
              <a:t> правило </a:t>
            </a:r>
            <a:r>
              <a:rPr lang="uk" sz="1200" b="1" dirty="0" err="1">
                <a:solidFill>
                  <a:srgbClr val="003964"/>
                </a:solidFill>
              </a:rPr>
              <a:t>выбора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переменных</a:t>
            </a:r>
            <a:r>
              <a:rPr lang="uk" sz="1200" b="1" dirty="0">
                <a:solidFill>
                  <a:srgbClr val="003964"/>
                </a:solidFill>
              </a:rPr>
              <a:t>:</a:t>
            </a:r>
            <a:endParaRPr lang="uk" sz="1200" b="1" i="0" u="none" strike="noStrike" cap="none" dirty="0">
              <a:solidFill>
                <a:srgbClr val="003964"/>
              </a:solidFill>
              <a:latin typeface="Arial"/>
              <a:ea typeface="Arial"/>
              <a:cs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2400" algn="just">
              <a:buClr>
                <a:srgbClr val="003964"/>
              </a:buClr>
              <a:buSzPts val="1200"/>
            </a:pPr>
            <a:endParaRPr lang="uk" sz="1200" b="1" dirty="0">
              <a:solidFill>
                <a:srgbClr val="003964"/>
              </a:solidFill>
            </a:endParaRPr>
          </a:p>
          <a:p>
            <a:pPr marL="457200" indent="-304800" algn="just">
              <a:buClr>
                <a:srgbClr val="003964"/>
              </a:buClr>
              <a:buSzPts val="1200"/>
              <a:buAutoNum type="arabicPeriod"/>
            </a:pPr>
            <a:r>
              <a:rPr lang="uk" sz="1200" b="1" dirty="0" err="1">
                <a:solidFill>
                  <a:srgbClr val="003964"/>
                </a:solidFill>
              </a:rPr>
              <a:t>Креативный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подход</a:t>
            </a:r>
            <a:r>
              <a:rPr lang="uk" sz="1200" b="1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sz="1200" dirty="0" err="1">
                <a:solidFill>
                  <a:srgbClr val="003964"/>
                </a:solidFill>
              </a:rPr>
              <a:t>Сопоставление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таксономии</a:t>
            </a:r>
            <a:r>
              <a:rPr lang="uk" sz="1200" dirty="0">
                <a:solidFill>
                  <a:srgbClr val="003964"/>
                </a:solidFill>
              </a:rPr>
              <a:t> ОЭСР и </a:t>
            </a:r>
            <a:r>
              <a:rPr lang="uk" sz="1200" dirty="0" err="1">
                <a:solidFill>
                  <a:srgbClr val="003964"/>
                </a:solidFill>
              </a:rPr>
              <a:t>основы</a:t>
            </a:r>
            <a:r>
              <a:rPr lang="uk" sz="1200" dirty="0">
                <a:solidFill>
                  <a:srgbClr val="003964"/>
                </a:solidFill>
              </a:rPr>
              <a:t> </a:t>
            </a:r>
            <a:r>
              <a:rPr lang="uk" sz="1200" dirty="0" err="1">
                <a:solidFill>
                  <a:srgbClr val="003964"/>
                </a:solidFill>
              </a:rPr>
              <a:t>Стандарта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открытых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данных</a:t>
            </a:r>
            <a:r>
              <a:rPr lang="uk" sz="1200" dirty="0">
                <a:solidFill>
                  <a:srgbClr val="003964"/>
                </a:solidFill>
              </a:rPr>
              <a:t> о контрактах не </a:t>
            </a:r>
            <a:r>
              <a:rPr lang="uk" sz="1200" dirty="0" err="1">
                <a:solidFill>
                  <a:srgbClr val="003964"/>
                </a:solidFill>
              </a:rPr>
              <a:t>является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прямолинейным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математическим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процессом</a:t>
            </a:r>
            <a:r>
              <a:rPr lang="uk" sz="1200" dirty="0">
                <a:solidFill>
                  <a:srgbClr val="003964"/>
                </a:solidFill>
              </a:rPr>
              <a:t> и </a:t>
            </a:r>
            <a:r>
              <a:rPr lang="uk" sz="1200" dirty="0" err="1">
                <a:solidFill>
                  <a:srgbClr val="003964"/>
                </a:solidFill>
              </a:rPr>
              <a:t>требует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творческого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подхода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sz="1200" dirty="0" err="1">
                <a:solidFill>
                  <a:srgbClr val="003964"/>
                </a:solidFill>
              </a:rPr>
              <a:t>Например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uk" sz="1200" dirty="0" err="1">
                <a:solidFill>
                  <a:srgbClr val="003964"/>
                </a:solidFill>
              </a:rPr>
              <a:t>показатель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"M82: </a:t>
            </a:r>
            <a:r>
              <a:rPr lang="uk" sz="1200" dirty="0" err="1">
                <a:solidFill>
                  <a:srgbClr val="003964"/>
                </a:solidFill>
              </a:rPr>
              <a:t>Выбор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форума</a:t>
            </a:r>
            <a:r>
              <a:rPr lang="uk" sz="1200" dirty="0">
                <a:solidFill>
                  <a:srgbClr val="003964"/>
                </a:solidFill>
              </a:rPr>
              <a:t> для </a:t>
            </a:r>
            <a:r>
              <a:rPr lang="uk" sz="1200" dirty="0" err="1">
                <a:solidFill>
                  <a:srgbClr val="003964"/>
                </a:solidFill>
              </a:rPr>
              <a:t>рассмотрения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жалобы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" </a:t>
            </a:r>
            <a:r>
              <a:rPr lang="uk" sz="1200" dirty="0">
                <a:solidFill>
                  <a:srgbClr val="003964"/>
                </a:solidFill>
              </a:rPr>
              <a:t>не </a:t>
            </a:r>
            <a:r>
              <a:rPr lang="uk" sz="1200" dirty="0" err="1">
                <a:solidFill>
                  <a:srgbClr val="003964"/>
                </a:solidFill>
              </a:rPr>
              <a:t>может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быть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количественно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оценен</a:t>
            </a:r>
            <a:r>
              <a:rPr lang="uk" sz="1200" dirty="0">
                <a:solidFill>
                  <a:srgbClr val="003964"/>
                </a:solidFill>
              </a:rPr>
              <a:t> с </a:t>
            </a:r>
            <a:r>
              <a:rPr lang="uk" sz="1200" dirty="0" err="1">
                <a:solidFill>
                  <a:srgbClr val="003964"/>
                </a:solidFill>
              </a:rPr>
              <a:t>использованием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схемы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OCDS 1.1 </a:t>
            </a:r>
            <a:r>
              <a:rPr lang="uk" sz="1200" dirty="0" err="1">
                <a:solidFill>
                  <a:srgbClr val="003964"/>
                </a:solidFill>
              </a:rPr>
              <a:t>или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расширений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sz="1200" dirty="0">
                <a:solidFill>
                  <a:srgbClr val="003964"/>
                </a:solidFill>
              </a:rPr>
              <a:t>В </a:t>
            </a:r>
            <a:r>
              <a:rPr lang="uk" sz="1200" dirty="0" err="1">
                <a:solidFill>
                  <a:srgbClr val="003964"/>
                </a:solidFill>
              </a:rPr>
              <a:t>Украине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участник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торгов</a:t>
            </a:r>
            <a:r>
              <a:rPr lang="uk" sz="1200" dirty="0">
                <a:solidFill>
                  <a:srgbClr val="003964"/>
                </a:solidFill>
              </a:rPr>
              <a:t> </a:t>
            </a:r>
            <a:r>
              <a:rPr lang="uk" sz="1200" dirty="0" err="1">
                <a:solidFill>
                  <a:srgbClr val="003964"/>
                </a:solidFill>
              </a:rPr>
              <a:t>может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выбрать</a:t>
            </a:r>
            <a:r>
              <a:rPr lang="uk" sz="1200" dirty="0">
                <a:solidFill>
                  <a:srgbClr val="003964"/>
                </a:solidFill>
              </a:rPr>
              <a:t> подачу </a:t>
            </a:r>
            <a:r>
              <a:rPr lang="uk" sz="1200" dirty="0" err="1">
                <a:solidFill>
                  <a:srgbClr val="003964"/>
                </a:solidFill>
              </a:rPr>
              <a:t>жалобы</a:t>
            </a:r>
            <a:r>
              <a:rPr lang="uk" sz="1200" dirty="0">
                <a:solidFill>
                  <a:srgbClr val="003964"/>
                </a:solidFill>
              </a:rPr>
              <a:t> в </a:t>
            </a:r>
            <a:r>
              <a:rPr lang="uk" sz="1200" dirty="0" err="1">
                <a:solidFill>
                  <a:srgbClr val="003964"/>
                </a:solidFill>
              </a:rPr>
              <a:t>Антимонопольный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комитет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или</a:t>
            </a:r>
            <a:r>
              <a:rPr lang="uk" sz="1200" dirty="0">
                <a:solidFill>
                  <a:srgbClr val="003964"/>
                </a:solidFill>
              </a:rPr>
              <a:t> к </a:t>
            </a:r>
            <a:r>
              <a:rPr lang="uk" sz="1200" dirty="0" err="1">
                <a:solidFill>
                  <a:srgbClr val="003964"/>
                </a:solidFill>
              </a:rPr>
              <a:t>заказчику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uk" sz="1200" dirty="0">
                <a:solidFill>
                  <a:srgbClr val="003964"/>
                </a:solidFill>
              </a:rPr>
              <a:t>в то </a:t>
            </a:r>
            <a:r>
              <a:rPr lang="uk" sz="1200" dirty="0" err="1">
                <a:solidFill>
                  <a:srgbClr val="003964"/>
                </a:solidFill>
              </a:rPr>
              <a:t>время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как</a:t>
            </a:r>
            <a:r>
              <a:rPr lang="uk" sz="1200" dirty="0">
                <a:solidFill>
                  <a:srgbClr val="003964"/>
                </a:solidFill>
              </a:rPr>
              <a:t> в </a:t>
            </a:r>
            <a:r>
              <a:rPr lang="uk" sz="1200" dirty="0" err="1">
                <a:solidFill>
                  <a:srgbClr val="003964"/>
                </a:solidFill>
              </a:rPr>
              <a:t>Шотландии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имеются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данные</a:t>
            </a:r>
            <a:r>
              <a:rPr lang="uk" sz="1200" dirty="0">
                <a:solidFill>
                  <a:srgbClr val="003964"/>
                </a:solidFill>
              </a:rPr>
              <a:t> о </a:t>
            </a:r>
            <a:r>
              <a:rPr lang="uk" sz="1200" dirty="0" err="1">
                <a:solidFill>
                  <a:srgbClr val="003964"/>
                </a:solidFill>
              </a:rPr>
              <a:t>возможных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юридических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обжалованиях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тендеров</a:t>
            </a:r>
            <a:r>
              <a:rPr lang="uk" sz="1200" dirty="0">
                <a:solidFill>
                  <a:srgbClr val="003964"/>
                </a:solidFill>
              </a:rPr>
              <a:t> в поле деталей о тендере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uk" sz="1200" dirty="0" err="1">
                <a:solidFill>
                  <a:srgbClr val="003964"/>
                </a:solidFill>
              </a:rPr>
              <a:t>рассмотрении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sz="1200" dirty="0" err="1">
                <a:solidFill>
                  <a:srgbClr val="003964"/>
                </a:solidFill>
              </a:rPr>
              <a:t>Этот</a:t>
            </a:r>
            <a:r>
              <a:rPr lang="uk" sz="1200" dirty="0">
                <a:solidFill>
                  <a:srgbClr val="003964"/>
                </a:solidFill>
              </a:rPr>
              <a:t> пример </a:t>
            </a:r>
            <a:r>
              <a:rPr lang="uk" sz="1200" dirty="0" err="1">
                <a:solidFill>
                  <a:srgbClr val="003964"/>
                </a:solidFill>
              </a:rPr>
              <a:t>демонстрирует</a:t>
            </a:r>
            <a:r>
              <a:rPr lang="uk" sz="1200" dirty="0">
                <a:solidFill>
                  <a:srgbClr val="003964"/>
                </a:solidFill>
              </a:rPr>
              <a:t>, </a:t>
            </a:r>
            <a:r>
              <a:rPr lang="uk" sz="1200" dirty="0" err="1">
                <a:solidFill>
                  <a:srgbClr val="003964"/>
                </a:solidFill>
              </a:rPr>
              <a:t>как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показатели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таксономии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могут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быть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цифровизированы</a:t>
            </a:r>
            <a:r>
              <a:rPr lang="uk" sz="1200" dirty="0">
                <a:solidFill>
                  <a:srgbClr val="003964"/>
                </a:solidFill>
              </a:rPr>
              <a:t> и </a:t>
            </a:r>
            <a:r>
              <a:rPr lang="uk" sz="1200" dirty="0" err="1">
                <a:solidFill>
                  <a:srgbClr val="003964"/>
                </a:solidFill>
              </a:rPr>
              <a:t>предлагают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новые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возможности</a:t>
            </a:r>
            <a:r>
              <a:rPr lang="uk" sz="1200" dirty="0">
                <a:solidFill>
                  <a:srgbClr val="003964"/>
                </a:solidFill>
              </a:rPr>
              <a:t> для </a:t>
            </a:r>
            <a:r>
              <a:rPr lang="uk" sz="1200" dirty="0" err="1">
                <a:solidFill>
                  <a:srgbClr val="003964"/>
                </a:solidFill>
              </a:rPr>
              <a:t>расширения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OCDS.</a:t>
            </a: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</a:endParaRPr>
          </a:p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04800" algn="just">
              <a:buClr>
                <a:srgbClr val="003964"/>
              </a:buClr>
              <a:buSzPts val="1200"/>
              <a:buAutoNum type="arabicPeriod"/>
            </a:pPr>
            <a:r>
              <a:rPr lang="uk" sz="1200" b="1" dirty="0" err="1">
                <a:solidFill>
                  <a:srgbClr val="003964"/>
                </a:solidFill>
              </a:rPr>
              <a:t>Добавление</a:t>
            </a:r>
            <a:r>
              <a:rPr lang="uk" sz="1200" b="1" dirty="0">
                <a:solidFill>
                  <a:srgbClr val="003964"/>
                </a:solidFill>
              </a:rPr>
              <a:t> </a:t>
            </a:r>
            <a:r>
              <a:rPr lang="uk" sz="1200" b="1" dirty="0" err="1">
                <a:solidFill>
                  <a:srgbClr val="003964"/>
                </a:solidFill>
              </a:rPr>
              <a:t>анкеты</a:t>
            </a:r>
            <a:r>
              <a:rPr lang="uk" sz="1200" b="1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Некоторые</a:t>
            </a:r>
            <a:r>
              <a:rPr lang="uk" sz="1200" dirty="0">
                <a:solidFill>
                  <a:srgbClr val="003964"/>
                </a:solidFill>
              </a:rPr>
              <a:t> </a:t>
            </a:r>
            <a:r>
              <a:rPr lang="uk" sz="1200" dirty="0" err="1">
                <a:solidFill>
                  <a:srgbClr val="003964"/>
                </a:solidFill>
              </a:rPr>
              <a:t>стратегические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меры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могут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выходить</a:t>
            </a:r>
            <a:r>
              <a:rPr lang="uk" sz="1200" dirty="0">
                <a:solidFill>
                  <a:srgbClr val="003964"/>
                </a:solidFill>
              </a:rPr>
              <a:t> за рамки </a:t>
            </a:r>
            <a:r>
              <a:rPr lang="uk" sz="1200" dirty="0" err="1">
                <a:solidFill>
                  <a:srgbClr val="003964"/>
                </a:solidFill>
              </a:rPr>
              <a:t>системы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государственных</a:t>
            </a:r>
            <a:r>
              <a:rPr lang="uk" sz="1200" dirty="0">
                <a:solidFill>
                  <a:srgbClr val="003964"/>
                </a:solidFill>
              </a:rPr>
              <a:t> закупок 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uk" sz="1200" dirty="0" err="1">
                <a:solidFill>
                  <a:srgbClr val="003964"/>
                </a:solidFill>
              </a:rPr>
              <a:t>например</a:t>
            </a:r>
            <a:r>
              <a:rPr lang="uk" sz="1200" dirty="0">
                <a:solidFill>
                  <a:srgbClr val="003964"/>
                </a:solidFill>
              </a:rPr>
              <a:t>, </a:t>
            </a:r>
            <a:r>
              <a:rPr lang="uk" sz="1200" dirty="0" err="1">
                <a:solidFill>
                  <a:srgbClr val="003964"/>
                </a:solidFill>
              </a:rPr>
              <a:t>барьеры</a:t>
            </a:r>
            <a:r>
              <a:rPr lang="uk" sz="1200" dirty="0">
                <a:solidFill>
                  <a:srgbClr val="003964"/>
                </a:solidFill>
              </a:rPr>
              <a:t> для </a:t>
            </a:r>
            <a:r>
              <a:rPr lang="uk" sz="1200" dirty="0" err="1">
                <a:solidFill>
                  <a:srgbClr val="003964"/>
                </a:solidFill>
              </a:rPr>
              <a:t>привлечения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иностранных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инвестиций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или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дополнительное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налогообложение</a:t>
            </a:r>
            <a:r>
              <a:rPr lang="uk" sz="1200" dirty="0">
                <a:solidFill>
                  <a:srgbClr val="003964"/>
                </a:solidFill>
              </a:rPr>
              <a:t> для </a:t>
            </a:r>
            <a:r>
              <a:rPr lang="uk" sz="1200" dirty="0" err="1">
                <a:solidFill>
                  <a:srgbClr val="003964"/>
                </a:solidFill>
              </a:rPr>
              <a:t>иностранных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компаний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  <a:r>
              <a:rPr lang="uk" sz="1200" dirty="0">
                <a:solidFill>
                  <a:srgbClr val="003964"/>
                </a:solidFill>
              </a:rPr>
              <a:t>Таким образом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uk" sz="1200" dirty="0" err="1">
                <a:solidFill>
                  <a:srgbClr val="003964"/>
                </a:solidFill>
              </a:rPr>
              <a:t>использование</a:t>
            </a:r>
            <a:r>
              <a:rPr lang="uk" sz="1200" dirty="0">
                <a:solidFill>
                  <a:srgbClr val="003964"/>
                </a:solidFill>
              </a:rPr>
              <a:t> OCDS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невозможно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sz="1200" dirty="0">
                <a:solidFill>
                  <a:srgbClr val="003964"/>
                </a:solidFill>
              </a:rPr>
              <a:t>В </a:t>
            </a:r>
            <a:r>
              <a:rPr lang="uk" sz="1200" dirty="0" err="1">
                <a:solidFill>
                  <a:srgbClr val="003964"/>
                </a:solidFill>
              </a:rPr>
              <a:t>этих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случаях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мы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предоставили</a:t>
            </a:r>
            <a:r>
              <a:rPr lang="uk" sz="1200" dirty="0">
                <a:solidFill>
                  <a:srgbClr val="003964"/>
                </a:solidFill>
              </a:rPr>
              <a:t> анкету для </a:t>
            </a:r>
            <a:r>
              <a:rPr lang="uk" sz="1200" dirty="0" err="1">
                <a:solidFill>
                  <a:srgbClr val="003964"/>
                </a:solidFill>
              </a:rPr>
              <a:t>представителей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страны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sz="1200" dirty="0" err="1">
                <a:solidFill>
                  <a:srgbClr val="003964"/>
                </a:solidFill>
              </a:rPr>
              <a:t>Ответы</a:t>
            </a:r>
            <a:r>
              <a:rPr lang="uk" sz="1200" dirty="0">
                <a:solidFill>
                  <a:srgbClr val="003964"/>
                </a:solidFill>
              </a:rPr>
              <a:t> на </a:t>
            </a:r>
            <a:r>
              <a:rPr lang="uk" sz="1200" dirty="0" err="1">
                <a:solidFill>
                  <a:srgbClr val="003964"/>
                </a:solidFill>
              </a:rPr>
              <a:t>эти</a:t>
            </a:r>
            <a:r>
              <a:rPr lang="uk" sz="1200" dirty="0">
                <a:solidFill>
                  <a:srgbClr val="003964"/>
                </a:solidFill>
              </a:rPr>
              <a:t> </a:t>
            </a:r>
            <a:r>
              <a:rPr lang="uk" sz="1200" dirty="0" err="1">
                <a:solidFill>
                  <a:srgbClr val="003964"/>
                </a:solidFill>
              </a:rPr>
              <a:t>вопросы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помогут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собрать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необходимую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информацию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 b="0" i="0" u="none" strike="noStrike" cap="none" dirty="0">
              <a:solidFill>
                <a:srgbClr val="003964"/>
              </a:solidFill>
              <a:latin typeface="Arial"/>
              <a:ea typeface="Arial"/>
              <a:cs typeface="Arial"/>
            </a:endParaRPr>
          </a:p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 descr="A diagram of a flowchart&#10;&#10;Description automatically generated">
            <a:extLst>
              <a:ext uri="{FF2B5EF4-FFF2-40B4-BE49-F238E27FC236}">
                <a16:creationId xmlns:a16="http://schemas.microsoft.com/office/drawing/2014/main" id="{14901878-67AA-0CEB-CB2D-98B0A24B5D8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4" t="13889" r="-174" b="53125"/>
          <a:stretch/>
        </p:blipFill>
        <p:spPr>
          <a:xfrm>
            <a:off x="786694" y="572382"/>
            <a:ext cx="7556505" cy="12461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df8599b4ec_0_4"/>
          <p:cNvSpPr txBox="1">
            <a:spLocks noGrp="1"/>
          </p:cNvSpPr>
          <p:nvPr>
            <p:ph type="sldNum" idx="12"/>
          </p:nvPr>
        </p:nvSpPr>
        <p:spPr>
          <a:xfrm>
            <a:off x="177801" y="4819073"/>
            <a:ext cx="461400" cy="2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uk"/>
              <a:t>6</a:t>
            </a:fld>
            <a:endParaRPr/>
          </a:p>
        </p:txBody>
      </p:sp>
      <p:grpSp>
        <p:nvGrpSpPr>
          <p:cNvPr id="144" name="Google Shape;144;g1df8599b4ec_0_4"/>
          <p:cNvGrpSpPr/>
          <p:nvPr/>
        </p:nvGrpSpPr>
        <p:grpSpPr>
          <a:xfrm>
            <a:off x="0" y="4476867"/>
            <a:ext cx="9144000" cy="685800"/>
            <a:chOff x="0" y="5969156"/>
            <a:chExt cx="12192000" cy="914400"/>
          </a:xfrm>
        </p:grpSpPr>
        <p:sp>
          <p:nvSpPr>
            <p:cNvPr id="145" name="Google Shape;145;g1df8599b4ec_0_4"/>
            <p:cNvSpPr/>
            <p:nvPr/>
          </p:nvSpPr>
          <p:spPr>
            <a:xfrm>
              <a:off x="0" y="5969156"/>
              <a:ext cx="12192000" cy="914400"/>
            </a:xfrm>
            <a:prstGeom prst="rect">
              <a:avLst/>
            </a:prstGeom>
            <a:solidFill>
              <a:srgbClr val="00539B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6" name="Google Shape;146;g1df8599b4ec_0_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332844" y="6206991"/>
              <a:ext cx="2356403" cy="438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g1df8599b4ec_0_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5969156"/>
              <a:ext cx="5435598" cy="91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8" name="Google Shape;148;g1df8599b4ec_0_4"/>
          <p:cNvSpPr txBox="1">
            <a:spLocks noGrp="1"/>
          </p:cNvSpPr>
          <p:nvPr>
            <p:ph type="title"/>
          </p:nvPr>
        </p:nvSpPr>
        <p:spPr>
          <a:xfrm>
            <a:off x="-3175" y="65740"/>
            <a:ext cx="8509000" cy="51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algn="l">
              <a:lnSpc>
                <a:spcPct val="114999"/>
              </a:lnSpc>
            </a:pPr>
            <a:r>
              <a:rPr lang="uk" sz="1400">
                <a:solidFill>
                  <a:srgbClr val="8C2245"/>
                </a:solidFill>
              </a:rPr>
              <a:t>Пример </a:t>
            </a:r>
            <a:r>
              <a:rPr lang="uk" sz="1400" err="1">
                <a:solidFill>
                  <a:srgbClr val="8C2245"/>
                </a:solidFill>
              </a:rPr>
              <a:t>end-to-end</a:t>
            </a:r>
            <a:r>
              <a:rPr lang="uk" sz="1400">
                <a:solidFill>
                  <a:srgbClr val="8C2245"/>
                </a:solidFill>
              </a:rPr>
              <a:t>: М51. </a:t>
            </a:r>
            <a:r>
              <a:rPr lang="uk" sz="1400" err="1">
                <a:solidFill>
                  <a:srgbClr val="8C2245"/>
                </a:solidFill>
              </a:rPr>
              <a:t>Разработка</a:t>
            </a:r>
            <a:r>
              <a:rPr lang="uk" sz="1400">
                <a:solidFill>
                  <a:srgbClr val="8C2245"/>
                </a:solidFill>
              </a:rPr>
              <a:t> </a:t>
            </a:r>
            <a:r>
              <a:rPr lang="uk" sz="1400" err="1">
                <a:solidFill>
                  <a:srgbClr val="8C2245"/>
                </a:solidFill>
              </a:rPr>
              <a:t>методов</a:t>
            </a:r>
            <a:r>
              <a:rPr lang="uk" sz="1400">
                <a:solidFill>
                  <a:srgbClr val="8C2245"/>
                </a:solidFill>
              </a:rPr>
              <a:t> закупок</a:t>
            </a:r>
            <a:endParaRPr lang="en-US"/>
          </a:p>
        </p:txBody>
      </p:sp>
      <p:sp>
        <p:nvSpPr>
          <p:cNvPr id="149" name="Google Shape;149;g1df8599b4ec_0_4"/>
          <p:cNvSpPr/>
          <p:nvPr/>
        </p:nvSpPr>
        <p:spPr>
          <a:xfrm>
            <a:off x="5776275" y="938500"/>
            <a:ext cx="518400" cy="386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1df8599b4ec_0_4"/>
          <p:cNvSpPr txBox="1"/>
          <p:nvPr/>
        </p:nvSpPr>
        <p:spPr>
          <a:xfrm>
            <a:off x="6350375" y="628125"/>
            <a:ext cx="2775162" cy="1292631"/>
          </a:xfrm>
          <a:prstGeom prst="rect">
            <a:avLst/>
          </a:prstGeom>
          <a:noFill/>
          <a:ln w="9525" cap="flat" cmpd="sng">
            <a:solidFill>
              <a:srgbClr val="003964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uk" sz="1200" b="1">
                <a:solidFill>
                  <a:srgbClr val="003964"/>
                </a:solidFill>
              </a:rPr>
              <a:t>Шаг 2: Наше </a:t>
            </a:r>
            <a:r>
              <a:rPr lang="uk" sz="1200" b="1" err="1">
                <a:solidFill>
                  <a:srgbClr val="003964"/>
                </a:solidFill>
              </a:rPr>
              <a:t>толкование</a:t>
            </a:r>
            <a:r>
              <a:rPr lang="uk" sz="1200" b="1">
                <a:solidFill>
                  <a:srgbClr val="003964"/>
                </a:solidFill>
              </a:rPr>
              <a:t> </a:t>
            </a:r>
            <a:r>
              <a:rPr lang="uk" sz="1200" b="1" err="1">
                <a:solidFill>
                  <a:srgbClr val="003964"/>
                </a:solidFill>
              </a:rPr>
              <a:t>этого</a:t>
            </a:r>
            <a:r>
              <a:rPr lang="uk" sz="1200" b="1">
                <a:solidFill>
                  <a:srgbClr val="003964"/>
                </a:solidFill>
              </a:rPr>
              <a:t> </a:t>
            </a:r>
            <a:r>
              <a:rPr lang="uk" sz="1200" b="1" err="1">
                <a:solidFill>
                  <a:srgbClr val="003964"/>
                </a:solidFill>
              </a:rPr>
              <a:t>барьера</a:t>
            </a:r>
            <a:r>
              <a:rPr lang="uk" sz="1200" b="1">
                <a:solidFill>
                  <a:srgbClr val="003964"/>
                </a:solidFill>
              </a:rPr>
              <a:t> </a:t>
            </a:r>
            <a:endParaRPr lang="en-US"/>
          </a:p>
          <a:p>
            <a:r>
              <a:rPr lang="uk" sz="1200" err="1">
                <a:solidFill>
                  <a:srgbClr val="003964"/>
                </a:solidFill>
              </a:rPr>
              <a:t>Разделение</a:t>
            </a:r>
            <a:r>
              <a:rPr lang="uk" sz="1200">
                <a:solidFill>
                  <a:srgbClr val="003964"/>
                </a:solidFill>
              </a:rPr>
              <a:t> тендера на </a:t>
            </a:r>
            <a:r>
              <a:rPr lang="uk" sz="1200" err="1">
                <a:solidFill>
                  <a:srgbClr val="003964"/>
                </a:solidFill>
              </a:rPr>
              <a:t>несколько</a:t>
            </a:r>
            <a:r>
              <a:rPr lang="uk" sz="1200">
                <a:solidFill>
                  <a:srgbClr val="003964"/>
                </a:solidFill>
              </a:rPr>
              <a:t> </a:t>
            </a:r>
            <a:r>
              <a:rPr lang="uk" sz="1200" err="1">
                <a:solidFill>
                  <a:srgbClr val="003964"/>
                </a:solidFill>
              </a:rPr>
              <a:t>лотов</a:t>
            </a:r>
            <a:r>
              <a:rPr lang="uk" sz="1200">
                <a:solidFill>
                  <a:srgbClr val="003964"/>
                </a:solidFill>
              </a:rPr>
              <a:t> </a:t>
            </a:r>
            <a:r>
              <a:rPr lang="uk" sz="1200" err="1">
                <a:solidFill>
                  <a:srgbClr val="003964"/>
                </a:solidFill>
              </a:rPr>
              <a:t>делает</a:t>
            </a:r>
            <a:r>
              <a:rPr lang="uk" sz="1200">
                <a:solidFill>
                  <a:srgbClr val="003964"/>
                </a:solidFill>
              </a:rPr>
              <a:t> его </a:t>
            </a:r>
            <a:r>
              <a:rPr lang="uk" sz="1200" err="1">
                <a:solidFill>
                  <a:srgbClr val="003964"/>
                </a:solidFill>
              </a:rPr>
              <a:t>менее</a:t>
            </a:r>
            <a:r>
              <a:rPr lang="uk" sz="1200">
                <a:solidFill>
                  <a:srgbClr val="003964"/>
                </a:solidFill>
              </a:rPr>
              <a:t> </a:t>
            </a:r>
            <a:r>
              <a:rPr lang="uk" sz="1200" err="1">
                <a:solidFill>
                  <a:srgbClr val="003964"/>
                </a:solidFill>
              </a:rPr>
              <a:t>доступным</a:t>
            </a:r>
            <a:r>
              <a:rPr lang="uk" sz="1200">
                <a:solidFill>
                  <a:srgbClr val="003964"/>
                </a:solidFill>
              </a:rPr>
              <a:t> </a:t>
            </a:r>
            <a:r>
              <a:rPr lang="uk" sz="1200" err="1">
                <a:solidFill>
                  <a:srgbClr val="003964"/>
                </a:solidFill>
              </a:rPr>
              <a:t>или</a:t>
            </a:r>
            <a:r>
              <a:rPr lang="uk" sz="1200">
                <a:solidFill>
                  <a:srgbClr val="003964"/>
                </a:solidFill>
              </a:rPr>
              <a:t> </a:t>
            </a:r>
            <a:r>
              <a:rPr lang="uk" sz="1200" err="1">
                <a:solidFill>
                  <a:srgbClr val="003964"/>
                </a:solidFill>
              </a:rPr>
              <a:t>интересным</a:t>
            </a:r>
            <a:r>
              <a:rPr lang="uk" sz="1200">
                <a:solidFill>
                  <a:srgbClr val="003964"/>
                </a:solidFill>
              </a:rPr>
              <a:t> для </a:t>
            </a:r>
            <a:r>
              <a:rPr lang="uk" sz="1200" err="1">
                <a:solidFill>
                  <a:srgbClr val="003964"/>
                </a:solidFill>
              </a:rPr>
              <a:t>иностранных</a:t>
            </a:r>
            <a:r>
              <a:rPr lang="uk" sz="1200">
                <a:solidFill>
                  <a:srgbClr val="003964"/>
                </a:solidFill>
              </a:rPr>
              <a:t> </a:t>
            </a:r>
            <a:r>
              <a:rPr lang="uk" sz="1200" err="1">
                <a:solidFill>
                  <a:srgbClr val="003964"/>
                </a:solidFill>
              </a:rPr>
              <a:t>компаний</a:t>
            </a:r>
            <a:endParaRPr lang="en-US" err="1"/>
          </a:p>
        </p:txBody>
      </p:sp>
      <p:sp>
        <p:nvSpPr>
          <p:cNvPr id="151" name="Google Shape;151;g1df8599b4ec_0_4"/>
          <p:cNvSpPr/>
          <p:nvPr/>
        </p:nvSpPr>
        <p:spPr>
          <a:xfrm rot="-10798597">
            <a:off x="8055175" y="1959650"/>
            <a:ext cx="735300" cy="1257000"/>
          </a:xfrm>
          <a:prstGeom prst="bentArrow">
            <a:avLst>
              <a:gd name="adj1" fmla="val 23858"/>
              <a:gd name="adj2" fmla="val 25000"/>
              <a:gd name="adj3" fmla="val 25000"/>
              <a:gd name="adj4" fmla="val 4375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1df8599b4ec_0_4"/>
          <p:cNvSpPr txBox="1"/>
          <p:nvPr/>
        </p:nvSpPr>
        <p:spPr>
          <a:xfrm>
            <a:off x="4183450" y="2020975"/>
            <a:ext cx="3880200" cy="25929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4999"/>
              </a:lnSpc>
            </a:pPr>
            <a:r>
              <a:rPr lang="uk" sz="1200" b="1">
                <a:solidFill>
                  <a:srgbClr val="003964"/>
                </a:solidFill>
              </a:rPr>
              <a:t>Шаг 3: </a:t>
            </a:r>
            <a:r>
              <a:rPr lang="uk" sz="1200" b="1" err="1">
                <a:solidFill>
                  <a:srgbClr val="003964"/>
                </a:solidFill>
              </a:rPr>
              <a:t>Количественная</a:t>
            </a:r>
            <a:r>
              <a:rPr lang="uk" sz="1200" b="1">
                <a:solidFill>
                  <a:srgbClr val="003964"/>
                </a:solidFill>
              </a:rPr>
              <a:t> </a:t>
            </a:r>
            <a:r>
              <a:rPr lang="uk" sz="1200" b="1" err="1">
                <a:solidFill>
                  <a:srgbClr val="003964"/>
                </a:solidFill>
              </a:rPr>
              <a:t>оценка</a:t>
            </a:r>
            <a:r>
              <a:rPr lang="uk" sz="1200" b="1">
                <a:solidFill>
                  <a:srgbClr val="003964"/>
                </a:solidFill>
              </a:rPr>
              <a:t> </a:t>
            </a:r>
            <a:r>
              <a:rPr lang="uk" sz="1200" b="1" err="1">
                <a:solidFill>
                  <a:srgbClr val="003964"/>
                </a:solidFill>
              </a:rPr>
              <a:t>барьера</a:t>
            </a:r>
            <a:r>
              <a:rPr lang="uk" sz="1200" b="1">
                <a:solidFill>
                  <a:srgbClr val="003964"/>
                </a:solidFill>
              </a:rPr>
              <a:t> </a:t>
            </a:r>
            <a:endParaRPr lang="en-US" sz="1200" b="1">
              <a:solidFill>
                <a:srgbClr val="003964"/>
              </a:solidFill>
            </a:endParaRPr>
          </a:p>
          <a:p>
            <a:pPr>
              <a:lnSpc>
                <a:spcPct val="114999"/>
              </a:lnSpc>
            </a:pP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Стандартная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 схема OCDS не </a:t>
            </a: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предоставляет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 </a:t>
            </a: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информацию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 о лотах, но </a:t>
            </a: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существует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 </a:t>
            </a: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расширение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 "</a:t>
            </a: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Лоты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", </a:t>
            </a: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которое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 </a:t>
            </a: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включает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 </a:t>
            </a: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необходимую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 </a:t>
            </a:r>
            <a:r>
              <a:rPr lang="uk" sz="1200" err="1">
                <a:solidFill>
                  <a:srgbClr val="003964"/>
                </a:solidFill>
                <a:highlight>
                  <a:srgbClr val="FFFFFF"/>
                </a:highlight>
              </a:rPr>
              <a:t>информацию</a:t>
            </a:r>
            <a:r>
              <a:rPr lang="uk" sz="1200">
                <a:solidFill>
                  <a:srgbClr val="003964"/>
                </a:solidFill>
                <a:highlight>
                  <a:srgbClr val="FFFFFF"/>
                </a:highlight>
              </a:rPr>
              <a:t>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r>
              <a:rPr lang="uk" sz="1000" i="1">
                <a:solidFill>
                  <a:schemeClr val="dk1"/>
                </a:solidFill>
              </a:rPr>
              <a:t>Пример </a:t>
            </a:r>
            <a:r>
              <a:rPr lang="uk" sz="1000" i="1" err="1">
                <a:solidFill>
                  <a:schemeClr val="dk1"/>
                </a:solidFill>
              </a:rPr>
              <a:t>распределения</a:t>
            </a:r>
            <a:r>
              <a:rPr lang="uk" sz="1000" i="1">
                <a:solidFill>
                  <a:schemeClr val="dk1"/>
                </a:solidFill>
              </a:rPr>
              <a:t> на </a:t>
            </a:r>
            <a:r>
              <a:rPr lang="uk" sz="1000" i="1" err="1">
                <a:solidFill>
                  <a:schemeClr val="dk1"/>
                </a:solidFill>
              </a:rPr>
              <a:t>лоты</a:t>
            </a:r>
            <a:r>
              <a:rPr lang="uk" sz="1000" i="1">
                <a:solidFill>
                  <a:schemeClr val="dk1"/>
                </a:solidFill>
              </a:rPr>
              <a:t> в OCDS с </a:t>
            </a:r>
            <a:r>
              <a:rPr lang="uk" sz="1000" i="1" err="1">
                <a:solidFill>
                  <a:schemeClr val="dk1"/>
                </a:solidFill>
              </a:rPr>
              <a:t>использованием</a:t>
            </a:r>
            <a:r>
              <a:rPr lang="uk" sz="1000" i="1">
                <a:solidFill>
                  <a:schemeClr val="dk1"/>
                </a:solidFill>
              </a:rPr>
              <a:t> </a:t>
            </a:r>
            <a:r>
              <a:rPr lang="uk" sz="1000" i="1" err="1">
                <a:solidFill>
                  <a:schemeClr val="dk1"/>
                </a:solidFill>
              </a:rPr>
              <a:t>расширения</a:t>
            </a:r>
            <a:r>
              <a:rPr lang="uk" sz="1000" i="1">
                <a:solidFill>
                  <a:schemeClr val="dk1"/>
                </a:solidFill>
              </a:rPr>
              <a:t> "</a:t>
            </a:r>
            <a:r>
              <a:rPr lang="uk" sz="1000" i="1" err="1">
                <a:solidFill>
                  <a:schemeClr val="dk1"/>
                </a:solidFill>
              </a:rPr>
              <a:t>Лоты</a:t>
            </a:r>
            <a:r>
              <a:rPr lang="uk" sz="1000" i="1">
                <a:solidFill>
                  <a:schemeClr val="dk1"/>
                </a:solidFill>
              </a:rPr>
              <a:t>"  (https://extensions.open-contracting.org/en/extensions/lots/master/)</a:t>
            </a:r>
            <a:r>
              <a:rPr lang="uk" sz="1000" b="1">
                <a:solidFill>
                  <a:srgbClr val="073763"/>
                </a:solidFill>
              </a:rPr>
              <a:t> </a:t>
            </a:r>
            <a:endParaRPr sz="1000"/>
          </a:p>
        </p:txBody>
      </p:sp>
      <p:pic>
        <p:nvPicPr>
          <p:cNvPr id="153" name="Google Shape;153;g1df8599b4ec_0_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47650" y="3204310"/>
            <a:ext cx="3528615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g1df8599b4ec_0_4"/>
          <p:cNvSpPr txBox="1"/>
          <p:nvPr/>
        </p:nvSpPr>
        <p:spPr>
          <a:xfrm>
            <a:off x="177800" y="667475"/>
            <a:ext cx="5451000" cy="39700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4999"/>
              </a:lnSpc>
            </a:pPr>
            <a:r>
              <a:rPr lang="uk" sz="1200" b="1">
                <a:solidFill>
                  <a:srgbClr val="073763"/>
                </a:solidFill>
              </a:rPr>
              <a:t>Шаг 1: Пример </a:t>
            </a:r>
            <a:r>
              <a:rPr lang="uk" sz="1200" b="1" err="1">
                <a:solidFill>
                  <a:srgbClr val="073763"/>
                </a:solidFill>
              </a:rPr>
              <a:t>описания</a:t>
            </a:r>
            <a:r>
              <a:rPr lang="uk" sz="1200" b="1">
                <a:solidFill>
                  <a:srgbClr val="073763"/>
                </a:solidFill>
              </a:rPr>
              <a:t> </a:t>
            </a:r>
            <a:r>
              <a:rPr lang="uk" sz="1200" b="1" err="1">
                <a:solidFill>
                  <a:srgbClr val="073763"/>
                </a:solidFill>
              </a:rPr>
              <a:t>данной</a:t>
            </a:r>
            <a:r>
              <a:rPr lang="uk" sz="1200" b="1">
                <a:solidFill>
                  <a:srgbClr val="073763"/>
                </a:solidFill>
              </a:rPr>
              <a:t> </a:t>
            </a:r>
            <a:r>
              <a:rPr lang="uk" sz="1200" b="1" err="1">
                <a:solidFill>
                  <a:srgbClr val="073763"/>
                </a:solidFill>
              </a:rPr>
              <a:t>подкатегории</a:t>
            </a:r>
            <a:r>
              <a:rPr lang="uk" sz="1200" b="1">
                <a:solidFill>
                  <a:srgbClr val="073763"/>
                </a:solidFill>
              </a:rPr>
              <a:t> в </a:t>
            </a:r>
            <a:r>
              <a:rPr lang="uk" sz="1200" b="1" err="1">
                <a:solidFill>
                  <a:srgbClr val="073763"/>
                </a:solidFill>
              </a:rPr>
              <a:t>таксономии</a:t>
            </a:r>
            <a:endParaRPr lang="en-US" err="1"/>
          </a:p>
        </p:txBody>
      </p:sp>
      <p:sp>
        <p:nvSpPr>
          <p:cNvPr id="156" name="Google Shape;156;g1df8599b4ec_0_4"/>
          <p:cNvSpPr txBox="1"/>
          <p:nvPr/>
        </p:nvSpPr>
        <p:spPr>
          <a:xfrm>
            <a:off x="259850" y="2097175"/>
            <a:ext cx="3281400" cy="2216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uk" sz="1200" b="1">
                <a:solidFill>
                  <a:srgbClr val="003964"/>
                </a:solidFill>
              </a:rPr>
              <a:t>Шаг 4: </a:t>
            </a:r>
            <a:r>
              <a:rPr lang="uk" sz="1200" b="1" err="1">
                <a:solidFill>
                  <a:srgbClr val="003964"/>
                </a:solidFill>
              </a:rPr>
              <a:t>Результаты</a:t>
            </a:r>
          </a:p>
          <a:p>
            <a:r>
              <a:rPr lang="uk" sz="1200">
                <a:solidFill>
                  <a:srgbClr val="003964"/>
                </a:solidFill>
              </a:rPr>
              <a:t>Пример </a:t>
            </a:r>
            <a:r>
              <a:rPr lang="uk" sz="1200" err="1">
                <a:solidFill>
                  <a:srgbClr val="003964"/>
                </a:solidFill>
              </a:rPr>
              <a:t>расчётов</a:t>
            </a:r>
            <a:r>
              <a:rPr lang="uk" sz="1200">
                <a:solidFill>
                  <a:srgbClr val="003964"/>
                </a:solidFill>
              </a:rPr>
              <a:t> на </a:t>
            </a:r>
            <a:r>
              <a:rPr lang="uk" sz="1200" err="1">
                <a:solidFill>
                  <a:srgbClr val="003964"/>
                </a:solidFill>
              </a:rPr>
              <a:t>основе</a:t>
            </a:r>
            <a:r>
              <a:rPr lang="uk" sz="1200">
                <a:solidFill>
                  <a:srgbClr val="003964"/>
                </a:solidFill>
              </a:rPr>
              <a:t> </a:t>
            </a:r>
            <a:r>
              <a:rPr lang="uk" sz="1200" err="1">
                <a:solidFill>
                  <a:srgbClr val="003964"/>
                </a:solidFill>
              </a:rPr>
              <a:t>украинских</a:t>
            </a:r>
            <a:r>
              <a:rPr lang="uk" sz="1200">
                <a:solidFill>
                  <a:srgbClr val="003964"/>
                </a:solidFill>
              </a:rPr>
              <a:t> </a:t>
            </a:r>
            <a:r>
              <a:rPr lang="uk" sz="1200" err="1">
                <a:solidFill>
                  <a:srgbClr val="003964"/>
                </a:solidFill>
              </a:rPr>
              <a:t>данных</a:t>
            </a:r>
            <a:r>
              <a:rPr lang="uk" sz="1200">
                <a:solidFill>
                  <a:srgbClr val="003964"/>
                </a:solidFill>
              </a:rPr>
              <a:t>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396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396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396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396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396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396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396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3964"/>
              </a:solidFill>
            </a:endParaRPr>
          </a:p>
        </p:txBody>
      </p:sp>
      <p:sp>
        <p:nvSpPr>
          <p:cNvPr id="157" name="Google Shape;157;g1df8599b4ec_0_4"/>
          <p:cNvSpPr/>
          <p:nvPr/>
        </p:nvSpPr>
        <p:spPr>
          <a:xfrm>
            <a:off x="3631600" y="2828400"/>
            <a:ext cx="461400" cy="3867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8" name="Google Shape;158;g1df8599b4ec_0_4"/>
          <p:cNvPicPr preferRelativeResize="0"/>
          <p:nvPr/>
        </p:nvPicPr>
        <p:blipFill rotWithShape="1">
          <a:blip r:embed="rId6">
            <a:alphaModFix/>
          </a:blip>
          <a:srcRect t="24615" b="-513"/>
          <a:stretch/>
        </p:blipFill>
        <p:spPr>
          <a:xfrm>
            <a:off x="305513" y="3097300"/>
            <a:ext cx="3095625" cy="117836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887BBFA-68A6-E68A-9DFC-FAF1C4A8F6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456034"/>
              </p:ext>
            </p:extLst>
          </p:nvPr>
        </p:nvGraphicFramePr>
        <p:xfrm>
          <a:off x="164407" y="1062966"/>
          <a:ext cx="5514517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431">
                  <a:extLst>
                    <a:ext uri="{9D8B030D-6E8A-4147-A177-3AD203B41FA5}">
                      <a16:colId xmlns:a16="http://schemas.microsoft.com/office/drawing/2014/main" val="1127037725"/>
                    </a:ext>
                  </a:extLst>
                </a:gridCol>
                <a:gridCol w="1841186">
                  <a:extLst>
                    <a:ext uri="{9D8B030D-6E8A-4147-A177-3AD203B41FA5}">
                      <a16:colId xmlns:a16="http://schemas.microsoft.com/office/drawing/2014/main" val="1730280459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1215737294"/>
                    </a:ext>
                  </a:extLst>
                </a:gridCol>
              </a:tblGrid>
              <a:tr h="16545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0" u="none" strike="noStrike" cap="none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Подгруппа</a:t>
                      </a:r>
                      <a:endParaRPr lang="en-US" sz="800" b="1" i="0" u="none" strike="noStrike" cap="none" err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i="0" u="none" strike="noStrike" cap="none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Подкатегория</a:t>
                      </a:r>
                      <a:endParaRPr lang="en-US" sz="800" b="1" i="0" u="none" strike="noStrike" cap="none" err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Пример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205022"/>
                  </a:ext>
                </a:extLst>
              </a:tr>
              <a:tr h="357383">
                <a:tc>
                  <a:txBody>
                    <a:bodyPr/>
                    <a:lstStyle/>
                    <a:p>
                      <a:r>
                        <a:rPr lang="en-US" sz="800" dirty="0"/>
                        <a:t>M5: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Проведение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закупок</a:t>
                      </a:r>
                      <a:endParaRPr lang="en-US" sz="800" dirty="0" err="1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M51</a:t>
                      </a:r>
                      <a:r>
                        <a:rPr lang="en-US" sz="800" dirty="0"/>
                        <a:t>: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Разработка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методов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закупок</a:t>
                      </a:r>
                      <a:endParaRPr lang="en-US" sz="800" dirty="0" err="1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0" i="0" u="none" strike="noStrike" noProof="0" dirty="0">
                          <a:latin typeface="Arial"/>
                        </a:rPr>
                        <a:t>В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Тунисе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механизм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распределения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(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т.е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.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разделения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контрактов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),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призванный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стимулировать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участие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национальных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компаний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,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является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 err="1">
                          <a:latin typeface="Arial"/>
                        </a:rPr>
                        <a:t>обязательным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.</a:t>
                      </a:r>
                      <a:endParaRPr lang="en-US" sz="80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56588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470E11-CDB0-650B-9238-4A40815C9626}"/>
              </a:ext>
            </a:extLst>
          </p:cNvPr>
          <p:cNvSpPr txBox="1"/>
          <p:nvPr/>
        </p:nvSpPr>
        <p:spPr>
          <a:xfrm>
            <a:off x="368438" y="2702869"/>
            <a:ext cx="291005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00" b="1" dirty="0"/>
              <a:t>М51: </a:t>
            </a:r>
            <a:r>
              <a:rPr lang="en-US" sz="700" b="1" dirty="0" err="1"/>
              <a:t>Дизайн</a:t>
            </a:r>
            <a:r>
              <a:rPr lang="en-US" sz="700" b="1" dirty="0"/>
              <a:t> </a:t>
            </a:r>
            <a:r>
              <a:rPr lang="en-US" sz="700" b="1" dirty="0" err="1"/>
              <a:t>методов</a:t>
            </a:r>
            <a:r>
              <a:rPr lang="en-US" sz="700" b="1" dirty="0"/>
              <a:t> </a:t>
            </a:r>
            <a:r>
              <a:rPr lang="en-US" sz="700" b="1" dirty="0" err="1"/>
              <a:t>разделения</a:t>
            </a:r>
            <a:r>
              <a:rPr lang="en-US" sz="700" b="1" dirty="0"/>
              <a:t> </a:t>
            </a:r>
            <a:r>
              <a:rPr lang="en-US" sz="700" b="1" dirty="0" err="1"/>
              <a:t>тендеров</a:t>
            </a:r>
            <a:endParaRPr lang="en-US" sz="700" b="1" dirty="0"/>
          </a:p>
          <a:p>
            <a:r>
              <a:rPr lang="en-US" sz="700" err="1"/>
              <a:t>Разделение</a:t>
            </a:r>
            <a:r>
              <a:rPr lang="en-US" sz="700" dirty="0"/>
              <a:t> </a:t>
            </a:r>
            <a:r>
              <a:rPr lang="en-US" sz="700" err="1"/>
              <a:t>тендеров</a:t>
            </a:r>
            <a:endParaRPr lang="en-US" sz="700" dirty="0" err="1"/>
          </a:p>
          <a:p>
            <a:pPr algn="r"/>
            <a:r>
              <a:rPr lang="en-US" sz="700" err="1"/>
              <a:t>стоимость</a:t>
            </a:r>
            <a:r>
              <a:rPr lang="en-US" sz="700" dirty="0"/>
              <a:t> </a:t>
            </a:r>
            <a:r>
              <a:rPr lang="en-US" sz="700" err="1"/>
              <a:t>распределения</a:t>
            </a:r>
            <a:r>
              <a:rPr lang="en-US" sz="700" dirty="0"/>
              <a:t> </a:t>
            </a:r>
            <a:endParaRPr lang="en-US" dirty="0"/>
          </a:p>
          <a:p>
            <a:pPr algn="r"/>
            <a:r>
              <a:rPr lang="en-US" sz="700" dirty="0" err="1"/>
              <a:t>тендерных</a:t>
            </a:r>
            <a:r>
              <a:rPr lang="en-US" sz="700" dirty="0"/>
              <a:t> </a:t>
            </a:r>
            <a:r>
              <a:rPr lang="en-US" sz="700" dirty="0" err="1"/>
              <a:t>предложений</a:t>
            </a:r>
            <a:endParaRPr lang="en-US" dirty="0" err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 txBox="1">
            <a:spLocks noGrp="1"/>
          </p:cNvSpPr>
          <p:nvPr>
            <p:ph type="sldNum" idx="12"/>
          </p:nvPr>
        </p:nvSpPr>
        <p:spPr>
          <a:xfrm>
            <a:off x="177801" y="4819073"/>
            <a:ext cx="461400" cy="2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uk"/>
              <a:t>7</a:t>
            </a:fld>
            <a:endParaRPr/>
          </a:p>
        </p:txBody>
      </p:sp>
      <p:grpSp>
        <p:nvGrpSpPr>
          <p:cNvPr id="164" name="Google Shape;164;p6"/>
          <p:cNvGrpSpPr/>
          <p:nvPr/>
        </p:nvGrpSpPr>
        <p:grpSpPr>
          <a:xfrm>
            <a:off x="0" y="4476867"/>
            <a:ext cx="9144000" cy="685800"/>
            <a:chOff x="0" y="5969156"/>
            <a:chExt cx="12192000" cy="914400"/>
          </a:xfrm>
        </p:grpSpPr>
        <p:sp>
          <p:nvSpPr>
            <p:cNvPr id="165" name="Google Shape;165;p6"/>
            <p:cNvSpPr/>
            <p:nvPr/>
          </p:nvSpPr>
          <p:spPr>
            <a:xfrm>
              <a:off x="0" y="5969156"/>
              <a:ext cx="12192000" cy="914400"/>
            </a:xfrm>
            <a:prstGeom prst="rect">
              <a:avLst/>
            </a:prstGeom>
            <a:solidFill>
              <a:srgbClr val="00539B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6" name="Google Shape;166;p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332844" y="6206991"/>
              <a:ext cx="2356403" cy="438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p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5969156"/>
              <a:ext cx="5435598" cy="91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8" name="Google Shape;168;p6"/>
          <p:cNvSpPr txBox="1"/>
          <p:nvPr/>
        </p:nvSpPr>
        <p:spPr>
          <a:xfrm>
            <a:off x="354500" y="641300"/>
            <a:ext cx="8655600" cy="103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4999"/>
              </a:lnSpc>
            </a:pPr>
            <a:r>
              <a:rPr lang="uk" sz="1200" dirty="0" err="1">
                <a:solidFill>
                  <a:srgbClr val="003964"/>
                </a:solidFill>
              </a:rPr>
              <a:t>Мы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выявили</a:t>
            </a:r>
            <a:r>
              <a:rPr lang="uk" sz="1200" dirty="0">
                <a:solidFill>
                  <a:srgbClr val="003964"/>
                </a:solidFill>
              </a:rPr>
              <a:t> </a:t>
            </a:r>
            <a:r>
              <a:rPr lang="uk" sz="1200" dirty="0" err="1">
                <a:solidFill>
                  <a:srgbClr val="003964"/>
                </a:solidFill>
              </a:rPr>
              <a:t>около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28 </a:t>
            </a:r>
            <a:r>
              <a:rPr lang="uk" sz="1200" dirty="0" err="1">
                <a:solidFill>
                  <a:srgbClr val="003964"/>
                </a:solidFill>
              </a:rPr>
              <a:t>подкатегорий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uk" sz="1200" dirty="0" err="1">
                <a:solidFill>
                  <a:srgbClr val="003964"/>
                </a:solidFill>
              </a:rPr>
              <a:t>из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48</a:t>
            </a:r>
            <a:r>
              <a:rPr lang="uk" sz="1200" dirty="0">
                <a:solidFill>
                  <a:srgbClr val="003964"/>
                </a:solidFill>
              </a:rPr>
              <a:t>), </a:t>
            </a:r>
            <a:r>
              <a:rPr lang="uk" sz="1200" dirty="0" err="1">
                <a:solidFill>
                  <a:srgbClr val="003964"/>
                </a:solidFill>
              </a:rPr>
              <a:t>которые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потенциально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могут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быть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преобразованы</a:t>
            </a:r>
            <a:r>
              <a:rPr lang="uk" sz="1200" dirty="0">
                <a:solidFill>
                  <a:srgbClr val="003964"/>
                </a:solidFill>
              </a:rPr>
              <a:t> в </a:t>
            </a:r>
            <a:r>
              <a:rPr lang="uk" sz="1200" dirty="0" err="1">
                <a:solidFill>
                  <a:srgbClr val="003964"/>
                </a:solidFill>
              </a:rPr>
              <a:t>индикаторы</a:t>
            </a:r>
            <a:r>
              <a:rPr lang="uk" sz="1200" dirty="0">
                <a:solidFill>
                  <a:srgbClr val="003964"/>
                </a:solidFill>
              </a:rPr>
              <a:t> на </a:t>
            </a:r>
            <a:r>
              <a:rPr lang="uk" sz="1200" dirty="0" err="1">
                <a:solidFill>
                  <a:srgbClr val="003964"/>
                </a:solidFill>
              </a:rPr>
              <a:t>основе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Стандарта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открытых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данных</a:t>
            </a:r>
            <a:r>
              <a:rPr lang="uk" sz="1200" dirty="0">
                <a:solidFill>
                  <a:srgbClr val="003964"/>
                </a:solidFill>
              </a:rPr>
              <a:t> с </a:t>
            </a:r>
            <a:r>
              <a:rPr lang="uk" sz="1200" dirty="0" err="1">
                <a:solidFill>
                  <a:srgbClr val="003964"/>
                </a:solidFill>
              </a:rPr>
              <a:t>использованием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расширений</a:t>
            </a:r>
            <a:r>
              <a:rPr lang="uk" sz="1200" dirty="0">
                <a:solidFill>
                  <a:srgbClr val="003964"/>
                </a:solidFill>
              </a:rPr>
              <a:t> (</a:t>
            </a:r>
            <a:r>
              <a:rPr lang="uk" sz="1200" dirty="0" err="1">
                <a:solidFill>
                  <a:srgbClr val="003964"/>
                </a:solidFill>
              </a:rPr>
              <a:t>это</a:t>
            </a:r>
            <a:r>
              <a:rPr lang="uk" sz="1200" dirty="0">
                <a:solidFill>
                  <a:srgbClr val="003964"/>
                </a:solidFill>
              </a:rPr>
              <a:t> число </a:t>
            </a:r>
            <a:r>
              <a:rPr lang="uk" sz="1200" dirty="0" err="1">
                <a:solidFill>
                  <a:srgbClr val="003964"/>
                </a:solidFill>
              </a:rPr>
              <a:t>также</a:t>
            </a:r>
            <a:r>
              <a:rPr lang="uk" sz="1200" dirty="0">
                <a:solidFill>
                  <a:srgbClr val="003964"/>
                </a:solidFill>
              </a:rPr>
              <a:t> </a:t>
            </a:r>
            <a:r>
              <a:rPr lang="uk" sz="1200" dirty="0" err="1">
                <a:solidFill>
                  <a:srgbClr val="003964"/>
                </a:solidFill>
              </a:rPr>
              <a:t>может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быть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увеличено</a:t>
            </a:r>
            <a:r>
              <a:rPr lang="uk" sz="1200" dirty="0">
                <a:solidFill>
                  <a:srgbClr val="003964"/>
                </a:solidFill>
              </a:rPr>
              <a:t> с </a:t>
            </a:r>
            <a:r>
              <a:rPr lang="uk" sz="1200" dirty="0" err="1">
                <a:solidFill>
                  <a:srgbClr val="003964"/>
                </a:solidFill>
              </a:rPr>
              <a:t>помощью</a:t>
            </a:r>
            <a:r>
              <a:rPr lang="uk" sz="1200" dirty="0">
                <a:solidFill>
                  <a:srgbClr val="003964"/>
                </a:solidFill>
              </a:rPr>
              <a:t> анкет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uk" sz="1200" dirty="0">
                <a:solidFill>
                  <a:srgbClr val="003964"/>
                </a:solidFill>
              </a:rPr>
              <a:t>и 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6 </a:t>
            </a:r>
            <a:r>
              <a:rPr lang="uk" sz="1200" dirty="0" err="1">
                <a:solidFill>
                  <a:srgbClr val="003964"/>
                </a:solidFill>
              </a:rPr>
              <a:t>подкатегорий</a:t>
            </a:r>
            <a:r>
              <a:rPr lang="uk" sz="1200" dirty="0">
                <a:solidFill>
                  <a:srgbClr val="003964"/>
                </a:solidFill>
              </a:rPr>
              <a:t>, </a:t>
            </a:r>
            <a:r>
              <a:rPr lang="uk" sz="1200" dirty="0" err="1">
                <a:solidFill>
                  <a:srgbClr val="003964"/>
                </a:solidFill>
              </a:rPr>
              <a:t>которые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непосредственно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могут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быть</a:t>
            </a:r>
            <a:r>
              <a:rPr lang="uk" sz="1200" dirty="0">
                <a:solidFill>
                  <a:srgbClr val="003964"/>
                </a:solidFill>
              </a:rPr>
              <a:t> </a:t>
            </a:r>
            <a:r>
              <a:rPr lang="uk" sz="1200" dirty="0" err="1">
                <a:solidFill>
                  <a:srgbClr val="003964"/>
                </a:solidFill>
              </a:rPr>
              <a:t>преобразованы</a:t>
            </a:r>
            <a:r>
              <a:rPr lang="uk" sz="1200" dirty="0">
                <a:solidFill>
                  <a:srgbClr val="003964"/>
                </a:solidFill>
              </a:rPr>
              <a:t> в </a:t>
            </a:r>
            <a:r>
              <a:rPr lang="uk" sz="1200" dirty="0" err="1">
                <a:solidFill>
                  <a:srgbClr val="003964"/>
                </a:solidFill>
              </a:rPr>
              <a:t>индикаторы</a:t>
            </a:r>
            <a:r>
              <a:rPr lang="uk" sz="1200" dirty="0">
                <a:solidFill>
                  <a:srgbClr val="003964"/>
                </a:solidFill>
              </a:rPr>
              <a:t> на </a:t>
            </a:r>
            <a:r>
              <a:rPr lang="uk" sz="1200" dirty="0" err="1">
                <a:solidFill>
                  <a:srgbClr val="003964"/>
                </a:solidFill>
              </a:rPr>
              <a:t>основе</a:t>
            </a:r>
            <a:r>
              <a:rPr lang="uk" sz="1200" dirty="0">
                <a:solidFill>
                  <a:srgbClr val="003964"/>
                </a:solidFill>
              </a:rPr>
              <a:t> OCDS</a:t>
            </a:r>
            <a:r>
              <a:rPr lang="uk" sz="12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dirty="0"/>
          </a:p>
        </p:txBody>
      </p:sp>
      <p:sp>
        <p:nvSpPr>
          <p:cNvPr id="169" name="Google Shape;169;p6"/>
          <p:cNvSpPr txBox="1">
            <a:spLocks noGrp="1"/>
          </p:cNvSpPr>
          <p:nvPr>
            <p:ph type="title"/>
          </p:nvPr>
        </p:nvSpPr>
        <p:spPr>
          <a:xfrm>
            <a:off x="76200" y="-13635"/>
            <a:ext cx="9144000" cy="5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algn="l">
              <a:lnSpc>
                <a:spcPct val="114999"/>
              </a:lnSpc>
            </a:pPr>
            <a:r>
              <a:rPr lang="uk" sz="1400" err="1">
                <a:solidFill>
                  <a:srgbClr val="8C2245"/>
                </a:solidFill>
              </a:rPr>
              <a:t>Индикаторы</a:t>
            </a:r>
            <a:r>
              <a:rPr lang="uk" sz="1400">
                <a:solidFill>
                  <a:srgbClr val="8C2245"/>
                </a:solidFill>
              </a:rPr>
              <a:t> </a:t>
            </a:r>
            <a:r>
              <a:rPr lang="uk" sz="1400" err="1">
                <a:solidFill>
                  <a:srgbClr val="8C2245"/>
                </a:solidFill>
              </a:rPr>
              <a:t>таксономии</a:t>
            </a:r>
            <a:r>
              <a:rPr lang="uk" sz="1400">
                <a:solidFill>
                  <a:srgbClr val="8C2245"/>
                </a:solidFill>
              </a:rPr>
              <a:t>. </a:t>
            </a:r>
            <a:r>
              <a:rPr lang="uk" sz="1400" err="1">
                <a:solidFill>
                  <a:srgbClr val="8C2245"/>
                </a:solidFill>
              </a:rPr>
              <a:t>Результаты</a:t>
            </a:r>
            <a:endParaRPr lang="en-US" err="1"/>
          </a:p>
        </p:txBody>
      </p:sp>
      <p:sp>
        <p:nvSpPr>
          <p:cNvPr id="170" name="Google Shape;170;p6"/>
          <p:cNvSpPr/>
          <p:nvPr/>
        </p:nvSpPr>
        <p:spPr>
          <a:xfrm>
            <a:off x="1263125" y="2252750"/>
            <a:ext cx="1596900" cy="1564800"/>
          </a:xfrm>
          <a:prstGeom prst="ellipse">
            <a:avLst/>
          </a:prstGeom>
          <a:noFill/>
          <a:ln w="9525" cap="flat" cmpd="sng">
            <a:solidFill>
              <a:srgbClr val="0079C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800" b="0" i="0" u="none" strike="noStrike" cap="none">
              <a:solidFill>
                <a:srgbClr val="8C22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6"/>
          <p:cNvSpPr/>
          <p:nvPr/>
        </p:nvSpPr>
        <p:spPr>
          <a:xfrm>
            <a:off x="2191799" y="2252750"/>
            <a:ext cx="1656600" cy="1564800"/>
          </a:xfrm>
          <a:prstGeom prst="ellipse">
            <a:avLst/>
          </a:prstGeom>
          <a:noFill/>
          <a:ln w="9525" cap="flat" cmpd="sng">
            <a:solidFill>
              <a:srgbClr val="0079C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200" b="0" i="0" u="none" strike="noStrike" cap="none">
              <a:solidFill>
                <a:srgbClr val="8C22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6"/>
          <p:cNvSpPr txBox="1"/>
          <p:nvPr/>
        </p:nvSpPr>
        <p:spPr>
          <a:xfrm>
            <a:off x="2734492" y="2639527"/>
            <a:ext cx="980400" cy="8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lnSpc>
                <a:spcPct val="114999"/>
              </a:lnSpc>
              <a:spcBef>
                <a:spcPts val="1200"/>
              </a:spcBef>
              <a:spcAft>
                <a:spcPts val="1200"/>
              </a:spcAft>
            </a:pPr>
            <a:r>
              <a:rPr lang="uk" sz="1100" dirty="0">
                <a:solidFill>
                  <a:srgbClr val="8C2245"/>
                </a:solidFill>
              </a:rPr>
              <a:t>Основа OCDS</a:t>
            </a:r>
            <a:endParaRPr lang="en-US"/>
          </a:p>
        </p:txBody>
      </p:sp>
      <p:sp>
        <p:nvSpPr>
          <p:cNvPr id="173" name="Google Shape;173;p6"/>
          <p:cNvSpPr txBox="1"/>
          <p:nvPr/>
        </p:nvSpPr>
        <p:spPr>
          <a:xfrm>
            <a:off x="1196447" y="2567815"/>
            <a:ext cx="1089325" cy="853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uk" sz="1100" dirty="0">
                <a:solidFill>
                  <a:srgbClr val="8C2245"/>
                </a:solidFill>
              </a:rPr>
              <a:t>48 </a:t>
            </a:r>
            <a:r>
              <a:rPr lang="uk" sz="1100" dirty="0" err="1">
                <a:solidFill>
                  <a:srgbClr val="8C2245"/>
                </a:solidFill>
              </a:rPr>
              <a:t>подкатегорий</a:t>
            </a:r>
            <a:r>
              <a:rPr lang="uk" sz="1100" dirty="0">
                <a:solidFill>
                  <a:srgbClr val="8C2245"/>
                </a:solidFill>
              </a:rPr>
              <a:t> </a:t>
            </a:r>
            <a:r>
              <a:rPr lang="uk" sz="1100" dirty="0" err="1">
                <a:solidFill>
                  <a:srgbClr val="8C2245"/>
                </a:solidFill>
              </a:rPr>
              <a:t>таксономии</a:t>
            </a:r>
            <a:r>
              <a:rPr lang="uk" sz="1100" dirty="0">
                <a:solidFill>
                  <a:srgbClr val="8C2245"/>
                </a:solidFill>
              </a:rPr>
              <a:t> ОЭСР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6"/>
          <p:cNvSpPr txBox="1"/>
          <p:nvPr/>
        </p:nvSpPr>
        <p:spPr>
          <a:xfrm>
            <a:off x="2162345" y="2666655"/>
            <a:ext cx="726300" cy="69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 b="0" i="0" u="none" strike="noStrike" cap="none">
                <a:solidFill>
                  <a:srgbClr val="8C2245"/>
                </a:solidFill>
                <a:latin typeface="Arial"/>
                <a:ea typeface="Arial"/>
                <a:cs typeface="Arial"/>
                <a:sym typeface="Arial"/>
              </a:rPr>
              <a:t>6 </a:t>
            </a:r>
            <a:r>
              <a:rPr lang="uk" sz="1100" err="1">
                <a:solidFill>
                  <a:srgbClr val="8C2245"/>
                </a:solidFill>
              </a:rPr>
              <a:t>подкатегорий</a:t>
            </a:r>
            <a:endParaRPr lang="en-US" err="1"/>
          </a:p>
        </p:txBody>
      </p:sp>
      <p:sp>
        <p:nvSpPr>
          <p:cNvPr id="175" name="Google Shape;175;p6"/>
          <p:cNvSpPr/>
          <p:nvPr/>
        </p:nvSpPr>
        <p:spPr>
          <a:xfrm>
            <a:off x="4862200" y="2193125"/>
            <a:ext cx="1691700" cy="1564800"/>
          </a:xfrm>
          <a:prstGeom prst="ellipse">
            <a:avLst/>
          </a:prstGeom>
          <a:noFill/>
          <a:ln w="9525" cap="flat" cmpd="sng">
            <a:solidFill>
              <a:srgbClr val="0079C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800" b="0" i="0" u="none" strike="noStrike" cap="none">
              <a:solidFill>
                <a:srgbClr val="8C22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5868276" y="2209000"/>
            <a:ext cx="1656600" cy="1564800"/>
          </a:xfrm>
          <a:prstGeom prst="ellipse">
            <a:avLst/>
          </a:prstGeom>
          <a:noFill/>
          <a:ln w="9525" cap="flat" cmpd="sng">
            <a:solidFill>
              <a:srgbClr val="0079C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8C22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6"/>
          <p:cNvSpPr txBox="1"/>
          <p:nvPr/>
        </p:nvSpPr>
        <p:spPr>
          <a:xfrm>
            <a:off x="6529783" y="2671978"/>
            <a:ext cx="1065000" cy="523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uk" sz="1100" dirty="0">
                <a:solidFill>
                  <a:srgbClr val="8C2245"/>
                </a:solidFill>
              </a:rPr>
              <a:t>Основа </a:t>
            </a:r>
            <a:endParaRPr lang="en-US" dirty="0"/>
          </a:p>
          <a:p>
            <a:pPr algn="ctr"/>
            <a:r>
              <a:rPr lang="uk" sz="1100" b="0" i="0" u="none" strike="noStrike" cap="none" dirty="0">
                <a:solidFill>
                  <a:srgbClr val="8C2245"/>
                </a:solidFill>
                <a:latin typeface="Arial"/>
                <a:ea typeface="Arial"/>
                <a:cs typeface="Arial"/>
                <a:sym typeface="Arial"/>
              </a:rPr>
              <a:t>OCDS</a:t>
            </a:r>
            <a:endParaRPr lang="uk" sz="1100" dirty="0"/>
          </a:p>
        </p:txBody>
      </p:sp>
      <p:sp>
        <p:nvSpPr>
          <p:cNvPr id="178" name="Google Shape;178;p6"/>
          <p:cNvSpPr txBox="1"/>
          <p:nvPr/>
        </p:nvSpPr>
        <p:spPr>
          <a:xfrm>
            <a:off x="4859714" y="2516129"/>
            <a:ext cx="1073450" cy="1031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uk" sz="1100" dirty="0">
                <a:solidFill>
                  <a:srgbClr val="8C2245"/>
                </a:solidFill>
              </a:rPr>
              <a:t>48 </a:t>
            </a:r>
            <a:endParaRPr lang="uk" sz="1100" dirty="0"/>
          </a:p>
          <a:p>
            <a:pPr algn="ctr"/>
            <a:r>
              <a:rPr lang="uk" sz="1100" dirty="0" err="1">
                <a:solidFill>
                  <a:srgbClr val="8C2245"/>
                </a:solidFill>
              </a:rPr>
              <a:t>подкатегорий</a:t>
            </a:r>
            <a:r>
              <a:rPr lang="uk" sz="1100" dirty="0">
                <a:solidFill>
                  <a:srgbClr val="8C2245"/>
                </a:solidFill>
              </a:rPr>
              <a:t> </a:t>
            </a:r>
            <a:r>
              <a:rPr lang="uk" sz="1100" dirty="0" err="1">
                <a:solidFill>
                  <a:srgbClr val="8C2245"/>
                </a:solidFill>
              </a:rPr>
              <a:t>таксономии</a:t>
            </a:r>
            <a:r>
              <a:rPr lang="uk" sz="1100" dirty="0">
                <a:solidFill>
                  <a:srgbClr val="8C2245"/>
                </a:solidFill>
              </a:rPr>
              <a:t> ОЭСР</a:t>
            </a:r>
            <a:endParaRPr lang="uk" sz="1100" b="0" i="0" u="none" strike="noStrike" cap="none" dirty="0">
              <a:latin typeface="Arial"/>
              <a:ea typeface="Arial"/>
              <a:cs typeface="Arial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lang="uk" sz="1100" b="0" i="0" u="none" strike="noStrike" cap="none">
              <a:solidFill>
                <a:srgbClr val="8C2245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79" name="Google Shape;179;p6"/>
          <p:cNvSpPr txBox="1"/>
          <p:nvPr/>
        </p:nvSpPr>
        <p:spPr>
          <a:xfrm>
            <a:off x="5845989" y="2655357"/>
            <a:ext cx="726300" cy="69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buSzPts val="1100"/>
            </a:pPr>
            <a:r>
              <a:rPr lang="uk" sz="1100" b="0" i="0" u="none" strike="noStrike" cap="none">
                <a:solidFill>
                  <a:srgbClr val="8C2245"/>
                </a:solidFill>
                <a:latin typeface="Arial"/>
                <a:ea typeface="Arial"/>
                <a:cs typeface="Arial"/>
                <a:sym typeface="Arial"/>
              </a:rPr>
              <a:t>28</a:t>
            </a:r>
            <a:r>
              <a:rPr lang="uk" sz="1100">
                <a:solidFill>
                  <a:srgbClr val="8C2245"/>
                </a:solidFill>
              </a:rPr>
              <a:t> </a:t>
            </a:r>
            <a:endParaRPr lang="en-US"/>
          </a:p>
          <a:p>
            <a:pPr algn="ctr">
              <a:buSzPts val="1100"/>
            </a:pPr>
            <a:r>
              <a:rPr lang="uk" sz="1100" err="1">
                <a:solidFill>
                  <a:srgbClr val="8C2245"/>
                </a:solidFill>
              </a:rPr>
              <a:t>подкатегорий</a:t>
            </a:r>
            <a:endParaRPr lang="uk" err="1"/>
          </a:p>
        </p:txBody>
      </p:sp>
      <p:sp>
        <p:nvSpPr>
          <p:cNvPr id="180" name="Google Shape;180;p6"/>
          <p:cNvSpPr txBox="1"/>
          <p:nvPr/>
        </p:nvSpPr>
        <p:spPr>
          <a:xfrm>
            <a:off x="1041882" y="1829925"/>
            <a:ext cx="287248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uk" sz="1200" b="1" dirty="0" err="1">
                <a:solidFill>
                  <a:srgbClr val="8C2245"/>
                </a:solidFill>
              </a:rPr>
              <a:t>Непосредственно</a:t>
            </a:r>
            <a:r>
              <a:rPr lang="uk" sz="1200" b="1" dirty="0">
                <a:solidFill>
                  <a:srgbClr val="8C2245"/>
                </a:solidFill>
              </a:rPr>
              <a:t> </a:t>
            </a:r>
            <a:r>
              <a:rPr lang="uk" sz="1200" b="1" dirty="0" err="1">
                <a:solidFill>
                  <a:srgbClr val="8C2245"/>
                </a:solidFill>
              </a:rPr>
              <a:t>преобразованы</a:t>
            </a:r>
            <a:r>
              <a:rPr lang="uk" sz="1200" b="1" dirty="0">
                <a:solidFill>
                  <a:srgbClr val="8C2245"/>
                </a:solidFill>
              </a:rPr>
              <a:t> </a:t>
            </a:r>
            <a:endParaRPr lang="en-US" sz="1200" b="1" dirty="0" err="1">
              <a:solidFill>
                <a:srgbClr val="8C2245"/>
              </a:solidFill>
            </a:endParaRPr>
          </a:p>
        </p:txBody>
      </p:sp>
      <p:sp>
        <p:nvSpPr>
          <p:cNvPr id="181" name="Google Shape;181;p6"/>
          <p:cNvSpPr txBox="1"/>
          <p:nvPr/>
        </p:nvSpPr>
        <p:spPr>
          <a:xfrm>
            <a:off x="4923859" y="1829925"/>
            <a:ext cx="2698063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uk" sz="1200" b="1">
                <a:solidFill>
                  <a:srgbClr val="8C2245"/>
                </a:solidFill>
              </a:rPr>
              <a:t>С </a:t>
            </a:r>
            <a:r>
              <a:rPr lang="uk" sz="1200" b="1" err="1">
                <a:solidFill>
                  <a:srgbClr val="8C2245"/>
                </a:solidFill>
              </a:rPr>
              <a:t>использованием</a:t>
            </a:r>
            <a:r>
              <a:rPr lang="uk" sz="1200" b="1">
                <a:solidFill>
                  <a:srgbClr val="8C2245"/>
                </a:solidFill>
              </a:rPr>
              <a:t> </a:t>
            </a:r>
            <a:r>
              <a:rPr lang="uk" sz="1200" b="1" err="1">
                <a:solidFill>
                  <a:srgbClr val="8C2245"/>
                </a:solidFill>
              </a:rPr>
              <a:t>расширений</a:t>
            </a:r>
            <a:endParaRPr lang="en-US" err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"/>
          <p:cNvSpPr txBox="1">
            <a:spLocks noGrp="1"/>
          </p:cNvSpPr>
          <p:nvPr>
            <p:ph type="sldNum" idx="12"/>
          </p:nvPr>
        </p:nvSpPr>
        <p:spPr>
          <a:xfrm>
            <a:off x="177801" y="4819073"/>
            <a:ext cx="461400" cy="2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</a:pPr>
            <a:fld id="{00000000-1234-1234-1234-123412341234}" type="slidenum">
              <a:rPr lang="uk"/>
              <a:t>8</a:t>
            </a:fld>
            <a:endParaRPr/>
          </a:p>
        </p:txBody>
      </p:sp>
      <p:grpSp>
        <p:nvGrpSpPr>
          <p:cNvPr id="187" name="Google Shape;187;p7"/>
          <p:cNvGrpSpPr/>
          <p:nvPr/>
        </p:nvGrpSpPr>
        <p:grpSpPr>
          <a:xfrm>
            <a:off x="0" y="4476867"/>
            <a:ext cx="9144000" cy="685800"/>
            <a:chOff x="0" y="5969156"/>
            <a:chExt cx="12192000" cy="914400"/>
          </a:xfrm>
        </p:grpSpPr>
        <p:sp>
          <p:nvSpPr>
            <p:cNvPr id="188" name="Google Shape;188;p7"/>
            <p:cNvSpPr/>
            <p:nvPr/>
          </p:nvSpPr>
          <p:spPr>
            <a:xfrm>
              <a:off x="0" y="5969156"/>
              <a:ext cx="12192000" cy="914400"/>
            </a:xfrm>
            <a:prstGeom prst="rect">
              <a:avLst/>
            </a:prstGeom>
            <a:solidFill>
              <a:srgbClr val="00539B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endPara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9" name="Google Shape;189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332844" y="6206991"/>
              <a:ext cx="2356403" cy="4387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5969156"/>
              <a:ext cx="5435598" cy="91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1" name="Google Shape;191;p7"/>
          <p:cNvSpPr txBox="1"/>
          <p:nvPr/>
        </p:nvSpPr>
        <p:spPr>
          <a:xfrm>
            <a:off x="454375" y="870375"/>
            <a:ext cx="7579500" cy="3255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indent="-311150">
              <a:buClr>
                <a:srgbClr val="003964"/>
              </a:buClr>
              <a:buSzPts val="1300"/>
              <a:buFont typeface="Arial"/>
              <a:buChar char="●"/>
            </a:pPr>
            <a:r>
              <a:rPr lang="uk" sz="1300" dirty="0" err="1">
                <a:solidFill>
                  <a:srgbClr val="003964"/>
                </a:solidFill>
              </a:rPr>
              <a:t>Продолжающееся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развитие</a:t>
            </a:r>
            <a:r>
              <a:rPr lang="uk" sz="1300" dirty="0">
                <a:solidFill>
                  <a:srgbClr val="003964"/>
                </a:solidFill>
              </a:rPr>
              <a:t> и </a:t>
            </a:r>
            <a:r>
              <a:rPr lang="uk" sz="1300" dirty="0" err="1">
                <a:solidFill>
                  <a:srgbClr val="003964"/>
                </a:solidFill>
              </a:rPr>
              <a:t>стандартизация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OCDS </a:t>
            </a:r>
            <a:r>
              <a:rPr lang="uk" sz="1300" dirty="0" err="1">
                <a:solidFill>
                  <a:srgbClr val="003964"/>
                </a:solidFill>
              </a:rPr>
              <a:t>являются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критическими</a:t>
            </a:r>
            <a:r>
              <a:rPr lang="uk" sz="1300" dirty="0">
                <a:solidFill>
                  <a:srgbClr val="003964"/>
                </a:solidFill>
              </a:rPr>
              <a:t> для </a:t>
            </a:r>
            <a:r>
              <a:rPr lang="uk" sz="1300" dirty="0" err="1">
                <a:solidFill>
                  <a:srgbClr val="003964"/>
                </a:solidFill>
              </a:rPr>
              <a:t>создания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единой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системы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среди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стран</a:t>
            </a:r>
            <a:r>
              <a:rPr lang="uk" sz="1300" dirty="0">
                <a:solidFill>
                  <a:srgbClr val="003964"/>
                </a:solidFill>
              </a:rPr>
              <a:t> ОЭСР для </a:t>
            </a:r>
            <a:r>
              <a:rPr lang="uk" sz="1300" dirty="0" err="1">
                <a:solidFill>
                  <a:srgbClr val="003964"/>
                </a:solidFill>
              </a:rPr>
              <a:t>оценки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уровня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их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ограничительных</a:t>
            </a:r>
            <a:r>
              <a:rPr lang="uk" sz="1300" dirty="0">
                <a:solidFill>
                  <a:srgbClr val="003964"/>
                </a:solidFill>
              </a:rPr>
              <a:t> мер в </a:t>
            </a:r>
            <a:r>
              <a:rPr lang="uk" sz="1300" dirty="0" err="1">
                <a:solidFill>
                  <a:srgbClr val="003964"/>
                </a:solidFill>
              </a:rPr>
              <a:t>общественных</a:t>
            </a:r>
            <a:r>
              <a:rPr lang="uk" sz="1300" dirty="0">
                <a:solidFill>
                  <a:srgbClr val="003964"/>
                </a:solidFill>
              </a:rPr>
              <a:t> закупках</a:t>
            </a:r>
            <a:r>
              <a:rPr lang="uk" sz="13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00" b="0" i="0" u="none" strike="noStrike" cap="none" dirty="0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11150">
              <a:lnSpc>
                <a:spcPct val="115000"/>
              </a:lnSpc>
              <a:buClr>
                <a:srgbClr val="575757"/>
              </a:buClr>
              <a:buSzPts val="1300"/>
              <a:buFont typeface="Arial"/>
              <a:buChar char="●"/>
            </a:pPr>
            <a:r>
              <a:rPr lang="uk" sz="1300" dirty="0" err="1">
                <a:solidFill>
                  <a:srgbClr val="003964"/>
                </a:solidFill>
              </a:rPr>
              <a:t>Мы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обнаружили</a:t>
            </a:r>
            <a:r>
              <a:rPr lang="uk" sz="1300" dirty="0">
                <a:solidFill>
                  <a:srgbClr val="003964"/>
                </a:solidFill>
              </a:rPr>
              <a:t>, </a:t>
            </a:r>
            <a:r>
              <a:rPr lang="uk" sz="1300" dirty="0" err="1">
                <a:solidFill>
                  <a:srgbClr val="003964"/>
                </a:solidFill>
              </a:rPr>
              <a:t>что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b="1" dirty="0">
                <a:solidFill>
                  <a:srgbClr val="8C2245"/>
                </a:solidFill>
              </a:rPr>
              <a:t>6 </a:t>
            </a:r>
            <a:r>
              <a:rPr lang="uk" sz="1300" b="1" dirty="0" err="1">
                <a:solidFill>
                  <a:srgbClr val="8C2245"/>
                </a:solidFill>
              </a:rPr>
              <a:t>подкатегорий</a:t>
            </a:r>
            <a:r>
              <a:rPr lang="uk" sz="1300" b="1" dirty="0">
                <a:solidFill>
                  <a:srgbClr val="8C2245"/>
                </a:solidFill>
              </a:rPr>
              <a:t> </a:t>
            </a:r>
            <a:r>
              <a:rPr lang="uk" sz="1300" b="1" dirty="0" err="1">
                <a:solidFill>
                  <a:srgbClr val="8C2245"/>
                </a:solidFill>
              </a:rPr>
              <a:t>могут</a:t>
            </a:r>
            <a:r>
              <a:rPr lang="uk" sz="1300" b="1" dirty="0">
                <a:solidFill>
                  <a:srgbClr val="8C2245"/>
                </a:solidFill>
              </a:rPr>
              <a:t> </a:t>
            </a:r>
            <a:r>
              <a:rPr lang="uk" sz="1300" b="1" dirty="0" err="1">
                <a:solidFill>
                  <a:srgbClr val="8C2245"/>
                </a:solidFill>
              </a:rPr>
              <a:t>быть</a:t>
            </a:r>
            <a:r>
              <a:rPr lang="uk" sz="1300" b="1" dirty="0">
                <a:solidFill>
                  <a:srgbClr val="8C2245"/>
                </a:solidFill>
              </a:rPr>
              <a:t> </a:t>
            </a:r>
            <a:r>
              <a:rPr lang="uk" sz="1300" b="1" dirty="0" err="1">
                <a:solidFill>
                  <a:srgbClr val="8C2245"/>
                </a:solidFill>
              </a:rPr>
              <a:t>непосредственно</a:t>
            </a:r>
            <a:r>
              <a:rPr lang="uk" sz="1300" b="1" dirty="0">
                <a:solidFill>
                  <a:srgbClr val="8C2245"/>
                </a:solidFill>
              </a:rPr>
              <a:t> </a:t>
            </a:r>
            <a:r>
              <a:rPr lang="uk" sz="1300" b="1" dirty="0" err="1">
                <a:solidFill>
                  <a:srgbClr val="8C2245"/>
                </a:solidFill>
              </a:rPr>
              <a:t>преобразованы</a:t>
            </a:r>
            <a:r>
              <a:rPr lang="uk" sz="1300" dirty="0">
                <a:solidFill>
                  <a:srgbClr val="003964"/>
                </a:solidFill>
              </a:rPr>
              <a:t> в </a:t>
            </a:r>
            <a:r>
              <a:rPr lang="uk" sz="1300" dirty="0" err="1">
                <a:solidFill>
                  <a:srgbClr val="003964"/>
                </a:solidFill>
              </a:rPr>
              <a:t>индикаторы</a:t>
            </a:r>
            <a:r>
              <a:rPr lang="uk" sz="1300" dirty="0">
                <a:solidFill>
                  <a:srgbClr val="003964"/>
                </a:solidFill>
              </a:rPr>
              <a:t> на </a:t>
            </a:r>
            <a:r>
              <a:rPr lang="uk" sz="1300" dirty="0" err="1">
                <a:solidFill>
                  <a:srgbClr val="003964"/>
                </a:solidFill>
              </a:rPr>
              <a:t>основе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Стандарта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открытых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данных</a:t>
            </a:r>
            <a:r>
              <a:rPr lang="uk" sz="1300" dirty="0">
                <a:solidFill>
                  <a:srgbClr val="003964"/>
                </a:solidFill>
              </a:rPr>
              <a:t>, и </a:t>
            </a:r>
            <a:r>
              <a:rPr lang="uk" sz="1300" dirty="0" err="1">
                <a:solidFill>
                  <a:srgbClr val="003964"/>
                </a:solidFill>
              </a:rPr>
              <a:t>около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b="1" dirty="0">
                <a:solidFill>
                  <a:srgbClr val="8C2245"/>
                </a:solidFill>
              </a:rPr>
              <a:t>28 </a:t>
            </a:r>
            <a:r>
              <a:rPr lang="uk" sz="1300" b="1" dirty="0" err="1">
                <a:solidFill>
                  <a:srgbClr val="8C2245"/>
                </a:solidFill>
              </a:rPr>
              <a:t>подкатегорий</a:t>
            </a:r>
            <a:r>
              <a:rPr lang="uk" sz="1300" b="1" dirty="0">
                <a:solidFill>
                  <a:srgbClr val="8C2245"/>
                </a:solidFill>
              </a:rPr>
              <a:t>, </a:t>
            </a:r>
            <a:r>
              <a:rPr lang="uk" sz="1300" b="1" dirty="0" err="1">
                <a:solidFill>
                  <a:srgbClr val="8C2245"/>
                </a:solidFill>
              </a:rPr>
              <a:t>вероятно</a:t>
            </a:r>
            <a:r>
              <a:rPr lang="uk" sz="1300" b="1" dirty="0">
                <a:solidFill>
                  <a:srgbClr val="8C2245"/>
                </a:solidFill>
              </a:rPr>
              <a:t>, </a:t>
            </a:r>
            <a:r>
              <a:rPr lang="uk" sz="1300" b="1" dirty="0" err="1">
                <a:solidFill>
                  <a:srgbClr val="8C2245"/>
                </a:solidFill>
              </a:rPr>
              <a:t>могут</a:t>
            </a:r>
            <a:r>
              <a:rPr lang="uk" sz="1300" b="1" dirty="0">
                <a:solidFill>
                  <a:srgbClr val="8C2245"/>
                </a:solidFill>
              </a:rPr>
              <a:t> </a:t>
            </a:r>
            <a:r>
              <a:rPr lang="uk" sz="1300" b="1" dirty="0" err="1">
                <a:solidFill>
                  <a:srgbClr val="8C2245"/>
                </a:solidFill>
              </a:rPr>
              <a:t>быть</a:t>
            </a:r>
            <a:r>
              <a:rPr lang="uk" sz="1300" b="1" dirty="0">
                <a:solidFill>
                  <a:srgbClr val="8C2245"/>
                </a:solidFill>
              </a:rPr>
              <a:t> </a:t>
            </a:r>
            <a:r>
              <a:rPr lang="uk" sz="1300" b="1" dirty="0" err="1">
                <a:solidFill>
                  <a:srgbClr val="8C2245"/>
                </a:solidFill>
              </a:rPr>
              <a:t>преобразованы</a:t>
            </a:r>
            <a:r>
              <a:rPr lang="uk" sz="1300" b="1" dirty="0">
                <a:solidFill>
                  <a:srgbClr val="8C2245"/>
                </a:solidFill>
              </a:rPr>
              <a:t> с </a:t>
            </a:r>
            <a:r>
              <a:rPr lang="uk" sz="1300" b="1" dirty="0" err="1">
                <a:solidFill>
                  <a:srgbClr val="8C2245"/>
                </a:solidFill>
              </a:rPr>
              <a:t>использованием</a:t>
            </a:r>
            <a:r>
              <a:rPr lang="uk" sz="1300" b="1" dirty="0">
                <a:solidFill>
                  <a:srgbClr val="8C2245"/>
                </a:solidFill>
              </a:rPr>
              <a:t> </a:t>
            </a:r>
            <a:r>
              <a:rPr lang="uk" sz="1300" b="1" dirty="0" err="1">
                <a:solidFill>
                  <a:srgbClr val="8C2245"/>
                </a:solidFill>
              </a:rPr>
              <a:t>расширений</a:t>
            </a:r>
            <a:r>
              <a:rPr lang="uk" sz="1300" b="1" dirty="0">
                <a:solidFill>
                  <a:srgbClr val="003964"/>
                </a:solidFill>
              </a:rPr>
              <a:t> </a:t>
            </a:r>
            <a:r>
              <a:rPr lang="uk" sz="1300" dirty="0">
                <a:solidFill>
                  <a:srgbClr val="003964"/>
                </a:solidFill>
              </a:rPr>
              <a:t>(</a:t>
            </a:r>
            <a:r>
              <a:rPr lang="uk" sz="1300" dirty="0" err="1">
                <a:solidFill>
                  <a:srgbClr val="003964"/>
                </a:solidFill>
              </a:rPr>
              <a:t>больше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подкатегорий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может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быть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выявлено</a:t>
            </a:r>
            <a:r>
              <a:rPr lang="uk" sz="1300" dirty="0">
                <a:solidFill>
                  <a:srgbClr val="003964"/>
                </a:solidFill>
              </a:rPr>
              <a:t> с </a:t>
            </a:r>
            <a:r>
              <a:rPr lang="uk" sz="1300" dirty="0" err="1">
                <a:solidFill>
                  <a:srgbClr val="003964"/>
                </a:solidFill>
              </a:rPr>
              <a:t>помощью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дополнительных</a:t>
            </a:r>
            <a:r>
              <a:rPr lang="uk" sz="1300" dirty="0">
                <a:solidFill>
                  <a:srgbClr val="003964"/>
                </a:solidFill>
              </a:rPr>
              <a:t> анкет).</a:t>
            </a:r>
            <a:endParaRPr lang="uk" sz="1300" b="0" i="0" u="none" strike="noStrike" cap="none" dirty="0">
              <a:solidFill>
                <a:srgbClr val="003964"/>
              </a:solidFill>
              <a:latin typeface="Arial"/>
              <a:ea typeface="Arial"/>
              <a:cs typeface="A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11150">
              <a:lnSpc>
                <a:spcPct val="115000"/>
              </a:lnSpc>
              <a:buClr>
                <a:srgbClr val="003964"/>
              </a:buClr>
              <a:buSzPts val="1300"/>
              <a:buFont typeface="Arial"/>
              <a:buChar char="●"/>
            </a:pPr>
            <a:r>
              <a:rPr lang="uk" sz="1300" dirty="0" err="1">
                <a:solidFill>
                  <a:srgbClr val="003964"/>
                </a:solidFill>
              </a:rPr>
              <a:t>Единая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информационная</a:t>
            </a:r>
            <a:r>
              <a:rPr lang="uk" sz="1300" dirty="0">
                <a:solidFill>
                  <a:srgbClr val="003964"/>
                </a:solidFill>
              </a:rPr>
              <a:t> система по закупкам на </a:t>
            </a:r>
            <a:r>
              <a:rPr lang="uk" sz="1300" dirty="0" err="1">
                <a:solidFill>
                  <a:srgbClr val="003964"/>
                </a:solidFill>
              </a:rPr>
              <a:t>основе</a:t>
            </a:r>
            <a:r>
              <a:rPr lang="uk" sz="1300" dirty="0">
                <a:solidFill>
                  <a:srgbClr val="003964"/>
                </a:solidFill>
              </a:rPr>
              <a:t> </a:t>
            </a:r>
            <a:r>
              <a:rPr lang="uk" sz="1300" dirty="0" err="1">
                <a:solidFill>
                  <a:srgbClr val="003964"/>
                </a:solidFill>
              </a:rPr>
              <a:t>Стандарта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открытых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данных</a:t>
            </a:r>
            <a:r>
              <a:rPr lang="uk" sz="1300" dirty="0">
                <a:solidFill>
                  <a:srgbClr val="003964"/>
                </a:solidFill>
              </a:rPr>
              <a:t> </a:t>
            </a:r>
            <a:r>
              <a:rPr lang="uk" sz="1300" dirty="0" err="1">
                <a:solidFill>
                  <a:srgbClr val="003964"/>
                </a:solidFill>
              </a:rPr>
              <a:t>позволит</a:t>
            </a:r>
            <a:r>
              <a:rPr lang="uk" sz="1300" dirty="0">
                <a:solidFill>
                  <a:srgbClr val="003964"/>
                </a:solidFill>
              </a:rPr>
              <a:t> не </a:t>
            </a:r>
            <a:r>
              <a:rPr lang="uk" sz="1300" dirty="0" err="1">
                <a:solidFill>
                  <a:srgbClr val="003964"/>
                </a:solidFill>
              </a:rPr>
              <a:t>только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устранить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барьеры</a:t>
            </a:r>
            <a:r>
              <a:rPr lang="uk" sz="1300" dirty="0">
                <a:solidFill>
                  <a:srgbClr val="003964"/>
                </a:solidFill>
              </a:rPr>
              <a:t>, но и </a:t>
            </a:r>
            <a:r>
              <a:rPr lang="uk" sz="1300" dirty="0" err="1">
                <a:solidFill>
                  <a:srgbClr val="003964"/>
                </a:solidFill>
              </a:rPr>
              <a:t>открыть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новые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возможности</a:t>
            </a:r>
            <a:r>
              <a:rPr lang="uk" sz="13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uk" sz="1300" dirty="0" err="1">
                <a:solidFill>
                  <a:srgbClr val="003964"/>
                </a:solidFill>
              </a:rPr>
              <a:t>Гармонизация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представления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данных</a:t>
            </a:r>
            <a:r>
              <a:rPr lang="uk" sz="1300" dirty="0">
                <a:solidFill>
                  <a:srgbClr val="003964"/>
                </a:solidFill>
              </a:rPr>
              <a:t> о закупках </a:t>
            </a:r>
            <a:r>
              <a:rPr lang="uk" sz="1300" dirty="0" err="1">
                <a:solidFill>
                  <a:srgbClr val="003964"/>
                </a:solidFill>
              </a:rPr>
              <a:t>между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странами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облегчает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анализ</a:t>
            </a:r>
            <a:r>
              <a:rPr lang="uk" sz="1300" dirty="0">
                <a:solidFill>
                  <a:srgbClr val="003964"/>
                </a:solidFill>
              </a:rPr>
              <a:t> и </a:t>
            </a:r>
            <a:r>
              <a:rPr lang="uk" sz="1300" dirty="0" err="1">
                <a:solidFill>
                  <a:srgbClr val="003964"/>
                </a:solidFill>
              </a:rPr>
              <a:t>создание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инструментов</a:t>
            </a:r>
            <a:r>
              <a:rPr lang="uk" sz="1300" dirty="0">
                <a:solidFill>
                  <a:srgbClr val="003964"/>
                </a:solidFill>
              </a:rPr>
              <a:t> и </a:t>
            </a:r>
            <a:r>
              <a:rPr lang="uk" sz="1300" dirty="0" err="1">
                <a:solidFill>
                  <a:srgbClr val="003964"/>
                </a:solidFill>
              </a:rPr>
              <a:t>отчетов</a:t>
            </a:r>
            <a:r>
              <a:rPr lang="uk" sz="1300" dirty="0">
                <a:solidFill>
                  <a:srgbClr val="003964"/>
                </a:solidFill>
              </a:rPr>
              <a:t> на </a:t>
            </a:r>
            <a:r>
              <a:rPr lang="uk" sz="1300" dirty="0" err="1">
                <a:solidFill>
                  <a:srgbClr val="003964"/>
                </a:solidFill>
              </a:rPr>
              <a:t>основе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данных</a:t>
            </a:r>
            <a:r>
              <a:rPr lang="uk" sz="13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uk" sz="1300" dirty="0" err="1">
                <a:solidFill>
                  <a:srgbClr val="003964"/>
                </a:solidFill>
              </a:rPr>
              <a:t>охватывающих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несколько</a:t>
            </a:r>
            <a:r>
              <a:rPr lang="uk" sz="1300" dirty="0">
                <a:solidFill>
                  <a:srgbClr val="003964"/>
                </a:solidFill>
              </a:rPr>
              <a:t> </a:t>
            </a:r>
            <a:r>
              <a:rPr lang="uk" sz="1300" dirty="0" err="1">
                <a:solidFill>
                  <a:srgbClr val="003964"/>
                </a:solidFill>
              </a:rPr>
              <a:t>стран</a:t>
            </a:r>
            <a:r>
              <a:rPr lang="uk" sz="1300" b="0" i="0" u="none" strike="noStrike" cap="none" dirty="0">
                <a:solidFill>
                  <a:srgbClr val="003964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300" b="0" i="0" u="none" strike="noStrike" cap="none" dirty="0">
              <a:solidFill>
                <a:srgbClr val="00396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57575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7"/>
          <p:cNvSpPr txBox="1">
            <a:spLocks noGrp="1"/>
          </p:cNvSpPr>
          <p:nvPr>
            <p:ph type="title"/>
          </p:nvPr>
        </p:nvSpPr>
        <p:spPr>
          <a:xfrm>
            <a:off x="140179" y="2540"/>
            <a:ext cx="9144000" cy="5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 err="1">
                <a:solidFill>
                  <a:srgbClr val="8C2245"/>
                </a:solidFill>
              </a:rPr>
              <a:t>Заключение</a:t>
            </a:r>
            <a:endParaRPr lang="en-US" err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and section slides">
  <a:themeElements>
    <a:clrScheme name="EBRD colours">
      <a:dk1>
        <a:srgbClr val="58595B"/>
      </a:dk1>
      <a:lt1>
        <a:srgbClr val="FFFFFF"/>
      </a:lt1>
      <a:dk2>
        <a:srgbClr val="0079C1"/>
      </a:dk2>
      <a:lt2>
        <a:srgbClr val="7EA6D7"/>
      </a:lt2>
      <a:accent1>
        <a:srgbClr val="00539B"/>
      </a:accent1>
      <a:accent2>
        <a:srgbClr val="00AE9E"/>
      </a:accent2>
      <a:accent3>
        <a:srgbClr val="0079C1"/>
      </a:accent3>
      <a:accent4>
        <a:srgbClr val="7EA6D7"/>
      </a:accent4>
      <a:accent5>
        <a:srgbClr val="00747A"/>
      </a:accent5>
      <a:accent6>
        <a:srgbClr val="000000"/>
      </a:accent6>
      <a:hlink>
        <a:srgbClr val="00539B"/>
      </a:hlink>
      <a:folHlink>
        <a:srgbClr val="0079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bd2cdbf-2396-4db5-9ced-e74a729f2a4a" xsi:nil="true"/>
    <lcf76f155ced4ddcb4097134ff3c332f xmlns="9bd2cdbf-2396-4db5-9ced-e74a729f2a4a">
      <Terms xmlns="http://schemas.microsoft.com/office/infopath/2007/PartnerControls"/>
    </lcf76f155ced4ddcb4097134ff3c332f>
    <_Flow_SignoffStatus xmlns="9bd2cdbf-2396-4db5-9ced-e74a729f2a4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803F8C9C393B47A632F3394BCEBBA5" ma:contentTypeVersion="14" ma:contentTypeDescription="Create a new document." ma:contentTypeScope="" ma:versionID="8cc8c9e6433cc493a18982969c0a17ff">
  <xsd:schema xmlns:xsd="http://www.w3.org/2001/XMLSchema" xmlns:xs="http://www.w3.org/2001/XMLSchema" xmlns:p="http://schemas.microsoft.com/office/2006/metadata/properties" xmlns:ns2="9bd2cdbf-2396-4db5-9ced-e74a729f2a4a" xmlns:ns3="26aef637-f295-4a75-abbf-4e6e40505af8" targetNamespace="http://schemas.microsoft.com/office/2006/metadata/properties" ma:root="true" ma:fieldsID="855439e794e26238426ee7ed3c5e5a04" ns2:_="" ns3:_="">
    <xsd:import namespace="9bd2cdbf-2396-4db5-9ced-e74a729f2a4a"/>
    <xsd:import namespace="26aef637-f295-4a75-abbf-4e6e40505a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2cdbf-2396-4db5-9ced-e74a729f2a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dd5f4a5-f25a-477f-9e2f-1995290100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ef637-f295-4a75-abbf-4e6e40505a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0CDAF2-8CFC-4465-9140-310EA4E639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9D9833-6F9A-40F1-8EEE-8337D4C218C3}">
  <ds:schemaRefs>
    <ds:schemaRef ds:uri="9bd2cdbf-2396-4db5-9ced-e74a729f2a4a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9DB3C42-157B-430C-9C58-72C1FBF075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d2cdbf-2396-4db5-9ced-e74a729f2a4a"/>
    <ds:schemaRef ds:uri="26aef637-f295-4a75-abbf-4e6e40505a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cb350ab-c2fd-4b20-a9d9-41f8e7e93f2e}" enabled="1" method="Standard" siteId="{172f4752-6874-4876-bad5-e6d61f991171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8</Slides>
  <Notes>8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Simple Light</vt:lpstr>
      <vt:lpstr>Title and section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Пример end-to-end: М51. Разработка методов закупок</vt:lpstr>
      <vt:lpstr>Индикаторы таксономии. Результаты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184</cp:revision>
  <dcterms:modified xsi:type="dcterms:W3CDTF">2024-03-17T12:10:56Z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0x01010071803F8C9C393B47A632F3394BCEBBA5</vt:lpwstr>
  </property>
  <property fmtid="{D5CDD505-2E9C-101B-9397-08002B2CF9AE}" pid="3" name="Order">
    <vt:r8>663700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ClassificationContentMarkingFooterLocations">
    <vt:lpwstr>Simple Light:5\Title and section slides:5</vt:lpwstr>
  </property>
  <property fmtid="{D5CDD505-2E9C-101B-9397-08002B2CF9AE}" pid="13" name="ClassificationContentMarkingFooterText">
    <vt:lpwstr>OFFICIAL USE</vt:lpwstr>
  </property>
  <property fmtid="{D5CDD505-2E9C-101B-9397-08002B2CF9AE}" pid="14" name="ClassificationContentMarkingHeaderLocations">
    <vt:lpwstr>Simple Light:4\Title and section slides:4</vt:lpwstr>
  </property>
  <property fmtid="{D5CDD505-2E9C-101B-9397-08002B2CF9AE}" pid="15" name="ClassificationContentMarkingHeaderText">
    <vt:lpwstr>OFFICIAL USE</vt:lpwstr>
  </property>
  <property fmtid="{D5CDD505-2E9C-101B-9397-08002B2CF9AE}" pid="16" name="Record Status">
    <vt:lpwstr/>
  </property>
  <property fmtid="{D5CDD505-2E9C-101B-9397-08002B2CF9AE}" pid="17" name="MediaServiceImageTags">
    <vt:lpwstr/>
  </property>
  <property fmtid="{D5CDD505-2E9C-101B-9397-08002B2CF9AE}" pid="18" name="j58bd6c1a5e04739961ec993afce87a7">
    <vt:lpwstr/>
  </property>
  <property fmtid="{D5CDD505-2E9C-101B-9397-08002B2CF9AE}" pid="19" name="TaxCatchAll">
    <vt:lpwstr/>
  </property>
  <property fmtid="{D5CDD505-2E9C-101B-9397-08002B2CF9AE}" pid="20" name="Record_x0020_Status">
    <vt:lpwstr/>
  </property>
</Properties>
</file>