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4" r:id="rId5"/>
  </p:sldMasterIdLst>
  <p:notesMasterIdLst>
    <p:notesMasterId r:id="rId28"/>
  </p:notesMasterIdLst>
  <p:sldIdLst>
    <p:sldId id="266" r:id="rId6"/>
    <p:sldId id="262" r:id="rId7"/>
    <p:sldId id="271" r:id="rId8"/>
    <p:sldId id="287" r:id="rId9"/>
    <p:sldId id="267" r:id="rId10"/>
    <p:sldId id="272" r:id="rId11"/>
    <p:sldId id="273" r:id="rId12"/>
    <p:sldId id="285" r:id="rId13"/>
    <p:sldId id="283" r:id="rId14"/>
    <p:sldId id="284" r:id="rId15"/>
    <p:sldId id="286" r:id="rId16"/>
    <p:sldId id="289" r:id="rId17"/>
    <p:sldId id="288" r:id="rId18"/>
    <p:sldId id="290" r:id="rId19"/>
    <p:sldId id="291" r:id="rId20"/>
    <p:sldId id="292" r:id="rId21"/>
    <p:sldId id="293" r:id="rId22"/>
    <p:sldId id="294" r:id="rId23"/>
    <p:sldId id="274" r:id="rId24"/>
    <p:sldId id="279" r:id="rId25"/>
    <p:sldId id="280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8DF"/>
    <a:srgbClr val="93EAFF"/>
    <a:srgbClr val="69D8FF"/>
    <a:srgbClr val="098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9F0A4-BB04-76C7-8B10-D18C0E315429}" v="236" dt="2024-03-16T20:22:46.372"/>
    <p1510:client id="{1A5DCA30-331C-4FA9-BCC8-7AAA0CA5DC10}" v="5" dt="2024-03-17T11:52:14.949"/>
    <p1510:client id="{DADAF355-C3A4-8E9C-CDDE-3F842DDE908C}" v="374" dt="2024-03-16T22:09:18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tovyi, Vitalii" userId="S::svitovyv@ebrd.com::27ed1253-70e6-44e3-ab78-a56be66df97b" providerId="AD" clId="Web-{2B08D04F-2119-8A42-687F-6FE2989C62C0}"/>
    <pc:docChg chg="modSld">
      <pc:chgData name="Svitovyi, Vitalii" userId="S::svitovyv@ebrd.com::27ed1253-70e6-44e3-ab78-a56be66df97b" providerId="AD" clId="Web-{2B08D04F-2119-8A42-687F-6FE2989C62C0}" dt="2024-03-14T17:57:59.008" v="295" actId="20577"/>
      <pc:docMkLst>
        <pc:docMk/>
      </pc:docMkLst>
      <pc:sldChg chg="modSp">
        <pc:chgData name="Svitovyi, Vitalii" userId="S::svitovyv@ebrd.com::27ed1253-70e6-44e3-ab78-a56be66df97b" providerId="AD" clId="Web-{2B08D04F-2119-8A42-687F-6FE2989C62C0}" dt="2024-03-14T17:24:51.139" v="101" actId="20577"/>
        <pc:sldMkLst>
          <pc:docMk/>
          <pc:sldMk cId="2195761383" sldId="262"/>
        </pc:sldMkLst>
        <pc:spChg chg="mod">
          <ac:chgData name="Svitovyi, Vitalii" userId="S::svitovyv@ebrd.com::27ed1253-70e6-44e3-ab78-a56be66df97b" providerId="AD" clId="Web-{2B08D04F-2119-8A42-687F-6FE2989C62C0}" dt="2024-03-14T17:21:28.210" v="83" actId="20577"/>
          <ac:spMkLst>
            <pc:docMk/>
            <pc:sldMk cId="2195761383" sldId="262"/>
            <ac:spMk id="2" creationId="{D91713A6-D49F-DA99-4836-6353D6F34D0A}"/>
          </ac:spMkLst>
        </pc:spChg>
        <pc:spChg chg="mod">
          <ac:chgData name="Svitovyi, Vitalii" userId="S::svitovyv@ebrd.com::27ed1253-70e6-44e3-ab78-a56be66df97b" providerId="AD" clId="Web-{2B08D04F-2119-8A42-687F-6FE2989C62C0}" dt="2024-03-14T17:24:51.139" v="101" actId="20577"/>
          <ac:spMkLst>
            <pc:docMk/>
            <pc:sldMk cId="2195761383" sldId="262"/>
            <ac:spMk id="3" creationId="{37A128D4-1928-9EA7-0732-9FC982E1D790}"/>
          </ac:spMkLst>
        </pc:spChg>
      </pc:sldChg>
      <pc:sldChg chg="modSp">
        <pc:chgData name="Svitovyi, Vitalii" userId="S::svitovyv@ebrd.com::27ed1253-70e6-44e3-ab78-a56be66df97b" providerId="AD" clId="Web-{2B08D04F-2119-8A42-687F-6FE2989C62C0}" dt="2024-03-14T17:20:14.598" v="68" actId="20577"/>
        <pc:sldMkLst>
          <pc:docMk/>
          <pc:sldMk cId="2912193717" sldId="266"/>
        </pc:sldMkLst>
        <pc:spChg chg="mod">
          <ac:chgData name="Svitovyi, Vitalii" userId="S::svitovyv@ebrd.com::27ed1253-70e6-44e3-ab78-a56be66df97b" providerId="AD" clId="Web-{2B08D04F-2119-8A42-687F-6FE2989C62C0}" dt="2024-03-14T17:20:14.598" v="68" actId="20577"/>
          <ac:spMkLst>
            <pc:docMk/>
            <pc:sldMk cId="2912193717" sldId="266"/>
            <ac:spMk id="3" creationId="{52CA85BD-10E9-CD5B-8CA8-AB1F486EA914}"/>
          </ac:spMkLst>
        </pc:spChg>
        <pc:spChg chg="mod">
          <ac:chgData name="Svitovyi, Vitalii" userId="S::svitovyv@ebrd.com::27ed1253-70e6-44e3-ab78-a56be66df97b" providerId="AD" clId="Web-{2B08D04F-2119-8A42-687F-6FE2989C62C0}" dt="2024-03-14T17:16:04.729" v="11" actId="20577"/>
          <ac:spMkLst>
            <pc:docMk/>
            <pc:sldMk cId="2912193717" sldId="266"/>
            <ac:spMk id="4" creationId="{135CF4D1-A2EA-A5C4-7A8B-DD208521AA41}"/>
          </ac:spMkLst>
        </pc:spChg>
      </pc:sldChg>
      <pc:sldChg chg="modSp">
        <pc:chgData name="Svitovyi, Vitalii" userId="S::svitovyv@ebrd.com::27ed1253-70e6-44e3-ab78-a56be66df97b" providerId="AD" clId="Web-{2B08D04F-2119-8A42-687F-6FE2989C62C0}" dt="2024-03-14T17:33:34.205" v="169" actId="20577"/>
        <pc:sldMkLst>
          <pc:docMk/>
          <pc:sldMk cId="2644294955" sldId="267"/>
        </pc:sldMkLst>
        <pc:spChg chg="mod">
          <ac:chgData name="Svitovyi, Vitalii" userId="S::svitovyv@ebrd.com::27ed1253-70e6-44e3-ab78-a56be66df97b" providerId="AD" clId="Web-{2B08D04F-2119-8A42-687F-6FE2989C62C0}" dt="2024-03-14T17:33:34.205" v="169" actId="20577"/>
          <ac:spMkLst>
            <pc:docMk/>
            <pc:sldMk cId="2644294955" sldId="267"/>
            <ac:spMk id="3" creationId="{30E19AE9-47FE-2932-935F-DF354A585553}"/>
          </ac:spMkLst>
        </pc:spChg>
      </pc:sldChg>
      <pc:sldChg chg="modSp">
        <pc:chgData name="Svitovyi, Vitalii" userId="S::svitovyv@ebrd.com::27ed1253-70e6-44e3-ab78-a56be66df97b" providerId="AD" clId="Web-{2B08D04F-2119-8A42-687F-6FE2989C62C0}" dt="2024-03-14T17:24:43.483" v="98" actId="20577"/>
        <pc:sldMkLst>
          <pc:docMk/>
          <pc:sldMk cId="1736474093" sldId="271"/>
        </pc:sldMkLst>
        <pc:spChg chg="mod">
          <ac:chgData name="Svitovyi, Vitalii" userId="S::svitovyv@ebrd.com::27ed1253-70e6-44e3-ab78-a56be66df97b" providerId="AD" clId="Web-{2B08D04F-2119-8A42-687F-6FE2989C62C0}" dt="2024-03-14T17:24:43.483" v="98" actId="20577"/>
          <ac:spMkLst>
            <pc:docMk/>
            <pc:sldMk cId="1736474093" sldId="271"/>
            <ac:spMk id="6" creationId="{C2697806-1E02-0D65-48C7-EBC35376C83C}"/>
          </ac:spMkLst>
        </pc:spChg>
      </pc:sldChg>
      <pc:sldChg chg="modSp">
        <pc:chgData name="Svitovyi, Vitalii" userId="S::svitovyv@ebrd.com::27ed1253-70e6-44e3-ab78-a56be66df97b" providerId="AD" clId="Web-{2B08D04F-2119-8A42-687F-6FE2989C62C0}" dt="2024-03-14T17:45:45.654" v="198" actId="20577"/>
        <pc:sldMkLst>
          <pc:docMk/>
          <pc:sldMk cId="1894678314" sldId="273"/>
        </pc:sldMkLst>
        <pc:spChg chg="mod">
          <ac:chgData name="Svitovyi, Vitalii" userId="S::svitovyv@ebrd.com::27ed1253-70e6-44e3-ab78-a56be66df97b" providerId="AD" clId="Web-{2B08D04F-2119-8A42-687F-6FE2989C62C0}" dt="2024-03-14T17:45:45.654" v="198" actId="20577"/>
          <ac:spMkLst>
            <pc:docMk/>
            <pc:sldMk cId="1894678314" sldId="273"/>
            <ac:spMk id="3" creationId="{30E19AE9-47FE-2932-935F-DF354A585553}"/>
          </ac:spMkLst>
        </pc:spChg>
      </pc:sldChg>
      <pc:sldChg chg="modSp">
        <pc:chgData name="Svitovyi, Vitalii" userId="S::svitovyv@ebrd.com::27ed1253-70e6-44e3-ab78-a56be66df97b" providerId="AD" clId="Web-{2B08D04F-2119-8A42-687F-6FE2989C62C0}" dt="2024-03-14T17:57:59.008" v="295" actId="20577"/>
        <pc:sldMkLst>
          <pc:docMk/>
          <pc:sldMk cId="4068154865" sldId="283"/>
        </pc:sldMkLst>
        <pc:spChg chg="mod">
          <ac:chgData name="Svitovyi, Vitalii" userId="S::svitovyv@ebrd.com::27ed1253-70e6-44e3-ab78-a56be66df97b" providerId="AD" clId="Web-{2B08D04F-2119-8A42-687F-6FE2989C62C0}" dt="2024-03-14T17:57:59.008" v="295" actId="20577"/>
          <ac:spMkLst>
            <pc:docMk/>
            <pc:sldMk cId="4068154865" sldId="283"/>
            <ac:spMk id="3" creationId="{79C13E39-6F67-A1C5-4B36-A93438AB8420}"/>
          </ac:spMkLst>
        </pc:spChg>
      </pc:sldChg>
      <pc:sldChg chg="modSp">
        <pc:chgData name="Svitovyi, Vitalii" userId="S::svitovyv@ebrd.com::27ed1253-70e6-44e3-ab78-a56be66df97b" providerId="AD" clId="Web-{2B08D04F-2119-8A42-687F-6FE2989C62C0}" dt="2024-03-14T17:50:20.539" v="241" actId="20577"/>
        <pc:sldMkLst>
          <pc:docMk/>
          <pc:sldMk cId="2816097103" sldId="285"/>
        </pc:sldMkLst>
        <pc:spChg chg="mod">
          <ac:chgData name="Svitovyi, Vitalii" userId="S::svitovyv@ebrd.com::27ed1253-70e6-44e3-ab78-a56be66df97b" providerId="AD" clId="Web-{2B08D04F-2119-8A42-687F-6FE2989C62C0}" dt="2024-03-14T17:50:20.539" v="241" actId="20577"/>
          <ac:spMkLst>
            <pc:docMk/>
            <pc:sldMk cId="2816097103" sldId="285"/>
            <ac:spMk id="3" creationId="{6F7DEE9C-4AC9-6B9F-7507-3743DCBCD979}"/>
          </ac:spMkLst>
        </pc:spChg>
      </pc:sldChg>
      <pc:sldChg chg="modSp">
        <pc:chgData name="Svitovyi, Vitalii" userId="S::svitovyv@ebrd.com::27ed1253-70e6-44e3-ab78-a56be66df97b" providerId="AD" clId="Web-{2B08D04F-2119-8A42-687F-6FE2989C62C0}" dt="2024-03-14T17:24:35.201" v="95" actId="20577"/>
        <pc:sldMkLst>
          <pc:docMk/>
          <pc:sldMk cId="1673630805" sldId="287"/>
        </pc:sldMkLst>
        <pc:spChg chg="mod">
          <ac:chgData name="Svitovyi, Vitalii" userId="S::svitovyv@ebrd.com::27ed1253-70e6-44e3-ab78-a56be66df97b" providerId="AD" clId="Web-{2B08D04F-2119-8A42-687F-6FE2989C62C0}" dt="2024-03-14T17:24:35.201" v="95" actId="20577"/>
          <ac:spMkLst>
            <pc:docMk/>
            <pc:sldMk cId="1673630805" sldId="287"/>
            <ac:spMk id="2" creationId="{79A0096A-4A7E-B141-5F7E-46B82B0D4637}"/>
          </ac:spMkLst>
        </pc:spChg>
        <pc:spChg chg="mod">
          <ac:chgData name="Svitovyi, Vitalii" userId="S::svitovyv@ebrd.com::27ed1253-70e6-44e3-ab78-a56be66df97b" providerId="AD" clId="Web-{2B08D04F-2119-8A42-687F-6FE2989C62C0}" dt="2024-03-14T17:24:17.247" v="93" actId="20577"/>
          <ac:spMkLst>
            <pc:docMk/>
            <pc:sldMk cId="1673630805" sldId="287"/>
            <ac:spMk id="3" creationId="{88078975-2203-189E-CB9D-734E21A72A61}"/>
          </ac:spMkLst>
        </pc:spChg>
      </pc:sldChg>
    </pc:docChg>
  </pc:docChgLst>
  <pc:docChgLst>
    <pc:chgData name="Arakelyan, Eliza" userId="S::arakelye@ebrd.com::135c297d-1ce3-48e2-8dc6-5fb52f2f5933" providerId="AD" clId="Web-{DFDEDEDE-A59F-E8FA-0326-C7BCCC32B0DC}"/>
    <pc:docChg chg="mod modSld modMainMaster">
      <pc:chgData name="Arakelyan, Eliza" userId="S::arakelye@ebrd.com::135c297d-1ce3-48e2-8dc6-5fb52f2f5933" providerId="AD" clId="Web-{DFDEDEDE-A59F-E8FA-0326-C7BCCC32B0DC}" dt="2024-03-12T17:21:25.136" v="582" actId="20577"/>
      <pc:docMkLst>
        <pc:docMk/>
      </pc:docMkLst>
      <pc:sldChg chg="modSp">
        <pc:chgData name="Arakelyan, Eliza" userId="S::arakelye@ebrd.com::135c297d-1ce3-48e2-8dc6-5fb52f2f5933" providerId="AD" clId="Web-{DFDEDEDE-A59F-E8FA-0326-C7BCCC32B0DC}" dt="2024-03-12T12:26:54.242" v="57" actId="20577"/>
        <pc:sldMkLst>
          <pc:docMk/>
          <pc:sldMk cId="2195761383" sldId="262"/>
        </pc:sldMkLst>
        <pc:spChg chg="mod">
          <ac:chgData name="Arakelyan, Eliza" userId="S::arakelye@ebrd.com::135c297d-1ce3-48e2-8dc6-5fb52f2f5933" providerId="AD" clId="Web-{DFDEDEDE-A59F-E8FA-0326-C7BCCC32B0DC}" dt="2024-03-12T12:25:20.786" v="40" actId="20577"/>
          <ac:spMkLst>
            <pc:docMk/>
            <pc:sldMk cId="2195761383" sldId="262"/>
            <ac:spMk id="2" creationId="{D91713A6-D49F-DA99-4836-6353D6F34D0A}"/>
          </ac:spMkLst>
        </pc:spChg>
        <pc:spChg chg="mod">
          <ac:chgData name="Arakelyan, Eliza" userId="S::arakelye@ebrd.com::135c297d-1ce3-48e2-8dc6-5fb52f2f5933" providerId="AD" clId="Web-{DFDEDEDE-A59F-E8FA-0326-C7BCCC32B0DC}" dt="2024-03-12T12:26:54.242" v="57" actId="20577"/>
          <ac:spMkLst>
            <pc:docMk/>
            <pc:sldMk cId="2195761383" sldId="262"/>
            <ac:spMk id="3" creationId="{37A128D4-1928-9EA7-0732-9FC982E1D790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2:30:57.486" v="87" actId="14100"/>
        <pc:sldMkLst>
          <pc:docMk/>
          <pc:sldMk cId="2912193717" sldId="266"/>
        </pc:sldMkLst>
        <pc:spChg chg="mod">
          <ac:chgData name="Arakelyan, Eliza" userId="S::arakelye@ebrd.com::135c297d-1ce3-48e2-8dc6-5fb52f2f5933" providerId="AD" clId="Web-{DFDEDEDE-A59F-E8FA-0326-C7BCCC32B0DC}" dt="2024-03-12T12:21:03.198" v="13" actId="1076"/>
          <ac:spMkLst>
            <pc:docMk/>
            <pc:sldMk cId="2912193717" sldId="266"/>
            <ac:spMk id="2" creationId="{78805C8C-B2CE-9C69-8C24-4E33ACE66112}"/>
          </ac:spMkLst>
        </pc:spChg>
        <pc:spChg chg="mod">
          <ac:chgData name="Arakelyan, Eliza" userId="S::arakelye@ebrd.com::135c297d-1ce3-48e2-8dc6-5fb52f2f5933" providerId="AD" clId="Web-{DFDEDEDE-A59F-E8FA-0326-C7BCCC32B0DC}" dt="2024-03-12T12:30:57.486" v="87" actId="14100"/>
          <ac:spMkLst>
            <pc:docMk/>
            <pc:sldMk cId="2912193717" sldId="266"/>
            <ac:spMk id="3" creationId="{52CA85BD-10E9-CD5B-8CA8-AB1F486EA914}"/>
          </ac:spMkLst>
        </pc:spChg>
        <pc:spChg chg="mod">
          <ac:chgData name="Arakelyan, Eliza" userId="S::arakelye@ebrd.com::135c297d-1ce3-48e2-8dc6-5fb52f2f5933" providerId="AD" clId="Web-{DFDEDEDE-A59F-E8FA-0326-C7BCCC32B0DC}" dt="2024-03-12T12:22:51.155" v="21" actId="20577"/>
          <ac:spMkLst>
            <pc:docMk/>
            <pc:sldMk cId="2912193717" sldId="266"/>
            <ac:spMk id="4" creationId="{135CF4D1-A2EA-A5C4-7A8B-DD208521AA41}"/>
          </ac:spMkLst>
        </pc:spChg>
        <pc:spChg chg="mod">
          <ac:chgData name="Arakelyan, Eliza" userId="S::arakelye@ebrd.com::135c297d-1ce3-48e2-8dc6-5fb52f2f5933" providerId="AD" clId="Web-{DFDEDEDE-A59F-E8FA-0326-C7BCCC32B0DC}" dt="2024-03-12T12:24:02.517" v="36" actId="1076"/>
          <ac:spMkLst>
            <pc:docMk/>
            <pc:sldMk cId="2912193717" sldId="266"/>
            <ac:spMk id="5" creationId="{04E35F15-D5B3-7E36-97BA-5980A7525E92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2:41:11.274" v="145" actId="20577"/>
        <pc:sldMkLst>
          <pc:docMk/>
          <pc:sldMk cId="2644294955" sldId="267"/>
        </pc:sldMkLst>
        <pc:spChg chg="mod">
          <ac:chgData name="Arakelyan, Eliza" userId="S::arakelye@ebrd.com::135c297d-1ce3-48e2-8dc6-5fb52f2f5933" providerId="AD" clId="Web-{DFDEDEDE-A59F-E8FA-0326-C7BCCC32B0DC}" dt="2024-03-12T12:31:29.705" v="89" actId="20577"/>
          <ac:spMkLst>
            <pc:docMk/>
            <pc:sldMk cId="2644294955" sldId="267"/>
            <ac:spMk id="2" creationId="{52063056-1AE8-79BC-CA21-712CCA08D63F}"/>
          </ac:spMkLst>
        </pc:spChg>
        <pc:spChg chg="mod">
          <ac:chgData name="Arakelyan, Eliza" userId="S::arakelye@ebrd.com::135c297d-1ce3-48e2-8dc6-5fb52f2f5933" providerId="AD" clId="Web-{DFDEDEDE-A59F-E8FA-0326-C7BCCC32B0DC}" dt="2024-03-12T12:41:11.274" v="145" actId="20577"/>
          <ac:spMkLst>
            <pc:docMk/>
            <pc:sldMk cId="2644294955" sldId="267"/>
            <ac:spMk id="3" creationId="{30E19AE9-47FE-2932-935F-DF354A585553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2:27:10.102" v="61" actId="20577"/>
        <pc:sldMkLst>
          <pc:docMk/>
          <pc:sldMk cId="1736474093" sldId="271"/>
        </pc:sldMkLst>
        <pc:spChg chg="mod">
          <ac:chgData name="Arakelyan, Eliza" userId="S::arakelye@ebrd.com::135c297d-1ce3-48e2-8dc6-5fb52f2f5933" providerId="AD" clId="Web-{DFDEDEDE-A59F-E8FA-0326-C7BCCC32B0DC}" dt="2024-03-12T12:27:10.102" v="61" actId="20577"/>
          <ac:spMkLst>
            <pc:docMk/>
            <pc:sldMk cId="1736474093" sldId="271"/>
            <ac:spMk id="6" creationId="{C2697806-1E02-0D65-48C7-EBC35376C83C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2:41:52.916" v="153" actId="20577"/>
        <pc:sldMkLst>
          <pc:docMk/>
          <pc:sldMk cId="1894951744" sldId="272"/>
        </pc:sldMkLst>
        <pc:spChg chg="mod">
          <ac:chgData name="Arakelyan, Eliza" userId="S::arakelye@ebrd.com::135c297d-1ce3-48e2-8dc6-5fb52f2f5933" providerId="AD" clId="Web-{DFDEDEDE-A59F-E8FA-0326-C7BCCC32B0DC}" dt="2024-03-12T12:41:52.916" v="153" actId="20577"/>
          <ac:spMkLst>
            <pc:docMk/>
            <pc:sldMk cId="1894951744" sldId="272"/>
            <ac:spMk id="6" creationId="{C2697806-1E02-0D65-48C7-EBC35376C83C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4:54:25.972" v="204" actId="20577"/>
        <pc:sldMkLst>
          <pc:docMk/>
          <pc:sldMk cId="1894678314" sldId="273"/>
        </pc:sldMkLst>
        <pc:spChg chg="mod">
          <ac:chgData name="Arakelyan, Eliza" userId="S::arakelye@ebrd.com::135c297d-1ce3-48e2-8dc6-5fb52f2f5933" providerId="AD" clId="Web-{DFDEDEDE-A59F-E8FA-0326-C7BCCC32B0DC}" dt="2024-03-12T14:02:59.292" v="159" actId="20577"/>
          <ac:spMkLst>
            <pc:docMk/>
            <pc:sldMk cId="1894678314" sldId="273"/>
            <ac:spMk id="2" creationId="{52063056-1AE8-79BC-CA21-712CCA08D63F}"/>
          </ac:spMkLst>
        </pc:spChg>
        <pc:spChg chg="mod">
          <ac:chgData name="Arakelyan, Eliza" userId="S::arakelye@ebrd.com::135c297d-1ce3-48e2-8dc6-5fb52f2f5933" providerId="AD" clId="Web-{DFDEDEDE-A59F-E8FA-0326-C7BCCC32B0DC}" dt="2024-03-12T14:54:25.972" v="204" actId="20577"/>
          <ac:spMkLst>
            <pc:docMk/>
            <pc:sldMk cId="1894678314" sldId="273"/>
            <ac:spMk id="3" creationId="{30E19AE9-47FE-2932-935F-DF354A585553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6:27:21.655" v="232" actId="20577"/>
        <pc:sldMkLst>
          <pc:docMk/>
          <pc:sldMk cId="4068154865" sldId="283"/>
        </pc:sldMkLst>
        <pc:spChg chg="mod">
          <ac:chgData name="Arakelyan, Eliza" userId="S::arakelye@ebrd.com::135c297d-1ce3-48e2-8dc6-5fb52f2f5933" providerId="AD" clId="Web-{DFDEDEDE-A59F-E8FA-0326-C7BCCC32B0DC}" dt="2024-03-12T16:27:21.655" v="232" actId="20577"/>
          <ac:spMkLst>
            <pc:docMk/>
            <pc:sldMk cId="4068154865" sldId="283"/>
            <ac:spMk id="2" creationId="{7F6220B4-E6A1-8CE9-A6FE-4E822B68BCCA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6:33:26.069" v="267" actId="20577"/>
        <pc:sldMkLst>
          <pc:docMk/>
          <pc:sldMk cId="3666387782" sldId="284"/>
        </pc:sldMkLst>
        <pc:spChg chg="mod">
          <ac:chgData name="Arakelyan, Eliza" userId="S::arakelye@ebrd.com::135c297d-1ce3-48e2-8dc6-5fb52f2f5933" providerId="AD" clId="Web-{DFDEDEDE-A59F-E8FA-0326-C7BCCC32B0DC}" dt="2024-03-12T16:27:39.452" v="235" actId="20577"/>
          <ac:spMkLst>
            <pc:docMk/>
            <pc:sldMk cId="3666387782" sldId="284"/>
            <ac:spMk id="2" creationId="{38B65C6D-0F90-5CC1-8975-EC04DD665F94}"/>
          </ac:spMkLst>
        </pc:spChg>
        <pc:spChg chg="mod">
          <ac:chgData name="Arakelyan, Eliza" userId="S::arakelye@ebrd.com::135c297d-1ce3-48e2-8dc6-5fb52f2f5933" providerId="AD" clId="Web-{DFDEDEDE-A59F-E8FA-0326-C7BCCC32B0DC}" dt="2024-03-12T16:33:26.069" v="267" actId="20577"/>
          <ac:spMkLst>
            <pc:docMk/>
            <pc:sldMk cId="3666387782" sldId="284"/>
            <ac:spMk id="3" creationId="{6E5BE154-DC6A-D88D-B244-3D2E1D01716F}"/>
          </ac:spMkLst>
        </pc:spChg>
      </pc:sldChg>
      <pc:sldChg chg="addSp delSp modSp">
        <pc:chgData name="Arakelyan, Eliza" userId="S::arakelye@ebrd.com::135c297d-1ce3-48e2-8dc6-5fb52f2f5933" providerId="AD" clId="Web-{DFDEDEDE-A59F-E8FA-0326-C7BCCC32B0DC}" dt="2024-03-12T16:26:45.154" v="230" actId="20577"/>
        <pc:sldMkLst>
          <pc:docMk/>
          <pc:sldMk cId="2816097103" sldId="285"/>
        </pc:sldMkLst>
        <pc:spChg chg="del mod">
          <ac:chgData name="Arakelyan, Eliza" userId="S::arakelye@ebrd.com::135c297d-1ce3-48e2-8dc6-5fb52f2f5933" providerId="AD" clId="Web-{DFDEDEDE-A59F-E8FA-0326-C7BCCC32B0DC}" dt="2024-03-12T14:53:53.237" v="194"/>
          <ac:spMkLst>
            <pc:docMk/>
            <pc:sldMk cId="2816097103" sldId="285"/>
            <ac:spMk id="2" creationId="{462CF4AC-45DE-EDB4-F949-29CFA5DD0F7B}"/>
          </ac:spMkLst>
        </pc:spChg>
        <pc:spChg chg="mod">
          <ac:chgData name="Arakelyan, Eliza" userId="S::arakelye@ebrd.com::135c297d-1ce3-48e2-8dc6-5fb52f2f5933" providerId="AD" clId="Web-{DFDEDEDE-A59F-E8FA-0326-C7BCCC32B0DC}" dt="2024-03-12T16:26:45.154" v="230" actId="20577"/>
          <ac:spMkLst>
            <pc:docMk/>
            <pc:sldMk cId="2816097103" sldId="285"/>
            <ac:spMk id="3" creationId="{6F7DEE9C-4AC9-6B9F-7507-3743DCBCD979}"/>
          </ac:spMkLst>
        </pc:spChg>
        <pc:spChg chg="add del mod">
          <ac:chgData name="Arakelyan, Eliza" userId="S::arakelye@ebrd.com::135c297d-1ce3-48e2-8dc6-5fb52f2f5933" providerId="AD" clId="Web-{DFDEDEDE-A59F-E8FA-0326-C7BCCC32B0DC}" dt="2024-03-12T14:54:07.581" v="198"/>
          <ac:spMkLst>
            <pc:docMk/>
            <pc:sldMk cId="2816097103" sldId="285"/>
            <ac:spMk id="6" creationId="{C59621FD-2A52-7527-AB8A-10398ADCEAAF}"/>
          </ac:spMkLst>
        </pc:spChg>
        <pc:spChg chg="add del">
          <ac:chgData name="Arakelyan, Eliza" userId="S::arakelye@ebrd.com::135c297d-1ce3-48e2-8dc6-5fb52f2f5933" providerId="AD" clId="Web-{DFDEDEDE-A59F-E8FA-0326-C7BCCC32B0DC}" dt="2024-03-12T14:53:58.706" v="196"/>
          <ac:spMkLst>
            <pc:docMk/>
            <pc:sldMk cId="2816097103" sldId="285"/>
            <ac:spMk id="8" creationId="{7A66096A-9DE1-2B3D-B54C-5995A2E4A33F}"/>
          </ac:spMkLst>
        </pc:spChg>
        <pc:spChg chg="add">
          <ac:chgData name="Arakelyan, Eliza" userId="S::arakelye@ebrd.com::135c297d-1ce3-48e2-8dc6-5fb52f2f5933" providerId="AD" clId="Web-{DFDEDEDE-A59F-E8FA-0326-C7BCCC32B0DC}" dt="2024-03-12T14:54:01.846" v="197"/>
          <ac:spMkLst>
            <pc:docMk/>
            <pc:sldMk cId="2816097103" sldId="285"/>
            <ac:spMk id="10" creationId="{95B3F6C8-A124-3E8A-257A-F8522FE5F285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6:40:27.329" v="305" actId="20577"/>
        <pc:sldMkLst>
          <pc:docMk/>
          <pc:sldMk cId="2854904560" sldId="286"/>
        </pc:sldMkLst>
        <pc:spChg chg="mod">
          <ac:chgData name="Arakelyan, Eliza" userId="S::arakelye@ebrd.com::135c297d-1ce3-48e2-8dc6-5fb52f2f5933" providerId="AD" clId="Web-{DFDEDEDE-A59F-E8FA-0326-C7BCCC32B0DC}" dt="2024-03-12T16:33:56.711" v="276" actId="20577"/>
          <ac:spMkLst>
            <pc:docMk/>
            <pc:sldMk cId="2854904560" sldId="286"/>
            <ac:spMk id="2" creationId="{AA4A3DCE-FDD3-EF97-D126-B7F2321CCE0B}"/>
          </ac:spMkLst>
        </pc:spChg>
        <pc:spChg chg="mod">
          <ac:chgData name="Arakelyan, Eliza" userId="S::arakelye@ebrd.com::135c297d-1ce3-48e2-8dc6-5fb52f2f5933" providerId="AD" clId="Web-{DFDEDEDE-A59F-E8FA-0326-C7BCCC32B0DC}" dt="2024-03-12T16:40:27.329" v="305" actId="20577"/>
          <ac:spMkLst>
            <pc:docMk/>
            <pc:sldMk cId="2854904560" sldId="286"/>
            <ac:spMk id="3" creationId="{D25A75E8-6B0B-2F2A-4D0F-7225560930C8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2:30:13.703" v="80" actId="20577"/>
        <pc:sldMkLst>
          <pc:docMk/>
          <pc:sldMk cId="1673630805" sldId="287"/>
        </pc:sldMkLst>
        <pc:spChg chg="mod">
          <ac:chgData name="Arakelyan, Eliza" userId="S::arakelye@ebrd.com::135c297d-1ce3-48e2-8dc6-5fb52f2f5933" providerId="AD" clId="Web-{DFDEDEDE-A59F-E8FA-0326-C7BCCC32B0DC}" dt="2024-03-12T12:27:45.010" v="66" actId="20577"/>
          <ac:spMkLst>
            <pc:docMk/>
            <pc:sldMk cId="1673630805" sldId="287"/>
            <ac:spMk id="2" creationId="{79A0096A-4A7E-B141-5F7E-46B82B0D4637}"/>
          </ac:spMkLst>
        </pc:spChg>
        <pc:spChg chg="mod">
          <ac:chgData name="Arakelyan, Eliza" userId="S::arakelye@ebrd.com::135c297d-1ce3-48e2-8dc6-5fb52f2f5933" providerId="AD" clId="Web-{DFDEDEDE-A59F-E8FA-0326-C7BCCC32B0DC}" dt="2024-03-12T12:30:13.703" v="80" actId="20577"/>
          <ac:spMkLst>
            <pc:docMk/>
            <pc:sldMk cId="1673630805" sldId="287"/>
            <ac:spMk id="3" creationId="{88078975-2203-189E-CB9D-734E21A72A61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6:53:54.098" v="410" actId="20577"/>
        <pc:sldMkLst>
          <pc:docMk/>
          <pc:sldMk cId="4066768372" sldId="288"/>
        </pc:sldMkLst>
        <pc:spChg chg="mod">
          <ac:chgData name="Arakelyan, Eliza" userId="S::arakelye@ebrd.com::135c297d-1ce3-48e2-8dc6-5fb52f2f5933" providerId="AD" clId="Web-{DFDEDEDE-A59F-E8FA-0326-C7BCCC32B0DC}" dt="2024-03-12T16:47:40.949" v="354" actId="20577"/>
          <ac:spMkLst>
            <pc:docMk/>
            <pc:sldMk cId="4066768372" sldId="288"/>
            <ac:spMk id="2" creationId="{6BCA78A5-226B-B846-246E-05E0F69F4300}"/>
          </ac:spMkLst>
        </pc:spChg>
        <pc:spChg chg="mod">
          <ac:chgData name="Arakelyan, Eliza" userId="S::arakelye@ebrd.com::135c297d-1ce3-48e2-8dc6-5fb52f2f5933" providerId="AD" clId="Web-{DFDEDEDE-A59F-E8FA-0326-C7BCCC32B0DC}" dt="2024-03-12T16:53:54.098" v="410" actId="20577"/>
          <ac:spMkLst>
            <pc:docMk/>
            <pc:sldMk cId="4066768372" sldId="288"/>
            <ac:spMk id="3" creationId="{0A1B8000-43FC-C522-911B-088CC17F0715}"/>
          </ac:spMkLst>
        </pc:spChg>
        <pc:spChg chg="mod">
          <ac:chgData name="Arakelyan, Eliza" userId="S::arakelye@ebrd.com::135c297d-1ce3-48e2-8dc6-5fb52f2f5933" providerId="AD" clId="Web-{DFDEDEDE-A59F-E8FA-0326-C7BCCC32B0DC}" dt="2024-03-12T16:43:49.209" v="310" actId="20577"/>
          <ac:spMkLst>
            <pc:docMk/>
            <pc:sldMk cId="4066768372" sldId="288"/>
            <ac:spMk id="4" creationId="{23B23311-CDE4-2DB2-D664-4FAA1359F50D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6:41:57.581" v="308" actId="20577"/>
        <pc:sldMkLst>
          <pc:docMk/>
          <pc:sldMk cId="796719925" sldId="289"/>
        </pc:sldMkLst>
        <pc:spChg chg="mod">
          <ac:chgData name="Arakelyan, Eliza" userId="S::arakelye@ebrd.com::135c297d-1ce3-48e2-8dc6-5fb52f2f5933" providerId="AD" clId="Web-{DFDEDEDE-A59F-E8FA-0326-C7BCCC32B0DC}" dt="2024-03-12T16:41:57.581" v="308" actId="20577"/>
          <ac:spMkLst>
            <pc:docMk/>
            <pc:sldMk cId="796719925" sldId="289"/>
            <ac:spMk id="6" creationId="{C2697806-1E02-0D65-48C7-EBC35376C83C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7:03:15.017" v="455" actId="20577"/>
        <pc:sldMkLst>
          <pc:docMk/>
          <pc:sldMk cId="3462944618" sldId="290"/>
        </pc:sldMkLst>
        <pc:spChg chg="mod">
          <ac:chgData name="Arakelyan, Eliza" userId="S::arakelye@ebrd.com::135c297d-1ce3-48e2-8dc6-5fb52f2f5933" providerId="AD" clId="Web-{DFDEDEDE-A59F-E8FA-0326-C7BCCC32B0DC}" dt="2024-03-12T17:02:09.406" v="447" actId="20577"/>
          <ac:spMkLst>
            <pc:docMk/>
            <pc:sldMk cId="3462944618" sldId="290"/>
            <ac:spMk id="2" creationId="{00E931B8-C851-6B02-F041-C0D804D1D798}"/>
          </ac:spMkLst>
        </pc:spChg>
        <pc:spChg chg="mod">
          <ac:chgData name="Arakelyan, Eliza" userId="S::arakelye@ebrd.com::135c297d-1ce3-48e2-8dc6-5fb52f2f5933" providerId="AD" clId="Web-{DFDEDEDE-A59F-E8FA-0326-C7BCCC32B0DC}" dt="2024-03-12T17:03:15.017" v="455" actId="20577"/>
          <ac:spMkLst>
            <pc:docMk/>
            <pc:sldMk cId="3462944618" sldId="290"/>
            <ac:spMk id="3" creationId="{CBC01F69-C67A-DC8F-3C2F-F46DC4698FF6}"/>
          </ac:spMkLst>
        </pc:spChg>
        <pc:spChg chg="mod">
          <ac:chgData name="Arakelyan, Eliza" userId="S::arakelye@ebrd.com::135c297d-1ce3-48e2-8dc6-5fb52f2f5933" providerId="AD" clId="Web-{DFDEDEDE-A59F-E8FA-0326-C7BCCC32B0DC}" dt="2024-03-12T16:55:42.351" v="417" actId="20577"/>
          <ac:spMkLst>
            <pc:docMk/>
            <pc:sldMk cId="3462944618" sldId="290"/>
            <ac:spMk id="4" creationId="{C3E9BFF1-9E78-6248-9649-772AA76EFAA9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7:06:09.803" v="490" actId="20577"/>
        <pc:sldMkLst>
          <pc:docMk/>
          <pc:sldMk cId="795110354" sldId="291"/>
        </pc:sldMkLst>
        <pc:spChg chg="mod">
          <ac:chgData name="Arakelyan, Eliza" userId="S::arakelye@ebrd.com::135c297d-1ce3-48e2-8dc6-5fb52f2f5933" providerId="AD" clId="Web-{DFDEDEDE-A59F-E8FA-0326-C7BCCC32B0DC}" dt="2024-03-12T17:06:09.803" v="490" actId="20577"/>
          <ac:spMkLst>
            <pc:docMk/>
            <pc:sldMk cId="795110354" sldId="291"/>
            <ac:spMk id="2" creationId="{25C4C06F-9C01-6928-4F3D-744292A6D9B2}"/>
          </ac:spMkLst>
        </pc:spChg>
        <pc:spChg chg="mod">
          <ac:chgData name="Arakelyan, Eliza" userId="S::arakelye@ebrd.com::135c297d-1ce3-48e2-8dc6-5fb52f2f5933" providerId="AD" clId="Web-{DFDEDEDE-A59F-E8FA-0326-C7BCCC32B0DC}" dt="2024-03-12T17:05:49.458" v="484" actId="20577"/>
          <ac:spMkLst>
            <pc:docMk/>
            <pc:sldMk cId="795110354" sldId="291"/>
            <ac:spMk id="3" creationId="{CB25A928-C30A-F6E0-843B-F08356D406C1}"/>
          </ac:spMkLst>
        </pc:spChg>
        <pc:spChg chg="mod">
          <ac:chgData name="Arakelyan, Eliza" userId="S::arakelye@ebrd.com::135c297d-1ce3-48e2-8dc6-5fb52f2f5933" providerId="AD" clId="Web-{DFDEDEDE-A59F-E8FA-0326-C7BCCC32B0DC}" dt="2024-03-12T17:03:49.659" v="458" actId="20577"/>
          <ac:spMkLst>
            <pc:docMk/>
            <pc:sldMk cId="795110354" sldId="291"/>
            <ac:spMk id="4" creationId="{2DF04EC4-B188-0CB3-EEF6-912BF30282C1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7:14:28.986" v="545" actId="1076"/>
        <pc:sldMkLst>
          <pc:docMk/>
          <pc:sldMk cId="1438091369" sldId="292"/>
        </pc:sldMkLst>
        <pc:spChg chg="mod">
          <ac:chgData name="Arakelyan, Eliza" userId="S::arakelye@ebrd.com::135c297d-1ce3-48e2-8dc6-5fb52f2f5933" providerId="AD" clId="Web-{DFDEDEDE-A59F-E8FA-0326-C7BCCC32B0DC}" dt="2024-03-12T17:14:00.876" v="543" actId="1076"/>
          <ac:spMkLst>
            <pc:docMk/>
            <pc:sldMk cId="1438091369" sldId="292"/>
            <ac:spMk id="2" creationId="{6429C9A3-EEDB-7BE9-E7BB-6DA0FAB6C146}"/>
          </ac:spMkLst>
        </pc:spChg>
        <pc:spChg chg="mod">
          <ac:chgData name="Arakelyan, Eliza" userId="S::arakelye@ebrd.com::135c297d-1ce3-48e2-8dc6-5fb52f2f5933" providerId="AD" clId="Web-{DFDEDEDE-A59F-E8FA-0326-C7BCCC32B0DC}" dt="2024-03-12T17:14:28.986" v="545" actId="1076"/>
          <ac:spMkLst>
            <pc:docMk/>
            <pc:sldMk cId="1438091369" sldId="292"/>
            <ac:spMk id="3" creationId="{5DBF25A6-679E-6477-DF0F-DAEDE46A3E15}"/>
          </ac:spMkLst>
        </pc:spChg>
        <pc:spChg chg="mod">
          <ac:chgData name="Arakelyan, Eliza" userId="S::arakelye@ebrd.com::135c297d-1ce3-48e2-8dc6-5fb52f2f5933" providerId="AD" clId="Web-{DFDEDEDE-A59F-E8FA-0326-C7BCCC32B0DC}" dt="2024-03-12T17:08:21.149" v="492" actId="20577"/>
          <ac:spMkLst>
            <pc:docMk/>
            <pc:sldMk cId="1438091369" sldId="292"/>
            <ac:spMk id="4" creationId="{F1BE2735-E9DC-A501-7A0D-76CBF4220B01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7:18:50.633" v="580"/>
        <pc:sldMkLst>
          <pc:docMk/>
          <pc:sldMk cId="3220963856" sldId="293"/>
        </pc:sldMkLst>
        <pc:spChg chg="mod">
          <ac:chgData name="Arakelyan, Eliza" userId="S::arakelye@ebrd.com::135c297d-1ce3-48e2-8dc6-5fb52f2f5933" providerId="AD" clId="Web-{DFDEDEDE-A59F-E8FA-0326-C7BCCC32B0DC}" dt="2024-03-12T17:18:50.633" v="580"/>
          <ac:spMkLst>
            <pc:docMk/>
            <pc:sldMk cId="3220963856" sldId="293"/>
            <ac:spMk id="2" creationId="{8693BBD1-CAB0-401E-CFBF-6EC24D0E1545}"/>
          </ac:spMkLst>
        </pc:spChg>
        <pc:spChg chg="mod">
          <ac:chgData name="Arakelyan, Eliza" userId="S::arakelye@ebrd.com::135c297d-1ce3-48e2-8dc6-5fb52f2f5933" providerId="AD" clId="Web-{DFDEDEDE-A59F-E8FA-0326-C7BCCC32B0DC}" dt="2024-03-12T17:18:38.054" v="579"/>
          <ac:spMkLst>
            <pc:docMk/>
            <pc:sldMk cId="3220963856" sldId="293"/>
            <ac:spMk id="3" creationId="{9C66B2C9-D616-7BFE-71B8-9F12386900EC}"/>
          </ac:spMkLst>
        </pc:spChg>
        <pc:spChg chg="mod">
          <ac:chgData name="Arakelyan, Eliza" userId="S::arakelye@ebrd.com::135c297d-1ce3-48e2-8dc6-5fb52f2f5933" providerId="AD" clId="Web-{DFDEDEDE-A59F-E8FA-0326-C7BCCC32B0DC}" dt="2024-03-12T17:15:03.987" v="551" actId="20577"/>
          <ac:spMkLst>
            <pc:docMk/>
            <pc:sldMk cId="3220963856" sldId="293"/>
            <ac:spMk id="4" creationId="{2022B305-3BEA-E434-9AE3-6499C55B1DB4}"/>
          </ac:spMkLst>
        </pc:spChg>
      </pc:sldChg>
      <pc:sldChg chg="modSp">
        <pc:chgData name="Arakelyan, Eliza" userId="S::arakelye@ebrd.com::135c297d-1ce3-48e2-8dc6-5fb52f2f5933" providerId="AD" clId="Web-{DFDEDEDE-A59F-E8FA-0326-C7BCCC32B0DC}" dt="2024-03-12T17:21:25.136" v="582" actId="20577"/>
        <pc:sldMkLst>
          <pc:docMk/>
          <pc:sldMk cId="1984425347" sldId="294"/>
        </pc:sldMkLst>
        <pc:spChg chg="mod">
          <ac:chgData name="Arakelyan, Eliza" userId="S::arakelye@ebrd.com::135c297d-1ce3-48e2-8dc6-5fb52f2f5933" providerId="AD" clId="Web-{DFDEDEDE-A59F-E8FA-0326-C7BCCC32B0DC}" dt="2024-03-12T17:21:25.136" v="582" actId="20577"/>
          <ac:spMkLst>
            <pc:docMk/>
            <pc:sldMk cId="1984425347" sldId="294"/>
            <ac:spMk id="4" creationId="{7E78C74E-7866-A44A-2455-E152803045F4}"/>
          </ac:spMkLst>
        </pc:spChg>
      </pc:sldChg>
      <pc:sldMasterChg chg="addSp">
        <pc:chgData name="Arakelyan, Eliza" userId="S::arakelye@ebrd.com::135c297d-1ce3-48e2-8dc6-5fb52f2f5933" providerId="AD" clId="Web-{DFDEDEDE-A59F-E8FA-0326-C7BCCC32B0DC}" dt="2024-03-11T15:49:12.064" v="0" actId="33475"/>
        <pc:sldMasterMkLst>
          <pc:docMk/>
          <pc:sldMasterMk cId="477181231" sldId="2147483663"/>
        </pc:sldMasterMkLst>
        <pc:spChg chg="add">
          <ac:chgData name="Arakelyan, Eliza" userId="S::arakelye@ebrd.com::135c297d-1ce3-48e2-8dc6-5fb52f2f5933" providerId="AD" clId="Web-{DFDEDEDE-A59F-E8FA-0326-C7BCCC32B0DC}" dt="2024-03-11T15:49:12.064" v="0" actId="33475"/>
          <ac:spMkLst>
            <pc:docMk/>
            <pc:sldMasterMk cId="477181231" sldId="2147483663"/>
            <ac:spMk id="9" creationId="{0A5AFE11-D7A6-CF97-6E9D-9EDC3DB82F1C}"/>
          </ac:spMkLst>
        </pc:spChg>
        <pc:spChg chg="add">
          <ac:chgData name="Arakelyan, Eliza" userId="S::arakelye@ebrd.com::135c297d-1ce3-48e2-8dc6-5fb52f2f5933" providerId="AD" clId="Web-{DFDEDEDE-A59F-E8FA-0326-C7BCCC32B0DC}" dt="2024-03-11T15:49:12.064" v="0" actId="33475"/>
          <ac:spMkLst>
            <pc:docMk/>
            <pc:sldMasterMk cId="477181231" sldId="2147483663"/>
            <ac:spMk id="10" creationId="{E3194DF9-A13B-8776-7608-7CF4825C9113}"/>
          </ac:spMkLst>
        </pc:spChg>
      </pc:sldMasterChg>
      <pc:sldMasterChg chg="addSp">
        <pc:chgData name="Arakelyan, Eliza" userId="S::arakelye@ebrd.com::135c297d-1ce3-48e2-8dc6-5fb52f2f5933" providerId="AD" clId="Web-{DFDEDEDE-A59F-E8FA-0326-C7BCCC32B0DC}" dt="2024-03-11T15:49:12.064" v="0" actId="33475"/>
        <pc:sldMasterMkLst>
          <pc:docMk/>
          <pc:sldMasterMk cId="1597718176" sldId="2147483674"/>
        </pc:sldMasterMkLst>
        <pc:spChg chg="add">
          <ac:chgData name="Arakelyan, Eliza" userId="S::arakelye@ebrd.com::135c297d-1ce3-48e2-8dc6-5fb52f2f5933" providerId="AD" clId="Web-{DFDEDEDE-A59F-E8FA-0326-C7BCCC32B0DC}" dt="2024-03-11T15:49:12.064" v="0" actId="33475"/>
          <ac:spMkLst>
            <pc:docMk/>
            <pc:sldMasterMk cId="1597718176" sldId="2147483674"/>
            <ac:spMk id="9" creationId="{1E35D1F8-A3FB-E161-21BF-9761A264A580}"/>
          </ac:spMkLst>
        </pc:spChg>
        <pc:spChg chg="add">
          <ac:chgData name="Arakelyan, Eliza" userId="S::arakelye@ebrd.com::135c297d-1ce3-48e2-8dc6-5fb52f2f5933" providerId="AD" clId="Web-{DFDEDEDE-A59F-E8FA-0326-C7BCCC32B0DC}" dt="2024-03-11T15:49:12.064" v="0" actId="33475"/>
          <ac:spMkLst>
            <pc:docMk/>
            <pc:sldMasterMk cId="1597718176" sldId="2147483674"/>
            <ac:spMk id="10" creationId="{1F6AC6BE-15DD-3F98-433D-810C08A6A507}"/>
          </ac:spMkLst>
        </pc:spChg>
      </pc:sldMasterChg>
    </pc:docChg>
  </pc:docChgLst>
  <pc:docChgLst>
    <pc:chgData name="Arakelyan, Eliza" userId="S::arakelye@ebrd.com::135c297d-1ce3-48e2-8dc6-5fb52f2f5933" providerId="AD" clId="Web-{25998F06-B58E-137C-6F2D-ACEC5F7F2E18}"/>
    <pc:docChg chg="modSld">
      <pc:chgData name="Arakelyan, Eliza" userId="S::arakelye@ebrd.com::135c297d-1ce3-48e2-8dc6-5fb52f2f5933" providerId="AD" clId="Web-{25998F06-B58E-137C-6F2D-ACEC5F7F2E18}" dt="2024-03-12T17:22:37.377" v="1" actId="20577"/>
      <pc:docMkLst>
        <pc:docMk/>
      </pc:docMkLst>
      <pc:sldChg chg="modSp">
        <pc:chgData name="Arakelyan, Eliza" userId="S::arakelye@ebrd.com::135c297d-1ce3-48e2-8dc6-5fb52f2f5933" providerId="AD" clId="Web-{25998F06-B58E-137C-6F2D-ACEC5F7F2E18}" dt="2024-03-12T17:22:37.377" v="1" actId="20577"/>
        <pc:sldMkLst>
          <pc:docMk/>
          <pc:sldMk cId="1984425347" sldId="294"/>
        </pc:sldMkLst>
        <pc:spChg chg="mod">
          <ac:chgData name="Arakelyan, Eliza" userId="S::arakelye@ebrd.com::135c297d-1ce3-48e2-8dc6-5fb52f2f5933" providerId="AD" clId="Web-{25998F06-B58E-137C-6F2D-ACEC5F7F2E18}" dt="2024-03-12T17:22:37.377" v="1" actId="20577"/>
          <ac:spMkLst>
            <pc:docMk/>
            <pc:sldMk cId="1984425347" sldId="294"/>
            <ac:spMk id="2" creationId="{90289721-A9CF-4E21-1F3C-805A0A589DFA}"/>
          </ac:spMkLst>
        </pc:spChg>
      </pc:sldChg>
    </pc:docChg>
  </pc:docChgLst>
  <pc:docChgLst>
    <pc:chgData name="Svitovyi, Vitalii" userId="S::svitovyv@ebrd.com::27ed1253-70e6-44e3-ab78-a56be66df97b" providerId="AD" clId="Web-{0099F0A4-BB04-76C7-8B10-D18C0E315429}"/>
    <pc:docChg chg="modSld">
      <pc:chgData name="Svitovyi, Vitalii" userId="S::svitovyv@ebrd.com::27ed1253-70e6-44e3-ab78-a56be66df97b" providerId="AD" clId="Web-{0099F0A4-BB04-76C7-8B10-D18C0E315429}" dt="2024-03-16T20:22:46.372" v="237" actId="20577"/>
      <pc:docMkLst>
        <pc:docMk/>
      </pc:docMkLst>
      <pc:sldChg chg="modSp">
        <pc:chgData name="Svitovyi, Vitalii" userId="S::svitovyv@ebrd.com::27ed1253-70e6-44e3-ab78-a56be66df97b" providerId="AD" clId="Web-{0099F0A4-BB04-76C7-8B10-D18C0E315429}" dt="2024-03-15T17:17:03.026" v="11" actId="20577"/>
        <pc:sldMkLst>
          <pc:docMk/>
          <pc:sldMk cId="2195761383" sldId="262"/>
        </pc:sldMkLst>
        <pc:spChg chg="mod">
          <ac:chgData name="Svitovyi, Vitalii" userId="S::svitovyv@ebrd.com::27ed1253-70e6-44e3-ab78-a56be66df97b" providerId="AD" clId="Web-{0099F0A4-BB04-76C7-8B10-D18C0E315429}" dt="2024-03-15T17:17:03.026" v="11" actId="20577"/>
          <ac:spMkLst>
            <pc:docMk/>
            <pc:sldMk cId="2195761383" sldId="262"/>
            <ac:spMk id="3" creationId="{37A128D4-1928-9EA7-0732-9FC982E1D790}"/>
          </ac:spMkLst>
        </pc:spChg>
      </pc:sldChg>
      <pc:sldChg chg="modSp">
        <pc:chgData name="Svitovyi, Vitalii" userId="S::svitovyv@ebrd.com::27ed1253-70e6-44e3-ab78-a56be66df97b" providerId="AD" clId="Web-{0099F0A4-BB04-76C7-8B10-D18C0E315429}" dt="2024-03-15T18:43:40.867" v="124" actId="20577"/>
        <pc:sldMkLst>
          <pc:docMk/>
          <pc:sldMk cId="4068154865" sldId="283"/>
        </pc:sldMkLst>
        <pc:spChg chg="mod">
          <ac:chgData name="Svitovyi, Vitalii" userId="S::svitovyv@ebrd.com::27ed1253-70e6-44e3-ab78-a56be66df97b" providerId="AD" clId="Web-{0099F0A4-BB04-76C7-8B10-D18C0E315429}" dt="2024-03-15T18:43:40.867" v="124" actId="20577"/>
          <ac:spMkLst>
            <pc:docMk/>
            <pc:sldMk cId="4068154865" sldId="283"/>
            <ac:spMk id="3" creationId="{79C13E39-6F67-A1C5-4B36-A93438AB8420}"/>
          </ac:spMkLst>
        </pc:spChg>
      </pc:sldChg>
      <pc:sldChg chg="modSp">
        <pc:chgData name="Svitovyi, Vitalii" userId="S::svitovyv@ebrd.com::27ed1253-70e6-44e3-ab78-a56be66df97b" providerId="AD" clId="Web-{0099F0A4-BB04-76C7-8B10-D18C0E315429}" dt="2024-03-15T18:52:18.759" v="203" actId="20577"/>
        <pc:sldMkLst>
          <pc:docMk/>
          <pc:sldMk cId="3666387782" sldId="284"/>
        </pc:sldMkLst>
        <pc:spChg chg="mod">
          <ac:chgData name="Svitovyi, Vitalii" userId="S::svitovyv@ebrd.com::27ed1253-70e6-44e3-ab78-a56be66df97b" providerId="AD" clId="Web-{0099F0A4-BB04-76C7-8B10-D18C0E315429}" dt="2024-03-15T18:52:18.759" v="203" actId="20577"/>
          <ac:spMkLst>
            <pc:docMk/>
            <pc:sldMk cId="3666387782" sldId="284"/>
            <ac:spMk id="3" creationId="{6E5BE154-DC6A-D88D-B244-3D2E1D01716F}"/>
          </ac:spMkLst>
        </pc:spChg>
      </pc:sldChg>
      <pc:sldChg chg="modSp">
        <pc:chgData name="Svitovyi, Vitalii" userId="S::svitovyv@ebrd.com::27ed1253-70e6-44e3-ab78-a56be66df97b" providerId="AD" clId="Web-{0099F0A4-BB04-76C7-8B10-D18C0E315429}" dt="2024-03-16T20:20:26.775" v="230" actId="20577"/>
        <pc:sldMkLst>
          <pc:docMk/>
          <pc:sldMk cId="2854904560" sldId="286"/>
        </pc:sldMkLst>
        <pc:spChg chg="mod">
          <ac:chgData name="Svitovyi, Vitalii" userId="S::svitovyv@ebrd.com::27ed1253-70e6-44e3-ab78-a56be66df97b" providerId="AD" clId="Web-{0099F0A4-BB04-76C7-8B10-D18C0E315429}" dt="2024-03-16T20:20:26.775" v="230" actId="20577"/>
          <ac:spMkLst>
            <pc:docMk/>
            <pc:sldMk cId="2854904560" sldId="286"/>
            <ac:spMk id="3" creationId="{D25A75E8-6B0B-2F2A-4D0F-7225560930C8}"/>
          </ac:spMkLst>
        </pc:spChg>
      </pc:sldChg>
      <pc:sldChg chg="modSp">
        <pc:chgData name="Svitovyi, Vitalii" userId="S::svitovyv@ebrd.com::27ed1253-70e6-44e3-ab78-a56be66df97b" providerId="AD" clId="Web-{0099F0A4-BB04-76C7-8B10-D18C0E315429}" dt="2024-03-16T20:22:46.372" v="237" actId="20577"/>
        <pc:sldMkLst>
          <pc:docMk/>
          <pc:sldMk cId="4066768372" sldId="288"/>
        </pc:sldMkLst>
        <pc:spChg chg="mod">
          <ac:chgData name="Svitovyi, Vitalii" userId="S::svitovyv@ebrd.com::27ed1253-70e6-44e3-ab78-a56be66df97b" providerId="AD" clId="Web-{0099F0A4-BB04-76C7-8B10-D18C0E315429}" dt="2024-03-16T20:22:46.372" v="237" actId="20577"/>
          <ac:spMkLst>
            <pc:docMk/>
            <pc:sldMk cId="4066768372" sldId="288"/>
            <ac:spMk id="3" creationId="{0A1B8000-43FC-C522-911B-088CC17F0715}"/>
          </ac:spMkLst>
        </pc:spChg>
      </pc:sldChg>
      <pc:sldChg chg="modSp">
        <pc:chgData name="Svitovyi, Vitalii" userId="S::svitovyv@ebrd.com::27ed1253-70e6-44e3-ab78-a56be66df97b" providerId="AD" clId="Web-{0099F0A4-BB04-76C7-8B10-D18C0E315429}" dt="2024-03-16T20:21:34.120" v="233" actId="20577"/>
        <pc:sldMkLst>
          <pc:docMk/>
          <pc:sldMk cId="796719925" sldId="289"/>
        </pc:sldMkLst>
        <pc:spChg chg="mod">
          <ac:chgData name="Svitovyi, Vitalii" userId="S::svitovyv@ebrd.com::27ed1253-70e6-44e3-ab78-a56be66df97b" providerId="AD" clId="Web-{0099F0A4-BB04-76C7-8B10-D18C0E315429}" dt="2024-03-16T20:21:34.120" v="233" actId="20577"/>
          <ac:spMkLst>
            <pc:docMk/>
            <pc:sldMk cId="796719925" sldId="289"/>
            <ac:spMk id="6" creationId="{C2697806-1E02-0D65-48C7-EBC35376C83C}"/>
          </ac:spMkLst>
        </pc:spChg>
      </pc:sldChg>
    </pc:docChg>
  </pc:docChgLst>
  <pc:docChgLst>
    <pc:chgData name="Svitovyi, Vitalii" userId="S::svitovyv@ebrd.com::27ed1253-70e6-44e3-ab78-a56be66df97b" providerId="AD" clId="Web-{1A5DCA30-331C-4FA9-BCC8-7AAA0CA5DC10}"/>
    <pc:docChg chg="modSld">
      <pc:chgData name="Svitovyi, Vitalii" userId="S::svitovyv@ebrd.com::27ed1253-70e6-44e3-ab78-a56be66df97b" providerId="AD" clId="Web-{1A5DCA30-331C-4FA9-BCC8-7AAA0CA5DC10}" dt="2024-03-17T11:52:14.949" v="4" actId="20577"/>
      <pc:docMkLst>
        <pc:docMk/>
      </pc:docMkLst>
      <pc:sldChg chg="modSp">
        <pc:chgData name="Svitovyi, Vitalii" userId="S::svitovyv@ebrd.com::27ed1253-70e6-44e3-ab78-a56be66df97b" providerId="AD" clId="Web-{1A5DCA30-331C-4FA9-BCC8-7AAA0CA5DC10}" dt="2024-03-17T11:52:14.949" v="4" actId="20577"/>
        <pc:sldMkLst>
          <pc:docMk/>
          <pc:sldMk cId="3220963856" sldId="293"/>
        </pc:sldMkLst>
        <pc:spChg chg="mod">
          <ac:chgData name="Svitovyi, Vitalii" userId="S::svitovyv@ebrd.com::27ed1253-70e6-44e3-ab78-a56be66df97b" providerId="AD" clId="Web-{1A5DCA30-331C-4FA9-BCC8-7AAA0CA5DC10}" dt="2024-03-17T11:52:14.949" v="4" actId="20577"/>
          <ac:spMkLst>
            <pc:docMk/>
            <pc:sldMk cId="3220963856" sldId="293"/>
            <ac:spMk id="3" creationId="{9C66B2C9-D616-7BFE-71B8-9F12386900EC}"/>
          </ac:spMkLst>
        </pc:spChg>
      </pc:sldChg>
    </pc:docChg>
  </pc:docChgLst>
  <pc:docChgLst>
    <pc:chgData name="Arakelyan, Eliza" userId="S::arakelye@ebrd.com::135c297d-1ce3-48e2-8dc6-5fb52f2f5933" providerId="AD" clId="Web-{CA29173C-558D-8A1E-1996-D1A7D7AEBF4C}"/>
    <pc:docChg chg="modSld">
      <pc:chgData name="Arakelyan, Eliza" userId="S::arakelye@ebrd.com::135c297d-1ce3-48e2-8dc6-5fb52f2f5933" providerId="AD" clId="Web-{CA29173C-558D-8A1E-1996-D1A7D7AEBF4C}" dt="2024-03-12T17:33:38.110" v="9" actId="20577"/>
      <pc:docMkLst>
        <pc:docMk/>
      </pc:docMkLst>
      <pc:sldChg chg="modSp">
        <pc:chgData name="Arakelyan, Eliza" userId="S::arakelye@ebrd.com::135c297d-1ce3-48e2-8dc6-5fb52f2f5933" providerId="AD" clId="Web-{CA29173C-558D-8A1E-1996-D1A7D7AEBF4C}" dt="2024-03-12T17:33:38.110" v="9" actId="20577"/>
        <pc:sldMkLst>
          <pc:docMk/>
          <pc:sldMk cId="810999257" sldId="274"/>
        </pc:sldMkLst>
        <pc:spChg chg="mod">
          <ac:chgData name="Arakelyan, Eliza" userId="S::arakelye@ebrd.com::135c297d-1ce3-48e2-8dc6-5fb52f2f5933" providerId="AD" clId="Web-{CA29173C-558D-8A1E-1996-D1A7D7AEBF4C}" dt="2024-03-12T17:33:38.110" v="9" actId="20577"/>
          <ac:spMkLst>
            <pc:docMk/>
            <pc:sldMk cId="810999257" sldId="274"/>
            <ac:spMk id="6" creationId="{C2697806-1E02-0D65-48C7-EBC35376C83C}"/>
          </ac:spMkLst>
        </pc:spChg>
      </pc:sldChg>
      <pc:sldChg chg="modSp">
        <pc:chgData name="Arakelyan, Eliza" userId="S::arakelye@ebrd.com::135c297d-1ce3-48e2-8dc6-5fb52f2f5933" providerId="AD" clId="Web-{CA29173C-558D-8A1E-1996-D1A7D7AEBF4C}" dt="2024-03-12T17:33:14.172" v="6" actId="14100"/>
        <pc:sldMkLst>
          <pc:docMk/>
          <pc:sldMk cId="1984425347" sldId="294"/>
        </pc:sldMkLst>
        <pc:spChg chg="mod">
          <ac:chgData name="Arakelyan, Eliza" userId="S::arakelye@ebrd.com::135c297d-1ce3-48e2-8dc6-5fb52f2f5933" providerId="AD" clId="Web-{CA29173C-558D-8A1E-1996-D1A7D7AEBF4C}" dt="2024-03-12T17:33:14.172" v="6" actId="14100"/>
          <ac:spMkLst>
            <pc:docMk/>
            <pc:sldMk cId="1984425347" sldId="294"/>
            <ac:spMk id="2" creationId="{90289721-A9CF-4E21-1F3C-805A0A589DFA}"/>
          </ac:spMkLst>
        </pc:spChg>
        <pc:spChg chg="mod">
          <ac:chgData name="Arakelyan, Eliza" userId="S::arakelye@ebrd.com::135c297d-1ce3-48e2-8dc6-5fb52f2f5933" providerId="AD" clId="Web-{CA29173C-558D-8A1E-1996-D1A7D7AEBF4C}" dt="2024-03-12T17:32:45.343" v="3" actId="20577"/>
          <ac:spMkLst>
            <pc:docMk/>
            <pc:sldMk cId="1984425347" sldId="294"/>
            <ac:spMk id="3" creationId="{FE98D13F-58F3-CF05-22E5-738E5F47E9F8}"/>
          </ac:spMkLst>
        </pc:spChg>
      </pc:sldChg>
    </pc:docChg>
  </pc:docChgLst>
  <pc:docChgLst>
    <pc:chgData name="Svitovyi, Vitalii" userId="S::svitovyv@ebrd.com::27ed1253-70e6-44e3-ab78-a56be66df97b" providerId="AD" clId="Web-{DADAF355-C3A4-8E9C-CDDE-3F842DDE908C}"/>
    <pc:docChg chg="modSld">
      <pc:chgData name="Svitovyi, Vitalii" userId="S::svitovyv@ebrd.com::27ed1253-70e6-44e3-ab78-a56be66df97b" providerId="AD" clId="Web-{DADAF355-C3A4-8E9C-CDDE-3F842DDE908C}" dt="2024-03-16T22:09:18.565" v="349" actId="20577"/>
      <pc:docMkLst>
        <pc:docMk/>
      </pc:docMkLst>
      <pc:sldChg chg="modSp">
        <pc:chgData name="Svitovyi, Vitalii" userId="S::svitovyv@ebrd.com::27ed1253-70e6-44e3-ab78-a56be66df97b" providerId="AD" clId="Web-{DADAF355-C3A4-8E9C-CDDE-3F842DDE908C}" dt="2024-03-16T22:03:38.823" v="303" actId="20577"/>
        <pc:sldMkLst>
          <pc:docMk/>
          <pc:sldMk cId="946686862" sldId="270"/>
        </pc:sldMkLst>
        <pc:spChg chg="mod">
          <ac:chgData name="Svitovyi, Vitalii" userId="S::svitovyv@ebrd.com::27ed1253-70e6-44e3-ab78-a56be66df97b" providerId="AD" clId="Web-{DADAF355-C3A4-8E9C-CDDE-3F842DDE908C}" dt="2024-03-16T22:03:38.823" v="303" actId="20577"/>
          <ac:spMkLst>
            <pc:docMk/>
            <pc:sldMk cId="946686862" sldId="270"/>
            <ac:spMk id="12" creationId="{308BF64A-F9D2-26F1-BA7B-59C744F4068D}"/>
          </ac:spMkLst>
        </pc:spChg>
      </pc:sldChg>
      <pc:sldChg chg="modSp">
        <pc:chgData name="Svitovyi, Vitalii" userId="S::svitovyv@ebrd.com::27ed1253-70e6-44e3-ab78-a56be66df97b" providerId="AD" clId="Web-{DADAF355-C3A4-8E9C-CDDE-3F842DDE908C}" dt="2024-03-16T22:00:19.490" v="281" actId="1076"/>
        <pc:sldMkLst>
          <pc:docMk/>
          <pc:sldMk cId="810999257" sldId="274"/>
        </pc:sldMkLst>
        <pc:spChg chg="mod">
          <ac:chgData name="Svitovyi, Vitalii" userId="S::svitovyv@ebrd.com::27ed1253-70e6-44e3-ab78-a56be66df97b" providerId="AD" clId="Web-{DADAF355-C3A4-8E9C-CDDE-3F842DDE908C}" dt="2024-03-16T22:00:19.490" v="281" actId="1076"/>
          <ac:spMkLst>
            <pc:docMk/>
            <pc:sldMk cId="810999257" sldId="274"/>
            <ac:spMk id="6" creationId="{C2697806-1E02-0D65-48C7-EBC35376C83C}"/>
          </ac:spMkLst>
        </pc:spChg>
      </pc:sldChg>
      <pc:sldChg chg="modSp">
        <pc:chgData name="Svitovyi, Vitalii" userId="S::svitovyv@ebrd.com::27ed1253-70e6-44e3-ab78-a56be66df97b" providerId="AD" clId="Web-{DADAF355-C3A4-8E9C-CDDE-3F842DDE908C}" dt="2024-03-16T22:02:59.775" v="297" actId="20577"/>
        <pc:sldMkLst>
          <pc:docMk/>
          <pc:sldMk cId="421097722" sldId="279"/>
        </pc:sldMkLst>
        <pc:spChg chg="mod">
          <ac:chgData name="Svitovyi, Vitalii" userId="S::svitovyv@ebrd.com::27ed1253-70e6-44e3-ab78-a56be66df97b" providerId="AD" clId="Web-{DADAF355-C3A4-8E9C-CDDE-3F842DDE908C}" dt="2024-03-16T22:02:59.775" v="297" actId="20577"/>
          <ac:spMkLst>
            <pc:docMk/>
            <pc:sldMk cId="421097722" sldId="279"/>
            <ac:spMk id="3" creationId="{79C13E39-6F67-A1C5-4B36-A93438AB8420}"/>
          </ac:spMkLst>
        </pc:spChg>
      </pc:sldChg>
      <pc:sldChg chg="modSp">
        <pc:chgData name="Svitovyi, Vitalii" userId="S::svitovyv@ebrd.com::27ed1253-70e6-44e3-ab78-a56be66df97b" providerId="AD" clId="Web-{DADAF355-C3A4-8E9C-CDDE-3F842DDE908C}" dt="2024-03-16T22:09:18.565" v="349" actId="20577"/>
        <pc:sldMkLst>
          <pc:docMk/>
          <pc:sldMk cId="2446051446" sldId="280"/>
        </pc:sldMkLst>
        <pc:spChg chg="mod">
          <ac:chgData name="Svitovyi, Vitalii" userId="S::svitovyv@ebrd.com::27ed1253-70e6-44e3-ab78-a56be66df97b" providerId="AD" clId="Web-{DADAF355-C3A4-8E9C-CDDE-3F842DDE908C}" dt="2024-03-16T22:09:18.565" v="349" actId="20577"/>
          <ac:spMkLst>
            <pc:docMk/>
            <pc:sldMk cId="2446051446" sldId="280"/>
            <ac:spMk id="3" creationId="{8056CB96-E7A2-58F9-F7DA-E7C584CFAB02}"/>
          </ac:spMkLst>
        </pc:spChg>
      </pc:sldChg>
      <pc:sldChg chg="modSp">
        <pc:chgData name="Svitovyi, Vitalii" userId="S::svitovyv@ebrd.com::27ed1253-70e6-44e3-ab78-a56be66df97b" providerId="AD" clId="Web-{DADAF355-C3A4-8E9C-CDDE-3F842DDE908C}" dt="2024-03-16T20:28:23.471" v="36" actId="20577"/>
        <pc:sldMkLst>
          <pc:docMk/>
          <pc:sldMk cId="4066768372" sldId="288"/>
        </pc:sldMkLst>
        <pc:spChg chg="mod">
          <ac:chgData name="Svitovyi, Vitalii" userId="S::svitovyv@ebrd.com::27ed1253-70e6-44e3-ab78-a56be66df97b" providerId="AD" clId="Web-{DADAF355-C3A4-8E9C-CDDE-3F842DDE908C}" dt="2024-03-16T20:27:05.933" v="31" actId="20577"/>
          <ac:spMkLst>
            <pc:docMk/>
            <pc:sldMk cId="4066768372" sldId="288"/>
            <ac:spMk id="3" creationId="{0A1B8000-43FC-C522-911B-088CC17F0715}"/>
          </ac:spMkLst>
        </pc:spChg>
        <pc:spChg chg="mod">
          <ac:chgData name="Svitovyi, Vitalii" userId="S::svitovyv@ebrd.com::27ed1253-70e6-44e3-ab78-a56be66df97b" providerId="AD" clId="Web-{DADAF355-C3A4-8E9C-CDDE-3F842DDE908C}" dt="2024-03-16T20:28:23.471" v="36" actId="20577"/>
          <ac:spMkLst>
            <pc:docMk/>
            <pc:sldMk cId="4066768372" sldId="288"/>
            <ac:spMk id="4" creationId="{23B23311-CDE4-2DB2-D664-4FAA1359F50D}"/>
          </ac:spMkLst>
        </pc:spChg>
      </pc:sldChg>
      <pc:sldChg chg="modSp">
        <pc:chgData name="Svitovyi, Vitalii" userId="S::svitovyv@ebrd.com::27ed1253-70e6-44e3-ab78-a56be66df97b" providerId="AD" clId="Web-{DADAF355-C3A4-8E9C-CDDE-3F842DDE908C}" dt="2024-03-16T21:32:21.605" v="87" actId="20577"/>
        <pc:sldMkLst>
          <pc:docMk/>
          <pc:sldMk cId="3462944618" sldId="290"/>
        </pc:sldMkLst>
        <pc:spChg chg="mod">
          <ac:chgData name="Svitovyi, Vitalii" userId="S::svitovyv@ebrd.com::27ed1253-70e6-44e3-ab78-a56be66df97b" providerId="AD" clId="Web-{DADAF355-C3A4-8E9C-CDDE-3F842DDE908C}" dt="2024-03-16T21:31:16.119" v="76" actId="20577"/>
          <ac:spMkLst>
            <pc:docMk/>
            <pc:sldMk cId="3462944618" sldId="290"/>
            <ac:spMk id="2" creationId="{00E931B8-C851-6B02-F041-C0D804D1D798}"/>
          </ac:spMkLst>
        </pc:spChg>
        <pc:spChg chg="mod">
          <ac:chgData name="Svitovyi, Vitalii" userId="S::svitovyv@ebrd.com::27ed1253-70e6-44e3-ab78-a56be66df97b" providerId="AD" clId="Web-{DADAF355-C3A4-8E9C-CDDE-3F842DDE908C}" dt="2024-03-16T21:32:21.605" v="87" actId="20577"/>
          <ac:spMkLst>
            <pc:docMk/>
            <pc:sldMk cId="3462944618" sldId="290"/>
            <ac:spMk id="3" creationId="{CBC01F69-C67A-DC8F-3C2F-F46DC4698FF6}"/>
          </ac:spMkLst>
        </pc:spChg>
        <pc:spChg chg="mod">
          <ac:chgData name="Svitovyi, Vitalii" userId="S::svitovyv@ebrd.com::27ed1253-70e6-44e3-ab78-a56be66df97b" providerId="AD" clId="Web-{DADAF355-C3A4-8E9C-CDDE-3F842DDE908C}" dt="2024-03-16T20:28:31.971" v="38" actId="20577"/>
          <ac:spMkLst>
            <pc:docMk/>
            <pc:sldMk cId="3462944618" sldId="290"/>
            <ac:spMk id="4" creationId="{C3E9BFF1-9E78-6248-9649-772AA76EFAA9}"/>
          </ac:spMkLst>
        </pc:spChg>
      </pc:sldChg>
      <pc:sldChg chg="modSp">
        <pc:chgData name="Svitovyi, Vitalii" userId="S::svitovyv@ebrd.com::27ed1253-70e6-44e3-ab78-a56be66df97b" providerId="AD" clId="Web-{DADAF355-C3A4-8E9C-CDDE-3F842DDE908C}" dt="2024-03-16T21:52:36.794" v="259" actId="20577"/>
        <pc:sldMkLst>
          <pc:docMk/>
          <pc:sldMk cId="795110354" sldId="291"/>
        </pc:sldMkLst>
        <pc:spChg chg="mod">
          <ac:chgData name="Svitovyi, Vitalii" userId="S::svitovyv@ebrd.com::27ed1253-70e6-44e3-ab78-a56be66df97b" providerId="AD" clId="Web-{DADAF355-C3A4-8E9C-CDDE-3F842DDE908C}" dt="2024-03-16T21:38:15.913" v="122" actId="20577"/>
          <ac:spMkLst>
            <pc:docMk/>
            <pc:sldMk cId="795110354" sldId="291"/>
            <ac:spMk id="2" creationId="{25C4C06F-9C01-6928-4F3D-744292A6D9B2}"/>
          </ac:spMkLst>
        </pc:spChg>
        <pc:spChg chg="mod">
          <ac:chgData name="Svitovyi, Vitalii" userId="S::svitovyv@ebrd.com::27ed1253-70e6-44e3-ab78-a56be66df97b" providerId="AD" clId="Web-{DADAF355-C3A4-8E9C-CDDE-3F842DDE908C}" dt="2024-03-16T21:44:20.110" v="219" actId="20577"/>
          <ac:spMkLst>
            <pc:docMk/>
            <pc:sldMk cId="795110354" sldId="291"/>
            <ac:spMk id="3" creationId="{CB25A928-C30A-F6E0-843B-F08356D406C1}"/>
          </ac:spMkLst>
        </pc:spChg>
        <pc:spChg chg="mod">
          <ac:chgData name="Svitovyi, Vitalii" userId="S::svitovyv@ebrd.com::27ed1253-70e6-44e3-ab78-a56be66df97b" providerId="AD" clId="Web-{DADAF355-C3A4-8E9C-CDDE-3F842DDE908C}" dt="2024-03-16T21:52:36.794" v="259" actId="20577"/>
          <ac:spMkLst>
            <pc:docMk/>
            <pc:sldMk cId="795110354" sldId="291"/>
            <ac:spMk id="4" creationId="{2DF04EC4-B188-0CB3-EEF6-912BF30282C1}"/>
          </ac:spMkLst>
        </pc:spChg>
      </pc:sldChg>
      <pc:sldChg chg="modSp">
        <pc:chgData name="Svitovyi, Vitalii" userId="S::svitovyv@ebrd.com::27ed1253-70e6-44e3-ab78-a56be66df97b" providerId="AD" clId="Web-{DADAF355-C3A4-8E9C-CDDE-3F842DDE908C}" dt="2024-03-16T21:52:38.653" v="261" actId="20577"/>
        <pc:sldMkLst>
          <pc:docMk/>
          <pc:sldMk cId="1438091369" sldId="292"/>
        </pc:sldMkLst>
        <pc:spChg chg="mod">
          <ac:chgData name="Svitovyi, Vitalii" userId="S::svitovyv@ebrd.com::27ed1253-70e6-44e3-ab78-a56be66df97b" providerId="AD" clId="Web-{DADAF355-C3A4-8E9C-CDDE-3F842DDE908C}" dt="2024-03-16T21:47:04.145" v="230" actId="20577"/>
          <ac:spMkLst>
            <pc:docMk/>
            <pc:sldMk cId="1438091369" sldId="292"/>
            <ac:spMk id="2" creationId="{6429C9A3-EEDB-7BE9-E7BB-6DA0FAB6C146}"/>
          </ac:spMkLst>
        </pc:spChg>
        <pc:spChg chg="mod">
          <ac:chgData name="Svitovyi, Vitalii" userId="S::svitovyv@ebrd.com::27ed1253-70e6-44e3-ab78-a56be66df97b" providerId="AD" clId="Web-{DADAF355-C3A4-8E9C-CDDE-3F842DDE908C}" dt="2024-03-16T21:48:54.664" v="238" actId="20577"/>
          <ac:spMkLst>
            <pc:docMk/>
            <pc:sldMk cId="1438091369" sldId="292"/>
            <ac:spMk id="3" creationId="{5DBF25A6-679E-6477-DF0F-DAEDE46A3E15}"/>
          </ac:spMkLst>
        </pc:spChg>
        <pc:spChg chg="mod">
          <ac:chgData name="Svitovyi, Vitalii" userId="S::svitovyv@ebrd.com::27ed1253-70e6-44e3-ab78-a56be66df97b" providerId="AD" clId="Web-{DADAF355-C3A4-8E9C-CDDE-3F842DDE908C}" dt="2024-03-16T21:52:38.653" v="261" actId="20577"/>
          <ac:spMkLst>
            <pc:docMk/>
            <pc:sldMk cId="1438091369" sldId="292"/>
            <ac:spMk id="4" creationId="{F1BE2735-E9DC-A501-7A0D-76CBF4220B01}"/>
          </ac:spMkLst>
        </pc:spChg>
      </pc:sldChg>
      <pc:sldChg chg="modSp">
        <pc:chgData name="Svitovyi, Vitalii" userId="S::svitovyv@ebrd.com::27ed1253-70e6-44e3-ab78-a56be66df97b" providerId="AD" clId="Web-{DADAF355-C3A4-8E9C-CDDE-3F842DDE908C}" dt="2024-03-16T21:52:40.341" v="263" actId="20577"/>
        <pc:sldMkLst>
          <pc:docMk/>
          <pc:sldMk cId="3220963856" sldId="293"/>
        </pc:sldMkLst>
        <pc:spChg chg="mod">
          <ac:chgData name="Svitovyi, Vitalii" userId="S::svitovyv@ebrd.com::27ed1253-70e6-44e3-ab78-a56be66df97b" providerId="AD" clId="Web-{DADAF355-C3A4-8E9C-CDDE-3F842DDE908C}" dt="2024-03-16T21:50:10.290" v="242" actId="20577"/>
          <ac:spMkLst>
            <pc:docMk/>
            <pc:sldMk cId="3220963856" sldId="293"/>
            <ac:spMk id="2" creationId="{8693BBD1-CAB0-401E-CFBF-6EC24D0E1545}"/>
          </ac:spMkLst>
        </pc:spChg>
        <pc:spChg chg="mod">
          <ac:chgData name="Svitovyi, Vitalii" userId="S::svitovyv@ebrd.com::27ed1253-70e6-44e3-ab78-a56be66df97b" providerId="AD" clId="Web-{DADAF355-C3A4-8E9C-CDDE-3F842DDE908C}" dt="2024-03-16T21:52:18.387" v="254" actId="20577"/>
          <ac:spMkLst>
            <pc:docMk/>
            <pc:sldMk cId="3220963856" sldId="293"/>
            <ac:spMk id="3" creationId="{9C66B2C9-D616-7BFE-71B8-9F12386900EC}"/>
          </ac:spMkLst>
        </pc:spChg>
        <pc:spChg chg="mod">
          <ac:chgData name="Svitovyi, Vitalii" userId="S::svitovyv@ebrd.com::27ed1253-70e6-44e3-ab78-a56be66df97b" providerId="AD" clId="Web-{DADAF355-C3A4-8E9C-CDDE-3F842DDE908C}" dt="2024-03-16T21:52:40.341" v="263" actId="20577"/>
          <ac:spMkLst>
            <pc:docMk/>
            <pc:sldMk cId="3220963856" sldId="293"/>
            <ac:spMk id="4" creationId="{2022B305-3BEA-E434-9AE3-6499C55B1DB4}"/>
          </ac:spMkLst>
        </pc:spChg>
      </pc:sldChg>
      <pc:sldChg chg="modSp">
        <pc:chgData name="Svitovyi, Vitalii" userId="S::svitovyv@ebrd.com::27ed1253-70e6-44e3-ab78-a56be66df97b" providerId="AD" clId="Web-{DADAF355-C3A4-8E9C-CDDE-3F842DDE908C}" dt="2024-03-16T22:00:10.583" v="280" actId="20577"/>
        <pc:sldMkLst>
          <pc:docMk/>
          <pc:sldMk cId="1984425347" sldId="294"/>
        </pc:sldMkLst>
        <pc:spChg chg="mod">
          <ac:chgData name="Svitovyi, Vitalii" userId="S::svitovyv@ebrd.com::27ed1253-70e6-44e3-ab78-a56be66df97b" providerId="AD" clId="Web-{DADAF355-C3A4-8E9C-CDDE-3F842DDE908C}" dt="2024-03-16T21:53:40.646" v="275" actId="20577"/>
          <ac:spMkLst>
            <pc:docMk/>
            <pc:sldMk cId="1984425347" sldId="294"/>
            <ac:spMk id="2" creationId="{90289721-A9CF-4E21-1F3C-805A0A589DFA}"/>
          </ac:spMkLst>
        </pc:spChg>
        <pc:spChg chg="mod">
          <ac:chgData name="Svitovyi, Vitalii" userId="S::svitovyv@ebrd.com::27ed1253-70e6-44e3-ab78-a56be66df97b" providerId="AD" clId="Web-{DADAF355-C3A4-8E9C-CDDE-3F842DDE908C}" dt="2024-03-16T22:00:10.583" v="280" actId="20577"/>
          <ac:spMkLst>
            <pc:docMk/>
            <pc:sldMk cId="1984425347" sldId="294"/>
            <ac:spMk id="3" creationId="{FE98D13F-58F3-CF05-22E5-738E5F47E9F8}"/>
          </ac:spMkLst>
        </pc:spChg>
        <pc:spChg chg="mod">
          <ac:chgData name="Svitovyi, Vitalii" userId="S::svitovyv@ebrd.com::27ed1253-70e6-44e3-ab78-a56be66df97b" providerId="AD" clId="Web-{DADAF355-C3A4-8E9C-CDDE-3F842DDE908C}" dt="2024-03-16T21:52:42.591" v="264" actId="20577"/>
          <ac:spMkLst>
            <pc:docMk/>
            <pc:sldMk cId="1984425347" sldId="294"/>
            <ac:spMk id="4" creationId="{7E78C74E-7866-A44A-2455-E152803045F4}"/>
          </ac:spMkLst>
        </pc:spChg>
      </pc:sldChg>
    </pc:docChg>
  </pc:docChgLst>
  <pc:docChgLst>
    <pc:chgData name="Arakelyan, Eliza" userId="S::arakelye@ebrd.com::135c297d-1ce3-48e2-8dc6-5fb52f2f5933" providerId="AD" clId="Web-{4BDAB757-4AF6-D16B-E765-07D82D9B32B6}"/>
    <pc:docChg chg="modSld">
      <pc:chgData name="Arakelyan, Eliza" userId="S::arakelye@ebrd.com::135c297d-1ce3-48e2-8dc6-5fb52f2f5933" providerId="AD" clId="Web-{4BDAB757-4AF6-D16B-E765-07D82D9B32B6}" dt="2024-03-12T17:31:08.966" v="36" actId="20577"/>
      <pc:docMkLst>
        <pc:docMk/>
      </pc:docMkLst>
      <pc:sldChg chg="modSp">
        <pc:chgData name="Arakelyan, Eliza" userId="S::arakelye@ebrd.com::135c297d-1ce3-48e2-8dc6-5fb52f2f5933" providerId="AD" clId="Web-{4BDAB757-4AF6-D16B-E765-07D82D9B32B6}" dt="2024-03-12T17:31:08.966" v="36" actId="20577"/>
        <pc:sldMkLst>
          <pc:docMk/>
          <pc:sldMk cId="1984425347" sldId="294"/>
        </pc:sldMkLst>
        <pc:spChg chg="mod">
          <ac:chgData name="Arakelyan, Eliza" userId="S::arakelye@ebrd.com::135c297d-1ce3-48e2-8dc6-5fb52f2f5933" providerId="AD" clId="Web-{4BDAB757-4AF6-D16B-E765-07D82D9B32B6}" dt="2024-03-12T17:31:08.966" v="36" actId="20577"/>
          <ac:spMkLst>
            <pc:docMk/>
            <pc:sldMk cId="1984425347" sldId="294"/>
            <ac:spMk id="2" creationId="{90289721-A9CF-4E21-1F3C-805A0A589DFA}"/>
          </ac:spMkLst>
        </pc:spChg>
        <pc:spChg chg="mod">
          <ac:chgData name="Arakelyan, Eliza" userId="S::arakelye@ebrd.com::135c297d-1ce3-48e2-8dc6-5fb52f2f5933" providerId="AD" clId="Web-{4BDAB757-4AF6-D16B-E765-07D82D9B32B6}" dt="2024-03-12T17:30:40.465" v="27" actId="20577"/>
          <ac:spMkLst>
            <pc:docMk/>
            <pc:sldMk cId="1984425347" sldId="294"/>
            <ac:spMk id="3" creationId="{FE98D13F-58F3-CF05-22E5-738E5F47E9F8}"/>
          </ac:spMkLst>
        </pc:spChg>
      </pc:sldChg>
    </pc:docChg>
  </pc:docChgLst>
  <pc:docChgLst>
    <pc:chgData name="Arakelyan, Eliza" userId="S::arakelye@ebrd.com::135c297d-1ce3-48e2-8dc6-5fb52f2f5933" providerId="AD" clId="Web-{AE540340-8A6A-CB11-BC54-426081037964}"/>
    <pc:docChg chg="modSld">
      <pc:chgData name="Arakelyan, Eliza" userId="S::arakelye@ebrd.com::135c297d-1ce3-48e2-8dc6-5fb52f2f5933" providerId="AD" clId="Web-{AE540340-8A6A-CB11-BC54-426081037964}" dt="2024-03-12T17:43:48.779" v="67" actId="20577"/>
      <pc:docMkLst>
        <pc:docMk/>
      </pc:docMkLst>
      <pc:sldChg chg="modSp">
        <pc:chgData name="Arakelyan, Eliza" userId="S::arakelye@ebrd.com::135c297d-1ce3-48e2-8dc6-5fb52f2f5933" providerId="AD" clId="Web-{AE540340-8A6A-CB11-BC54-426081037964}" dt="2024-03-12T17:43:48.779" v="67" actId="20577"/>
        <pc:sldMkLst>
          <pc:docMk/>
          <pc:sldMk cId="946686862" sldId="270"/>
        </pc:sldMkLst>
        <pc:spChg chg="mod">
          <ac:chgData name="Arakelyan, Eliza" userId="S::arakelye@ebrd.com::135c297d-1ce3-48e2-8dc6-5fb52f2f5933" providerId="AD" clId="Web-{AE540340-8A6A-CB11-BC54-426081037964}" dt="2024-03-12T17:41:59.402" v="53" actId="20577"/>
          <ac:spMkLst>
            <pc:docMk/>
            <pc:sldMk cId="946686862" sldId="270"/>
            <ac:spMk id="2" creationId="{04D73A10-BDAC-D1B3-D31C-85889284209E}"/>
          </ac:spMkLst>
        </pc:spChg>
        <pc:spChg chg="mod">
          <ac:chgData name="Arakelyan, Eliza" userId="S::arakelye@ebrd.com::135c297d-1ce3-48e2-8dc6-5fb52f2f5933" providerId="AD" clId="Web-{AE540340-8A6A-CB11-BC54-426081037964}" dt="2024-03-12T17:43:48.779" v="67" actId="20577"/>
          <ac:spMkLst>
            <pc:docMk/>
            <pc:sldMk cId="946686862" sldId="270"/>
            <ac:spMk id="5" creationId="{AB3844BC-6836-6B56-5443-77C2D6B8E650}"/>
          </ac:spMkLst>
        </pc:spChg>
        <pc:spChg chg="mod">
          <ac:chgData name="Arakelyan, Eliza" userId="S::arakelye@ebrd.com::135c297d-1ce3-48e2-8dc6-5fb52f2f5933" providerId="AD" clId="Web-{AE540340-8A6A-CB11-BC54-426081037964}" dt="2024-03-12T17:42:17.762" v="56" actId="20577"/>
          <ac:spMkLst>
            <pc:docMk/>
            <pc:sldMk cId="946686862" sldId="270"/>
            <ac:spMk id="10" creationId="{5A79D020-ED92-FFAB-048A-0D492B16F270}"/>
          </ac:spMkLst>
        </pc:spChg>
        <pc:spChg chg="mod">
          <ac:chgData name="Arakelyan, Eliza" userId="S::arakelye@ebrd.com::135c297d-1ce3-48e2-8dc6-5fb52f2f5933" providerId="AD" clId="Web-{AE540340-8A6A-CB11-BC54-426081037964}" dt="2024-03-12T17:42:42.981" v="61" actId="20577"/>
          <ac:spMkLst>
            <pc:docMk/>
            <pc:sldMk cId="946686862" sldId="270"/>
            <ac:spMk id="11" creationId="{4F5116DC-B209-8F93-D598-BB89D5C2E4D4}"/>
          </ac:spMkLst>
        </pc:spChg>
        <pc:spChg chg="mod">
          <ac:chgData name="Arakelyan, Eliza" userId="S::arakelye@ebrd.com::135c297d-1ce3-48e2-8dc6-5fb52f2f5933" providerId="AD" clId="Web-{AE540340-8A6A-CB11-BC54-426081037964}" dt="2024-03-12T17:43:03.435" v="63" actId="20577"/>
          <ac:spMkLst>
            <pc:docMk/>
            <pc:sldMk cId="946686862" sldId="270"/>
            <ac:spMk id="12" creationId="{308BF64A-F9D2-26F1-BA7B-59C744F4068D}"/>
          </ac:spMkLst>
        </pc:spChg>
      </pc:sldChg>
      <pc:sldChg chg="modSp">
        <pc:chgData name="Arakelyan, Eliza" userId="S::arakelye@ebrd.com::135c297d-1ce3-48e2-8dc6-5fb52f2f5933" providerId="AD" clId="Web-{AE540340-8A6A-CB11-BC54-426081037964}" dt="2024-03-12T17:34:06.485" v="1" actId="1076"/>
        <pc:sldMkLst>
          <pc:docMk/>
          <pc:sldMk cId="810999257" sldId="274"/>
        </pc:sldMkLst>
        <pc:spChg chg="mod">
          <ac:chgData name="Arakelyan, Eliza" userId="S::arakelye@ebrd.com::135c297d-1ce3-48e2-8dc6-5fb52f2f5933" providerId="AD" clId="Web-{AE540340-8A6A-CB11-BC54-426081037964}" dt="2024-03-12T17:34:06.485" v="1" actId="1076"/>
          <ac:spMkLst>
            <pc:docMk/>
            <pc:sldMk cId="810999257" sldId="274"/>
            <ac:spMk id="6" creationId="{C2697806-1E02-0D65-48C7-EBC35376C83C}"/>
          </ac:spMkLst>
        </pc:spChg>
      </pc:sldChg>
      <pc:sldChg chg="modSp">
        <pc:chgData name="Arakelyan, Eliza" userId="S::arakelye@ebrd.com::135c297d-1ce3-48e2-8dc6-5fb52f2f5933" providerId="AD" clId="Web-{AE540340-8A6A-CB11-BC54-426081037964}" dt="2024-03-12T17:38:15.459" v="28" actId="20577"/>
        <pc:sldMkLst>
          <pc:docMk/>
          <pc:sldMk cId="421097722" sldId="279"/>
        </pc:sldMkLst>
        <pc:spChg chg="mod">
          <ac:chgData name="Arakelyan, Eliza" userId="S::arakelye@ebrd.com::135c297d-1ce3-48e2-8dc6-5fb52f2f5933" providerId="AD" clId="Web-{AE540340-8A6A-CB11-BC54-426081037964}" dt="2024-03-12T17:34:24.063" v="3" actId="20577"/>
          <ac:spMkLst>
            <pc:docMk/>
            <pc:sldMk cId="421097722" sldId="279"/>
            <ac:spMk id="2" creationId="{7F6220B4-E6A1-8CE9-A6FE-4E822B68BCCA}"/>
          </ac:spMkLst>
        </pc:spChg>
        <pc:spChg chg="mod">
          <ac:chgData name="Arakelyan, Eliza" userId="S::arakelye@ebrd.com::135c297d-1ce3-48e2-8dc6-5fb52f2f5933" providerId="AD" clId="Web-{AE540340-8A6A-CB11-BC54-426081037964}" dt="2024-03-12T17:38:15.459" v="28" actId="20577"/>
          <ac:spMkLst>
            <pc:docMk/>
            <pc:sldMk cId="421097722" sldId="279"/>
            <ac:spMk id="3" creationId="{79C13E39-6F67-A1C5-4B36-A93438AB8420}"/>
          </ac:spMkLst>
        </pc:spChg>
      </pc:sldChg>
      <pc:sldChg chg="modSp">
        <pc:chgData name="Arakelyan, Eliza" userId="S::arakelye@ebrd.com::135c297d-1ce3-48e2-8dc6-5fb52f2f5933" providerId="AD" clId="Web-{AE540340-8A6A-CB11-BC54-426081037964}" dt="2024-03-12T17:41:35.542" v="51" actId="20577"/>
        <pc:sldMkLst>
          <pc:docMk/>
          <pc:sldMk cId="2446051446" sldId="280"/>
        </pc:sldMkLst>
        <pc:spChg chg="mod">
          <ac:chgData name="Arakelyan, Eliza" userId="S::arakelye@ebrd.com::135c297d-1ce3-48e2-8dc6-5fb52f2f5933" providerId="AD" clId="Web-{AE540340-8A6A-CB11-BC54-426081037964}" dt="2024-03-12T17:38:38.132" v="30" actId="20577"/>
          <ac:spMkLst>
            <pc:docMk/>
            <pc:sldMk cId="2446051446" sldId="280"/>
            <ac:spMk id="2" creationId="{C552C0E1-76D7-8397-54DC-BB789A944E69}"/>
          </ac:spMkLst>
        </pc:spChg>
        <pc:spChg chg="mod">
          <ac:chgData name="Arakelyan, Eliza" userId="S::arakelye@ebrd.com::135c297d-1ce3-48e2-8dc6-5fb52f2f5933" providerId="AD" clId="Web-{AE540340-8A6A-CB11-BC54-426081037964}" dt="2024-03-12T17:41:35.542" v="51" actId="20577"/>
          <ac:spMkLst>
            <pc:docMk/>
            <pc:sldMk cId="2446051446" sldId="280"/>
            <ac:spMk id="3" creationId="{8056CB96-E7A2-58F9-F7DA-E7C584CFAB02}"/>
          </ac:spMkLst>
        </pc:spChg>
      </pc:sldChg>
      <pc:sldChg chg="modSp">
        <pc:chgData name="Arakelyan, Eliza" userId="S::arakelye@ebrd.com::135c297d-1ce3-48e2-8dc6-5fb52f2f5933" providerId="AD" clId="Web-{AE540340-8A6A-CB11-BC54-426081037964}" dt="2024-03-12T17:37:47.302" v="27" actId="20577"/>
        <pc:sldMkLst>
          <pc:docMk/>
          <pc:sldMk cId="1984425347" sldId="294"/>
        </pc:sldMkLst>
        <pc:spChg chg="mod">
          <ac:chgData name="Arakelyan, Eliza" userId="S::arakelye@ebrd.com::135c297d-1ce3-48e2-8dc6-5fb52f2f5933" providerId="AD" clId="Web-{AE540340-8A6A-CB11-BC54-426081037964}" dt="2024-03-12T17:37:47.302" v="27" actId="20577"/>
          <ac:spMkLst>
            <pc:docMk/>
            <pc:sldMk cId="1984425347" sldId="294"/>
            <ac:spMk id="2" creationId="{90289721-A9CF-4E21-1F3C-805A0A589D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7865-AE4D-4DE7-A221-BA671B4A2F0A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98AAC-8CD5-46AB-AC37-E921477E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7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35A-8D33-5691-B10C-763054B2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200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D9B2F-E78C-ADDB-094B-82C4021D19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9562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06777-693C-B657-F0E0-1BEE92835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2584" y="4365225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name and date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AF7F5AF-5DFA-ED52-B208-7E2A875D7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583" y="5053503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 to add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22715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DD2F9EE-D53B-4479-242B-DEB66AEA2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038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AF8B6-158B-C23C-F45C-5F32A1A1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676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D26E8-E698-BE0D-7278-1C26B17D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D79016-7B72-2BC5-4358-2466E8E82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F51625-EDA4-CF0E-8D83-4D2B77FA9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1084" y="1825625"/>
            <a:ext cx="3722716" cy="477000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597368-2A2A-C81E-DFD5-D4E3900ABC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34AE08-57B3-CBC6-FB32-CF32CEDA5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E21-B1D1-3859-022D-2DF0247B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2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209C-1271-DB76-6F9C-02A711BB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5"/>
            <a:ext cx="4774275" cy="4351338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  <a:lvl3pPr marL="1257300" indent="-3429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92DC-6994-3E4A-C19D-2BE635E90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5"/>
            <a:ext cx="4774275" cy="4351338"/>
          </a:xfrm>
        </p:spPr>
        <p:txBody>
          <a:bodyPr/>
          <a:lstStyle>
            <a:lvl1pPr marL="0" indent="0">
              <a:buNone/>
              <a:defRPr sz="2400" b="0"/>
            </a:lvl1pPr>
            <a:lvl3pPr marL="1143000" indent="-2286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F46A3A-AD14-0BF1-1402-761C99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E69C07-2762-17FA-AF47-E6FD1FE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4370CCD-A30A-4238-331E-4FB5BB20D9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7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86FE-0967-2C7A-B3AF-57FFA2BAF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5524" y="1770611"/>
            <a:ext cx="4752051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Caption or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09FB-3B4C-DA93-CF03-A33B24183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5524" y="2505075"/>
            <a:ext cx="4752051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4A335-C9CD-8856-D6E5-692C77B8FC7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9934" y="1770611"/>
            <a:ext cx="4775454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Caption or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07262-807A-9A55-7F5B-0525E8CB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9934" y="2505075"/>
            <a:ext cx="4775454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F2EA9-464D-8D09-02F5-53364BE6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4539D2-E5A4-0FB3-413E-5F77D30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AE67C8-3958-CD62-21E1-D7EA52D46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A7389F-C2DA-1858-B10B-5683AC95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6B0955-7E1E-7404-9571-97CB6D4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CB53503-4D99-291C-4DA5-E0E1CAABC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DD2F9EE-D53B-4479-242B-DEB66AEA2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038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AF8B6-158B-C23C-F45C-5F32A1A1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676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D26E8-E698-BE0D-7278-1C26B17D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D79016-7B72-2BC5-4358-2466E8E82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F51625-EDA4-CF0E-8D83-4D2B77FA9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1084" y="1825625"/>
            <a:ext cx="3722716" cy="477000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597368-2A2A-C81E-DFD5-D4E3900ABC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1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34AE08-57B3-CBC6-FB32-CF32CEDA5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E21-B1D1-3859-022D-2DF0247B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209C-1271-DB76-6F9C-02A711BB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5"/>
            <a:ext cx="4774275" cy="4351338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  <a:lvl3pPr marL="1257300" indent="-3429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92DC-6994-3E4A-C19D-2BE635E90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5"/>
            <a:ext cx="4774275" cy="4351338"/>
          </a:xfrm>
        </p:spPr>
        <p:txBody>
          <a:bodyPr/>
          <a:lstStyle>
            <a:lvl1pPr marL="0" indent="0">
              <a:buNone/>
              <a:defRPr sz="2400" b="0"/>
            </a:lvl1pPr>
            <a:lvl3pPr marL="1143000" indent="-2286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F46A3A-AD14-0BF1-1402-761C99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E69C07-2762-17FA-AF47-E6FD1FE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4370CCD-A30A-4238-331E-4FB5BB20D9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1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86FE-0967-2C7A-B3AF-57FFA2BAF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5524" y="1770611"/>
            <a:ext cx="4752051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Caption or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09FB-3B4C-DA93-CF03-A33B24183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5524" y="2505075"/>
            <a:ext cx="4752051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4A335-C9CD-8856-D6E5-692C77B8FC7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9934" y="1770611"/>
            <a:ext cx="4775454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Caption or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07262-807A-9A55-7F5B-0525E8CB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9934" y="2505075"/>
            <a:ext cx="4775454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F2EA9-464D-8D09-02F5-53364BE6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4539D2-E5A4-0FB3-413E-5F77D30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AE67C8-3958-CD62-21E1-D7EA52D46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2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A7389F-C2DA-1858-B10B-5683AC95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6B0955-7E1E-7404-9571-97CB6D4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CB53503-4D99-291C-4DA5-E0E1CAABC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/>
              <a:t>Source: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35A-8D33-5691-B10C-763054B2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200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D9B2F-E78C-ADDB-094B-82C4021D19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9562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06777-693C-B657-F0E0-1BEE92835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2584" y="4365225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name and date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AF7F5AF-5DFA-ED52-B208-7E2A875D7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583" y="5053503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 to add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356922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29ABD-4451-93E6-E7C6-029DDC84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215-79F4-5607-845E-9722D143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24F2-15F2-4768-6612-76278F91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601C-EEDB-4099-B1D8-BD2BDD6AEFC0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CAC2-896D-ACC6-64B1-80163B3F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512C-7C2B-F2C0-8726-84C3190A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AB8E-5EDA-49A9-8F53-65D18388D9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AFE11-D7A6-CF97-6E9D-9EDC3DB82F1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4DF9-A13B-8776-7608-7CF4825C911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4771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73" r:id="rId4"/>
    <p:sldLayoutId id="2147483670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29ABD-4451-93E6-E7C6-029DDC84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215-79F4-5607-845E-9722D143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24F2-15F2-4768-6612-76278F91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601C-EEDB-4099-B1D8-BD2BDD6AEFC0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CAC2-896D-ACC6-64B1-80163B3F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512C-7C2B-F2C0-8726-84C3190A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AB8E-5EDA-49A9-8F53-65D18388D9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5D1F8-A3FB-E161-21BF-9761A264A58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AC6BE-15DD-3F98-433D-810C08A6A50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15977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ad.contact@oecd.org" TargetMode="External"/><Relationship Id="rId7" Type="http://schemas.openxmlformats.org/officeDocument/2006/relationships/hyperlink" Target="https://twitter.com/OECDagricultur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OECDtrade" TargetMode="External"/><Relationship Id="rId5" Type="http://schemas.openxmlformats.org/officeDocument/2006/relationships/hyperlink" Target="http://www.oecd.org/agriculture" TargetMode="External"/><Relationship Id="rId4" Type="http://schemas.openxmlformats.org/officeDocument/2006/relationships/hyperlink" Target="http://www.oecd.org/tra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5C8C-B2CE-9C69-8C24-4E33ACE66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578" y="1431675"/>
            <a:ext cx="9694843" cy="1845279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ОЭСР </a:t>
            </a:r>
            <a:r>
              <a:rPr lang="en-GB" err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Таксономия</a:t>
            </a:r>
            <a:r>
              <a:rPr lang="en-GB">
                <a:latin typeface="Noto Sans"/>
                <a:ea typeface="Noto Sans"/>
                <a:cs typeface="Noto Sans"/>
              </a:rPr>
              <a:t>: </a:t>
            </a:r>
            <a:r>
              <a:rPr lang="en-GB" err="1">
                <a:latin typeface="Noto Sans"/>
                <a:ea typeface="Noto Sans"/>
                <a:cs typeface="Noto Sans"/>
              </a:rPr>
              <a:t>измерение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барьеров</a:t>
            </a:r>
            <a:r>
              <a:rPr lang="en-GB">
                <a:latin typeface="Noto Sans"/>
                <a:ea typeface="Noto Sans"/>
                <a:cs typeface="Noto Sans"/>
              </a:rPr>
              <a:t> в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>
                <a:latin typeface="Noto Sans"/>
                <a:ea typeface="Noto Sans"/>
                <a:cs typeface="Noto Sans"/>
              </a:rPr>
              <a:t>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A85BD-10E9-CD5B-8CA8-AB1F486EA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579" y="3636005"/>
            <a:ext cx="9639759" cy="1112746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Технический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семинар</a:t>
            </a:r>
            <a:r>
              <a:rPr lang="en-GB">
                <a:latin typeface="Noto Sans"/>
                <a:ea typeface="Noto Sans"/>
                <a:cs typeface="Noto Sans"/>
              </a:rPr>
              <a:t> ЕБРР</a:t>
            </a:r>
            <a:endParaRPr lang="en-US"/>
          </a:p>
          <a:p>
            <a:pPr>
              <a:lnSpc>
                <a:spcPct val="120000"/>
              </a:lnSpc>
            </a:pPr>
            <a:r>
              <a:rPr lang="en-GB" sz="3800" b="0" err="1">
                <a:latin typeface="Noto Sans"/>
                <a:ea typeface="Noto Sans"/>
                <a:cs typeface="Noto Sans"/>
              </a:rPr>
              <a:t>Соглашение</a:t>
            </a:r>
            <a:r>
              <a:rPr lang="en-GB" sz="3800" b="0">
                <a:latin typeface="Noto Sans"/>
                <a:ea typeface="Noto Sans"/>
                <a:cs typeface="Noto Sans"/>
              </a:rPr>
              <a:t> о </a:t>
            </a:r>
            <a:r>
              <a:rPr lang="en-GB" sz="3800" b="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sz="3800" b="0">
                <a:latin typeface="Noto Sans"/>
                <a:ea typeface="Noto Sans"/>
                <a:cs typeface="Noto Sans"/>
              </a:rPr>
              <a:t> </a:t>
            </a:r>
            <a:r>
              <a:rPr lang="en-GB" sz="3800" b="0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 sz="3800" b="0">
                <a:latin typeface="Noto Sans"/>
                <a:ea typeface="Noto Sans"/>
                <a:cs typeface="Noto Sans"/>
              </a:rPr>
              <a:t> 2012 и </a:t>
            </a:r>
            <a:r>
              <a:rPr lang="en-GB" sz="3800" b="0" err="1">
                <a:latin typeface="Noto Sans"/>
                <a:ea typeface="Noto Sans"/>
                <a:cs typeface="Noto Sans"/>
              </a:rPr>
              <a:t>Соображения</a:t>
            </a:r>
            <a:r>
              <a:rPr lang="en-GB" sz="3800" b="0">
                <a:latin typeface="Noto Sans"/>
                <a:ea typeface="Noto Sans"/>
                <a:cs typeface="Noto Sans"/>
              </a:rPr>
              <a:t> </a:t>
            </a:r>
            <a:r>
              <a:rPr lang="en-GB" sz="3800" b="0" err="1">
                <a:latin typeface="Noto Sans"/>
                <a:ea typeface="Noto Sans"/>
                <a:cs typeface="Noto Sans"/>
              </a:rPr>
              <a:t>Стратегии</a:t>
            </a:r>
            <a:r>
              <a:rPr lang="en-GB" sz="3800" b="0">
                <a:latin typeface="Noto Sans"/>
                <a:ea typeface="Noto Sans"/>
                <a:cs typeface="Noto Sans"/>
              </a:rPr>
              <a:t> </a:t>
            </a:r>
            <a:r>
              <a:rPr lang="en-GB" sz="3800" b="0" err="1">
                <a:latin typeface="Noto Sans"/>
                <a:ea typeface="Noto Sans"/>
                <a:cs typeface="Noto Sans"/>
              </a:rPr>
              <a:t>Политики</a:t>
            </a:r>
            <a:r>
              <a:rPr lang="en-GB" sz="3800" b="0">
                <a:latin typeface="Noto Sans"/>
                <a:ea typeface="Noto Sans"/>
                <a:cs typeface="Noto Sans"/>
              </a:rPr>
              <a:t> </a:t>
            </a:r>
            <a:r>
              <a:rPr lang="en-GB" sz="3800" b="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sz="3800" b="0">
                <a:latin typeface="Noto Sans"/>
                <a:ea typeface="Noto Sans"/>
                <a:cs typeface="Noto Sans"/>
              </a:rPr>
              <a:t> </a:t>
            </a:r>
            <a:r>
              <a:rPr lang="en-GB" sz="3800" b="0" err="1">
                <a:latin typeface="Noto Sans"/>
                <a:ea typeface="Noto Sans"/>
                <a:cs typeface="Noto Sans"/>
              </a:rPr>
              <a:t>Закупок</a:t>
            </a:r>
            <a:r>
              <a:rPr lang="en-GB" sz="3800" b="0">
                <a:latin typeface="Noto Sans"/>
                <a:ea typeface="Noto Sans"/>
                <a:cs typeface="Noto Sans"/>
              </a:rPr>
              <a:t> </a:t>
            </a:r>
            <a:r>
              <a:rPr lang="en-GB" sz="3400" b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3400" b="0">
                <a:latin typeface="Noto Sans"/>
                <a:ea typeface="Noto Sans"/>
                <a:cs typeface="Noto Sans"/>
              </a:rPr>
              <a:t> </a:t>
            </a:r>
            <a:r>
              <a:rPr lang="en-GB" sz="3400" b="0" err="1">
                <a:latin typeface="Noto Sans"/>
                <a:ea typeface="Noto Sans"/>
                <a:cs typeface="Noto Sans"/>
              </a:rPr>
              <a:t>стран</a:t>
            </a:r>
            <a:r>
              <a:rPr lang="en-GB" sz="3400" b="0">
                <a:latin typeface="Noto Sans"/>
                <a:ea typeface="Noto Sans"/>
                <a:cs typeface="Noto Sans"/>
              </a:rPr>
              <a:t> </a:t>
            </a:r>
            <a:r>
              <a:rPr lang="en-GB" sz="3400" b="0" err="1">
                <a:latin typeface="Noto Sans"/>
                <a:ea typeface="Noto Sans"/>
                <a:cs typeface="Noto Sans"/>
              </a:rPr>
              <a:t>Западных</a:t>
            </a:r>
            <a:r>
              <a:rPr lang="en-GB" sz="3400" b="0">
                <a:latin typeface="Noto Sans"/>
                <a:ea typeface="Noto Sans"/>
                <a:cs typeface="Noto Sans"/>
              </a:rPr>
              <a:t> </a:t>
            </a:r>
            <a:r>
              <a:rPr lang="en-GB" sz="3400" b="0" err="1">
                <a:latin typeface="Noto Sans"/>
                <a:ea typeface="Noto Sans"/>
                <a:cs typeface="Noto Sans"/>
              </a:rPr>
              <a:t>Балкан</a:t>
            </a:r>
            <a:r>
              <a:rPr lang="en-GB" sz="3400" b="0">
                <a:latin typeface="Noto Sans"/>
                <a:ea typeface="Noto Sans"/>
                <a:cs typeface="Noto Sans"/>
              </a:rPr>
              <a:t> </a:t>
            </a:r>
            <a:endParaRPr lang="en-GB" sz="29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CF4D1-A2EA-A5C4-7A8B-DD208521A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2583" y="4923361"/>
            <a:ext cx="7017951" cy="562638"/>
          </a:xfrm>
        </p:spPr>
        <p:txBody>
          <a:bodyPr/>
          <a:lstStyle/>
          <a:p>
            <a:r>
              <a:rPr lang="en-GB">
                <a:latin typeface="Noto Sans"/>
                <a:ea typeface="Noto Sans"/>
                <a:cs typeface="Noto Sans"/>
              </a:rPr>
              <a:t>19 </a:t>
            </a:r>
            <a:r>
              <a:rPr lang="en-GB" err="1">
                <a:latin typeface="Noto Sans"/>
                <a:ea typeface="Noto Sans"/>
                <a:cs typeface="Noto Sans"/>
              </a:rPr>
              <a:t>марта</a:t>
            </a:r>
            <a:r>
              <a:rPr lang="en-GB">
                <a:latin typeface="Noto Sans"/>
                <a:ea typeface="Noto Sans"/>
                <a:cs typeface="Noto Sans"/>
              </a:rPr>
              <a:t> 2024</a:t>
            </a:r>
            <a:endParaRPr lang="en-US">
              <a:latin typeface="Noto Sans"/>
              <a:ea typeface="Noto Sans"/>
              <a:cs typeface="Noto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35F15-D5B3-7E36-97BA-5980A7525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2583" y="5594506"/>
            <a:ext cx="7017951" cy="116418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70000"/>
              </a:lnSpc>
            </a:pPr>
            <a:r>
              <a:rPr lang="en-GB" sz="5100" b="1" err="1">
                <a:latin typeface="Noto Sans"/>
                <a:ea typeface="Noto Sans"/>
                <a:cs typeface="Noto Sans"/>
              </a:rPr>
              <a:t>Джулия</a:t>
            </a:r>
            <a:r>
              <a:rPr lang="en-GB" sz="5100" b="1">
                <a:latin typeface="Noto Sans"/>
                <a:ea typeface="Noto Sans"/>
                <a:cs typeface="Noto Sans"/>
              </a:rPr>
              <a:t> </a:t>
            </a:r>
            <a:r>
              <a:rPr lang="en-GB" sz="5100" b="1" err="1">
                <a:latin typeface="Noto Sans"/>
                <a:ea typeface="Noto Sans"/>
                <a:cs typeface="Noto Sans"/>
              </a:rPr>
              <a:t>Нильсон</a:t>
            </a:r>
            <a:r>
              <a:rPr lang="en-GB" sz="5100" b="1">
                <a:latin typeface="Noto Sans"/>
                <a:ea typeface="Noto Sans"/>
                <a:cs typeface="Noto Sans"/>
              </a:rPr>
              <a:t> </a:t>
            </a:r>
            <a:endParaRPr lang="en-US" sz="5100" b="1">
              <a:latin typeface="Noto Sans"/>
              <a:ea typeface="Noto Sans"/>
              <a:cs typeface="Noto Sans"/>
            </a:endParaRPr>
          </a:p>
          <a:p>
            <a:pPr>
              <a:lnSpc>
                <a:spcPct val="70000"/>
              </a:lnSpc>
            </a:pPr>
            <a:r>
              <a:rPr lang="en-GB" sz="5100" b="1" err="1">
                <a:latin typeface="Noto Sans"/>
                <a:ea typeface="Noto Sans"/>
                <a:cs typeface="Noto Sans"/>
              </a:rPr>
              <a:t>Заместитель</a:t>
            </a:r>
            <a:r>
              <a:rPr lang="en-GB" sz="5100" b="1">
                <a:latin typeface="Noto Sans"/>
                <a:ea typeface="Noto Sans"/>
                <a:cs typeface="Noto Sans"/>
              </a:rPr>
              <a:t> </a:t>
            </a:r>
            <a:r>
              <a:rPr lang="en-GB" sz="5100" b="1" err="1">
                <a:latin typeface="Noto Sans"/>
                <a:ea typeface="Noto Sans"/>
                <a:cs typeface="Noto Sans"/>
              </a:rPr>
              <a:t>директора</a:t>
            </a:r>
            <a:r>
              <a:rPr lang="en-GB" sz="5100" b="1">
                <a:latin typeface="Noto Sans"/>
                <a:ea typeface="Noto Sans"/>
                <a:cs typeface="Noto Sans"/>
              </a:rPr>
              <a:t> </a:t>
            </a:r>
            <a:endParaRPr lang="en-US" sz="5100" b="1">
              <a:latin typeface="Noto Sans"/>
              <a:ea typeface="Noto Sans"/>
              <a:cs typeface="Noto Sans"/>
            </a:endParaRPr>
          </a:p>
          <a:p>
            <a:pPr>
              <a:lnSpc>
                <a:spcPct val="70000"/>
              </a:lnSpc>
            </a:pPr>
            <a:r>
              <a:rPr lang="en-GB" sz="5100" b="1" err="1">
                <a:latin typeface="Noto Sans"/>
                <a:ea typeface="Noto Sans"/>
                <a:cs typeface="Noto Sans"/>
              </a:rPr>
              <a:t>Дирекция</a:t>
            </a:r>
            <a:r>
              <a:rPr lang="en-GB" sz="5100" b="1">
                <a:latin typeface="Noto Sans"/>
                <a:ea typeface="Noto Sans"/>
                <a:cs typeface="Noto Sans"/>
              </a:rPr>
              <a:t> </a:t>
            </a:r>
            <a:r>
              <a:rPr lang="en-GB" sz="5100" b="1" err="1">
                <a:latin typeface="Noto Sans"/>
                <a:ea typeface="Noto Sans"/>
                <a:cs typeface="Noto Sans"/>
              </a:rPr>
              <a:t>по</a:t>
            </a:r>
            <a:r>
              <a:rPr lang="en-GB" sz="5100" b="1">
                <a:latin typeface="Noto Sans"/>
                <a:ea typeface="Noto Sans"/>
                <a:cs typeface="Noto Sans"/>
              </a:rPr>
              <a:t> </a:t>
            </a:r>
            <a:r>
              <a:rPr lang="en-GB" sz="5100" b="1" err="1">
                <a:latin typeface="Noto Sans"/>
                <a:ea typeface="Noto Sans"/>
                <a:cs typeface="Noto Sans"/>
              </a:rPr>
              <a:t>торговле</a:t>
            </a:r>
            <a:r>
              <a:rPr lang="en-GB" sz="5100" b="1">
                <a:latin typeface="Noto Sans"/>
                <a:ea typeface="Noto Sans"/>
                <a:cs typeface="Noto Sans"/>
              </a:rPr>
              <a:t> и </a:t>
            </a:r>
            <a:r>
              <a:rPr lang="en-GB" sz="5100" b="1" err="1">
                <a:latin typeface="Noto Sans"/>
                <a:ea typeface="Noto Sans"/>
                <a:cs typeface="Noto Sans"/>
              </a:rPr>
              <a:t>сельскому</a:t>
            </a:r>
            <a:r>
              <a:rPr lang="en-GB" sz="5100" b="1">
                <a:latin typeface="Noto Sans"/>
                <a:ea typeface="Noto Sans"/>
                <a:cs typeface="Noto Sans"/>
              </a:rPr>
              <a:t> </a:t>
            </a:r>
            <a:r>
              <a:rPr lang="en-GB" sz="5100" b="1" err="1">
                <a:latin typeface="Noto Sans"/>
                <a:ea typeface="Noto Sans"/>
                <a:cs typeface="Noto Sans"/>
              </a:rPr>
              <a:t>хозяйству</a:t>
            </a:r>
            <a:r>
              <a:rPr lang="en-GB" sz="5100" b="1">
                <a:latin typeface="Noto Sans"/>
                <a:ea typeface="Noto Sans"/>
                <a:cs typeface="Noto Sans"/>
              </a:rPr>
              <a:t> </a:t>
            </a:r>
          </a:p>
          <a:p>
            <a:pPr>
              <a:lnSpc>
                <a:spcPct val="70000"/>
              </a:lnSpc>
            </a:pPr>
            <a:r>
              <a:rPr lang="en-GB" sz="5000" b="1">
                <a:latin typeface="Noto Sans"/>
                <a:ea typeface="Noto Sans"/>
                <a:cs typeface="Noto Sans"/>
              </a:rPr>
              <a:t>ОЭСР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9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5C6D-0F90-5CC1-8975-EC04DD66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Охват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таксономии</a:t>
            </a:r>
            <a:endParaRPr lang="en-GB" b="0" err="1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E154-DC6A-D88D-B244-3D2E1D01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360990"/>
            <a:ext cx="10108275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Законы, регламенты, процедуры </a:t>
            </a:r>
            <a:endParaRPr lang="ru-RU" sz="15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Noto Sans"/>
                <a:ea typeface="Noto Sans"/>
                <a:cs typeface="Noto Sans"/>
              </a:rPr>
              <a:t>Законодательство и политика часто содержат меры, которые явно препятствуют торговли </a:t>
            </a:r>
            <a:endParaRPr lang="ru-RU" sz="1500" dirty="0"/>
          </a:p>
          <a:p>
            <a:pPr marL="1143000" lvl="1" indent="-457200">
              <a:lnSpc>
                <a:spcPct val="120000"/>
              </a:lnSpc>
            </a:pPr>
            <a:r>
              <a:rPr lang="ru-RU" sz="1500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Однако </a:t>
            </a:r>
            <a:r>
              <a:rPr lang="ru-RU" sz="15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практики и процедуры </a:t>
            </a:r>
            <a:r>
              <a:rPr lang="ru-RU" sz="1500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могут </a:t>
            </a:r>
            <a:r>
              <a:rPr lang="ru-RU" sz="15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косвенно </a:t>
            </a:r>
            <a:r>
              <a:rPr lang="ru-RU" sz="1500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ограничивать торговлю </a:t>
            </a:r>
          </a:p>
          <a:p>
            <a:pPr marL="1828800" lvl="1" indent="-457200">
              <a:lnSpc>
                <a:spcPct val="120000"/>
              </a:lnSpc>
            </a:pPr>
            <a:r>
              <a:rPr lang="ru-RU" sz="1500" dirty="0">
                <a:latin typeface="Noto Sans"/>
                <a:ea typeface="Noto Sans"/>
                <a:cs typeface="Noto Sans"/>
              </a:rPr>
              <a:t>Таксономия</a:t>
            </a:r>
            <a:r>
              <a:rPr lang="ru-RU" sz="15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учитывает и то и другое </a:t>
            </a:r>
            <a:r>
              <a:rPr lang="ru-RU" sz="1500" dirty="0">
                <a:latin typeface="Noto Sans"/>
                <a:ea typeface="Noto Sans"/>
                <a:cs typeface="Noto Sans"/>
              </a:rPr>
              <a:t>(и может выявлять расхождения)    </a:t>
            </a:r>
            <a:endParaRPr lang="ru-RU" sz="15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Noto Sans"/>
                <a:ea typeface="Noto Sans"/>
                <a:cs typeface="Noto Sans"/>
              </a:rPr>
              <a:t>Анализ мер, напрямую влияющих на торговлю, может означать переход на уровень транзакций </a:t>
            </a:r>
          </a:p>
          <a:p>
            <a:pPr marL="11430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Noto Sans"/>
                <a:ea typeface="Noto Sans"/>
                <a:cs typeface="Noto Sans"/>
              </a:rPr>
              <a:t>Однако изучение всех тендерных документов является обременительным</a:t>
            </a:r>
          </a:p>
          <a:p>
            <a:pPr marL="1143000" lvl="1" indent="-457200">
              <a:lnSpc>
                <a:spcPct val="120000"/>
              </a:lnSpc>
            </a:pPr>
            <a:r>
              <a:rPr lang="ru-RU" sz="1500" dirty="0">
                <a:latin typeface="Noto Sans"/>
                <a:ea typeface="Noto Sans"/>
                <a:cs typeface="Noto Sans"/>
              </a:rPr>
              <a:t>Определение процедур с помощью только тех, которые включены в </a:t>
            </a:r>
            <a:r>
              <a:rPr lang="ru-RU" sz="15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Стандартные Тендерные Документы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Noto Sans"/>
                <a:ea typeface="Noto Sans"/>
                <a:cs typeface="Noto Sans"/>
              </a:rPr>
              <a:t>Таким образом, охват Таксономии представляет собой основную информацию, "де юре" или "де факто" принятую любым образом национальными или местными властями </a:t>
            </a:r>
          </a:p>
          <a:p>
            <a:pPr>
              <a:lnSpc>
                <a:spcPct val="120000"/>
              </a:lnSpc>
            </a:pPr>
            <a:endParaRPr lang="ru-RU" sz="1500" b="1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Товары, услуги и работы </a:t>
            </a:r>
            <a:endParaRPr lang="ru-RU" sz="1500" dirty="0">
              <a:solidFill>
                <a:srgbClr val="383838"/>
              </a:solidFill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ru-RU" sz="1500" dirty="0">
                <a:latin typeface="Noto Sans"/>
                <a:ea typeface="Noto Sans"/>
                <a:cs typeface="Noto Sans"/>
              </a:rPr>
              <a:t>Все охвачены Таксономией, без различий (поскольку законы в сфере государственных закупок обычно являются горизонтальными)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BEAF6-BDC0-C131-9461-9DC3EC78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8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3DCE-FDD3-EF97-D126-B7F2321C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Охват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таксономии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75E8-6B0B-2F2A-4D0F-72255609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latin typeface="Noto Sans"/>
                <a:ea typeface="Noto Sans"/>
                <a:cs typeface="Noto Sans"/>
              </a:rPr>
              <a:t>НЕ </a:t>
            </a:r>
            <a:r>
              <a:rPr lang="en-US" b="1" dirty="0" err="1">
                <a:latin typeface="Noto Sans"/>
                <a:ea typeface="Noto Sans"/>
                <a:cs typeface="Noto Sans"/>
              </a:rPr>
              <a:t>включены</a:t>
            </a:r>
            <a:endParaRPr lang="en-US" err="1"/>
          </a:p>
          <a:p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Концессии</a:t>
            </a:r>
            <a:r>
              <a:rPr lang="en-US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, BOT-ы, </a:t>
            </a:r>
            <a:r>
              <a:rPr lang="en-US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публично-частное</a:t>
            </a:r>
            <a:r>
              <a:rPr lang="en-US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партнерствa</a:t>
            </a:r>
            <a:endParaRPr lang="en-US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lvl="1"/>
            <a:r>
              <a:rPr lang="en-US">
                <a:latin typeface="Noto Sans"/>
                <a:ea typeface="Noto Sans"/>
                <a:cs typeface="Noto Sans"/>
              </a:rPr>
              <a:t>Обеспечение управляемости объема</a:t>
            </a:r>
            <a:br>
              <a:rPr lang="en-US" dirty="0"/>
            </a:br>
            <a:endParaRPr lang="en-US"/>
          </a:p>
          <a:p>
            <a:pPr lvl="1"/>
            <a:endParaRPr lang="en-US">
              <a:solidFill>
                <a:srgbClr val="383838"/>
              </a:solidFill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38383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Закупки</a:t>
            </a:r>
            <a:r>
              <a:rPr lang="en-US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оборонных</a:t>
            </a:r>
            <a:r>
              <a:rPr lang="en-US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материалов</a:t>
            </a:r>
            <a:endParaRPr lang="en-US" err="1"/>
          </a:p>
          <a:p>
            <a:br>
              <a:rPr lang="en-US" dirty="0"/>
            </a:b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0B0F0"/>
              </a:solidFill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3046-8CD1-A761-3A72-3E2A3758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Что</a:t>
            </a:r>
            <a:br>
              <a:rPr lang="en-GB" dirty="0"/>
            </a:br>
            <a:br>
              <a:rPr lang="en-GB" dirty="0"/>
            </a:br>
            <a:r>
              <a:rPr lang="en-GB">
                <a:latin typeface="Noto Sans"/>
                <a:ea typeface="Noto Sans"/>
                <a:cs typeface="Noto Sans"/>
              </a:rPr>
              <a:t>(2) Категории</a:t>
            </a:r>
            <a:endParaRPr lang="en-US" err="1"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79671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CA78A5-226B-B846-246E-05E0F69F4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M1 – M4 </a:t>
            </a:r>
            <a:r>
              <a:rPr lang="en-GB" b="1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Явные</a:t>
            </a:r>
            <a:r>
              <a:rPr lang="en-GB" b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b="1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меры</a:t>
            </a:r>
            <a:r>
              <a:rPr lang="en-GB" b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 </a:t>
            </a:r>
            <a:endParaRPr lang="en-US"/>
          </a:p>
          <a:p>
            <a:r>
              <a:rPr lang="en-GB" err="1">
                <a:latin typeface="Noto Sans"/>
                <a:ea typeface="Noto Sans"/>
                <a:cs typeface="Noto Sans"/>
              </a:rPr>
              <a:t>Непосредственно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снижают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или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предотвращают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доступ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иностранных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поставщиков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8000-43FC-C522-911B-088CC17F0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4"/>
            <a:ext cx="4774275" cy="50323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M5-M10 </a:t>
            </a:r>
            <a:r>
              <a:rPr lang="en-GB" b="1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Неявные</a:t>
            </a:r>
            <a:r>
              <a:rPr lang="en-GB" b="1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меры</a:t>
            </a:r>
            <a:endParaRPr lang="en-US" dirty="0" err="1"/>
          </a:p>
          <a:p>
            <a:pPr>
              <a:lnSpc>
                <a:spcPct val="110000"/>
              </a:lnSpc>
            </a:pPr>
            <a:r>
              <a:rPr lang="en-GB" sz="1800" err="1">
                <a:latin typeface="Noto Sans"/>
                <a:ea typeface="Noto Sans"/>
                <a:cs typeface="Noto Sans"/>
              </a:rPr>
              <a:t>Косвенно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latin typeface="Noto Sans"/>
                <a:ea typeface="Noto Sans"/>
                <a:cs typeface="Noto Sans"/>
              </a:rPr>
              <a:t>или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latin typeface="Noto Sans"/>
                <a:ea typeface="Noto Sans"/>
                <a:cs typeface="Noto Sans"/>
              </a:rPr>
              <a:t>потенциально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latin typeface="Noto Sans"/>
                <a:ea typeface="Noto Sans"/>
                <a:cs typeface="Noto Sans"/>
              </a:rPr>
              <a:t>влияют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latin typeface="Noto Sans"/>
                <a:ea typeface="Noto Sans"/>
                <a:cs typeface="Noto Sans"/>
              </a:rPr>
              <a:t>на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latin typeface="Noto Sans"/>
                <a:ea typeface="Noto Sans"/>
                <a:cs typeface="Noto Sans"/>
              </a:rPr>
              <a:t>международные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latin typeface="Noto Sans"/>
                <a:ea typeface="Noto Sans"/>
                <a:cs typeface="Noto Sans"/>
              </a:rPr>
              <a:t>закупки</a:t>
            </a:r>
            <a:r>
              <a:rPr lang="en-GB" sz="1800" dirty="0">
                <a:latin typeface="Noto Sans"/>
                <a:ea typeface="Noto Sans"/>
                <a:cs typeface="Noto Sans"/>
              </a:rPr>
              <a:t> </a:t>
            </a:r>
            <a:endParaRPr lang="en-GB" sz="180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err="1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Не</a:t>
            </a:r>
            <a:r>
              <a:rPr lang="en-GB" sz="1800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являются</a:t>
            </a:r>
            <a:r>
              <a:rPr lang="en-GB" sz="1800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ограничительными</a:t>
            </a:r>
            <a:r>
              <a:rPr lang="en-GB" sz="1800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 "</a:t>
            </a:r>
            <a:r>
              <a:rPr lang="en-GB" sz="1800" err="1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де</a:t>
            </a:r>
            <a:r>
              <a:rPr lang="en-GB" sz="1800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юре</a:t>
            </a:r>
            <a:r>
              <a:rPr lang="en-GB" sz="1800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", </a:t>
            </a:r>
            <a:r>
              <a:rPr lang="en-GB" sz="1800" err="1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но</a:t>
            </a:r>
            <a:r>
              <a:rPr lang="en-GB" sz="1800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 "</a:t>
            </a:r>
            <a:r>
              <a:rPr lang="en-GB" sz="180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де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факто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"</a:t>
            </a:r>
            <a:endParaRPr lang="en-GB" sz="1800">
              <a:solidFill>
                <a:srgbClr val="00B0F0"/>
              </a:solidFill>
            </a:endParaRPr>
          </a:p>
          <a:p>
            <a:pPr marL="342900" indent="-342900">
              <a:lnSpc>
                <a:spcPct val="110000"/>
              </a:lnSpc>
              <a:buChar char="•"/>
            </a:pPr>
            <a:endParaRPr lang="en-GB" sz="1800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>
              <a:lnSpc>
                <a:spcPct val="110000"/>
              </a:lnSpc>
            </a:pP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Обширные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–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могут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потенциально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влиять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или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сдерживать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в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зависимости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от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того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,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как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они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реализуются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или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взаимодействуют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с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другими</a:t>
            </a:r>
            <a:r>
              <a:rPr lang="en-GB" sz="18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мерами</a:t>
            </a:r>
            <a:endParaRPr lang="en-GB" sz="1800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342900" indent="-342900">
              <a:lnSpc>
                <a:spcPct val="110000"/>
              </a:lnSpc>
              <a:buChar char="•"/>
            </a:pPr>
            <a:r>
              <a:rPr lang="en-GB" sz="1800" err="1">
                <a:latin typeface="Noto Sans"/>
                <a:ea typeface="Noto Sans"/>
                <a:cs typeface="Noto Sans"/>
              </a:rPr>
              <a:t>Регистрация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/ </a:t>
            </a:r>
            <a:r>
              <a:rPr lang="en-GB" sz="1800" err="1">
                <a:latin typeface="Noto Sans"/>
                <a:ea typeface="Noto Sans"/>
                <a:cs typeface="Noto Sans"/>
              </a:rPr>
              <a:t>физическое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err="1">
                <a:latin typeface="Noto Sans"/>
                <a:ea typeface="Noto Sans"/>
                <a:cs typeface="Noto Sans"/>
              </a:rPr>
              <a:t>присутствие</a:t>
            </a:r>
            <a:r>
              <a:rPr lang="en-GB" sz="1800" dirty="0">
                <a:latin typeface="Noto Sans"/>
                <a:ea typeface="Noto Sans"/>
                <a:cs typeface="Noto Sans"/>
              </a:rPr>
              <a:t> </a:t>
            </a:r>
            <a:endParaRPr lang="en-GB" sz="180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latin typeface="Noto Sans"/>
                <a:ea typeface="Noto Sans"/>
                <a:cs typeface="Noto Sans"/>
              </a:rPr>
              <a:t>Распределение</a:t>
            </a:r>
            <a:r>
              <a:rPr lang="en-GB" sz="1800" dirty="0">
                <a:latin typeface="Noto Sans"/>
                <a:ea typeface="Noto Sans"/>
                <a:cs typeface="Noto Sans"/>
              </a:rPr>
              <a:t>/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избегание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порогов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международных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800" dirty="0" err="1">
                <a:latin typeface="Noto Sans"/>
                <a:ea typeface="Noto Sans"/>
                <a:cs typeface="Noto Sans"/>
              </a:rPr>
              <a:t>закупок</a:t>
            </a:r>
            <a:endParaRPr lang="en-US" sz="180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B23311-CDE4-2DB2-D664-4FAA1359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oto Sans"/>
                <a:ea typeface="Noto Sans"/>
                <a:cs typeface="Noto Sans"/>
              </a:rPr>
              <a:t>Категории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таксономии</a:t>
            </a:r>
            <a:endParaRPr lang="en-GB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145AB-3432-2D16-1919-F393BDEB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931B8-C851-6B02-F041-C0D804D1D7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latin typeface="Noto Sans"/>
                <a:ea typeface="Noto Sans"/>
                <a:cs typeface="Noto Sans"/>
              </a:rPr>
              <a:t>M1: Ограничения в отношении доступа к рынкам</a:t>
            </a:r>
            <a:endParaRPr lang="ru-RU" b="1" dirty="0"/>
          </a:p>
          <a:p>
            <a:pPr>
              <a:lnSpc>
                <a:spcPct val="120000"/>
              </a:lnSpc>
            </a:pPr>
            <a:endParaRPr lang="ru-RU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Noto Sans"/>
                <a:ea typeface="Noto Sans"/>
                <a:cs typeface="Noto Sans"/>
              </a:rPr>
              <a:t>M11: Для национальных поставщиков </a:t>
            </a:r>
            <a:endParaRPr lang="ru-RU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Noto Sans"/>
                <a:ea typeface="Noto Sans"/>
                <a:cs typeface="Noto Sans"/>
              </a:rPr>
              <a:t>M12: Для субнациональных поставщиков </a:t>
            </a:r>
            <a:endParaRPr lang="ru-RU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Noto Sans"/>
                <a:ea typeface="Noto Sans"/>
                <a:cs typeface="Noto Sans"/>
              </a:rPr>
              <a:t>M13: Для совместных предприятий с национальным поставщиком</a:t>
            </a:r>
            <a:endParaRPr lang="ru-RU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Noto Sans"/>
                <a:ea typeface="Noto Sans"/>
                <a:cs typeface="Noto Sans"/>
              </a:rPr>
              <a:t>M14: Доступ на основе взаимной выгоды </a:t>
            </a:r>
            <a:endParaRPr lang="ru-RU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Noto Sans"/>
                <a:ea typeface="Noto Sans"/>
                <a:cs typeface="Noto Sans"/>
              </a:rPr>
              <a:t>M15: Требование наличия коммерческого присутствия </a:t>
            </a:r>
            <a:endParaRPr lang="ru-RU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Noto Sans"/>
                <a:ea typeface="Noto Sans"/>
                <a:cs typeface="Noto Sans"/>
              </a:rPr>
              <a:t>M16: исключение в связи с национальной безопасностью или по соображениям безопасности </a:t>
            </a:r>
            <a:endParaRPr lang="ru-RU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Noto Sans"/>
                <a:ea typeface="Noto Sans"/>
                <a:cs typeface="Noto Sans"/>
              </a:rPr>
              <a:t>M17: </a:t>
            </a:r>
            <a:r>
              <a:rPr lang="ru-RU" dirty="0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Пороги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01F69-C67A-DC8F-3C2F-F46DC4698F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500" b="1" dirty="0">
                <a:latin typeface="Noto Sans"/>
                <a:ea typeface="Noto Sans"/>
                <a:cs typeface="Noto Sans"/>
              </a:rPr>
              <a:t>M2: </a:t>
            </a:r>
            <a:r>
              <a:rPr lang="en-GB" sz="1500" b="1" err="1">
                <a:latin typeface="Noto Sans"/>
                <a:ea typeface="Noto Sans"/>
                <a:cs typeface="Noto Sans"/>
              </a:rPr>
              <a:t>Предпочтение</a:t>
            </a:r>
            <a:r>
              <a:rPr lang="en-GB" sz="1500" b="1" dirty="0">
                <a:latin typeface="Noto Sans"/>
                <a:ea typeface="Noto Sans"/>
                <a:cs typeface="Noto Sans"/>
              </a:rPr>
              <a:t> </a:t>
            </a:r>
            <a:r>
              <a:rPr lang="en-GB" sz="1500" b="1" err="1">
                <a:latin typeface="Noto Sans"/>
                <a:ea typeface="Noto Sans"/>
                <a:cs typeface="Noto Sans"/>
              </a:rPr>
              <a:t>внутренних</a:t>
            </a:r>
            <a:r>
              <a:rPr lang="en-GB" sz="1500" b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b="1" err="1">
                <a:latin typeface="Noto Sans"/>
                <a:ea typeface="Noto Sans"/>
                <a:cs typeface="Noto Sans"/>
              </a:rPr>
              <a:t>цен</a:t>
            </a:r>
            <a:endParaRPr lang="en-US" sz="1500" b="1" err="1">
              <a:latin typeface="Noto Sans"/>
              <a:ea typeface="Noto Sans"/>
              <a:cs typeface="Noto Sans"/>
            </a:endParaRPr>
          </a:p>
          <a:p>
            <a:endParaRPr lang="en-GB" sz="1500">
              <a:latin typeface="Noto Sans"/>
              <a:ea typeface="Noto Sans"/>
              <a:cs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>
                <a:latin typeface="Noto Sans"/>
                <a:ea typeface="Noto Sans"/>
                <a:cs typeface="Noto Sans"/>
              </a:rPr>
              <a:t>M1: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1500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национальных</a:t>
            </a:r>
            <a:r>
              <a:rPr lang="en-GB" sz="1500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поставщиков</a:t>
            </a:r>
            <a:r>
              <a:rPr lang="en-GB" sz="15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>
                <a:latin typeface="Noto Sans"/>
                <a:ea typeface="Noto Sans"/>
                <a:cs typeface="Noto Sans"/>
              </a:rPr>
              <a:t>M22: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1500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местных</a:t>
            </a:r>
            <a:r>
              <a:rPr lang="en-GB" sz="1500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поставщиков</a:t>
            </a:r>
            <a:endParaRPr lang="en-GB" sz="1500" dirty="0">
              <a:latin typeface="Noto Sans"/>
              <a:ea typeface="Noto Sans"/>
              <a:cs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>
                <a:latin typeface="Noto Sans"/>
                <a:ea typeface="Noto Sans"/>
                <a:cs typeface="Noto Sans"/>
              </a:rPr>
              <a:t>M23: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1500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совместных</a:t>
            </a:r>
            <a:r>
              <a:rPr lang="en-GB" sz="1500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предприятий</a:t>
            </a:r>
            <a:r>
              <a:rPr lang="en-GB" sz="1500" dirty="0">
                <a:latin typeface="Noto Sans"/>
                <a:ea typeface="Noto Sans"/>
                <a:cs typeface="Noto Sans"/>
              </a:rPr>
              <a:t> с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национальным</a:t>
            </a:r>
            <a:r>
              <a:rPr lang="en-GB" sz="1500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dirty="0" err="1">
                <a:latin typeface="Noto Sans"/>
                <a:ea typeface="Noto Sans"/>
                <a:cs typeface="Noto Sans"/>
              </a:rPr>
              <a:t>органом</a:t>
            </a:r>
            <a:endParaRPr lang="en-US" sz="1500" dirty="0" err="1">
              <a:latin typeface="Noto Sans"/>
              <a:ea typeface="Noto Sans"/>
              <a:cs typeface="Noto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E9BFF1-9E78-6248-9649-772AA76E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Noto Sans"/>
                <a:ea typeface="Noto Sans"/>
                <a:cs typeface="Noto Sans"/>
              </a:rPr>
              <a:t>Категории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таксономии</a:t>
            </a:r>
            <a:r>
              <a:rPr lang="en-GB" dirty="0">
                <a:latin typeface="Noto Sans"/>
                <a:ea typeface="Noto Sans"/>
                <a:cs typeface="Noto Sans"/>
              </a:rPr>
              <a:t>: </a:t>
            </a:r>
            <a:r>
              <a:rPr lang="en-GB" dirty="0" err="1">
                <a:latin typeface="Noto Sans"/>
                <a:ea typeface="Noto Sans"/>
                <a:cs typeface="Noto Sans"/>
              </a:rPr>
              <a:t>явные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меры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8633B-D7FA-94CC-CEA5-83868702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4C06F-9C01-6928-4F3D-744292A6D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360991"/>
            <a:ext cx="4774275" cy="48159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latin typeface="Noto Sans"/>
                <a:ea typeface="Noto Sans"/>
                <a:cs typeface="Noto Sans"/>
              </a:rPr>
              <a:t>M3: 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Требование</a:t>
            </a:r>
            <a:r>
              <a:rPr lang="en-GB" b="1" dirty="0">
                <a:latin typeface="Noto Sans"/>
                <a:ea typeface="Noto Sans"/>
                <a:cs typeface="Noto Sans"/>
              </a:rPr>
              <a:t> 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местного</a:t>
            </a:r>
            <a:r>
              <a:rPr lang="en-GB" b="1" dirty="0">
                <a:latin typeface="Noto Sans"/>
                <a:ea typeface="Noto Sans"/>
                <a:cs typeface="Noto Sans"/>
              </a:rPr>
              <a:t> 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компонента</a:t>
            </a:r>
          </a:p>
          <a:p>
            <a:pPr>
              <a:lnSpc>
                <a:spcPct val="120000"/>
              </a:lnSpc>
            </a:pPr>
            <a:endParaRPr lang="en-GB" b="1">
              <a:latin typeface="Noto Sans"/>
              <a:ea typeface="Noto Sans"/>
              <a:cs typeface="Noto Sans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Noto Sans"/>
                <a:ea typeface="Noto Sans"/>
                <a:cs typeface="Noto Sans"/>
              </a:rPr>
              <a:t>M31: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Вклад</a:t>
            </a:r>
            <a:r>
              <a:rPr lang="en-GB" sz="1300" dirty="0">
                <a:latin typeface="Noto Sans"/>
                <a:ea typeface="Noto Sans"/>
                <a:cs typeface="Noto Sans"/>
              </a:rPr>
              <a:t> и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хранение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данных</a:t>
            </a:r>
            <a:r>
              <a:rPr lang="en-GB" sz="13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Noto Sans"/>
                <a:ea typeface="Noto Sans"/>
                <a:cs typeface="Noto Sans"/>
              </a:rPr>
              <a:t>M32: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Использование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местных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услуг</a:t>
            </a:r>
            <a:r>
              <a:rPr lang="en-GB" sz="13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Noto Sans"/>
                <a:ea typeface="Noto Sans"/>
                <a:cs typeface="Noto Sans"/>
              </a:rPr>
              <a:t>M33: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Требования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к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найму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местного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персонала</a:t>
            </a:r>
            <a:r>
              <a:rPr lang="en-GB" sz="13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Noto Sans"/>
                <a:ea typeface="Noto Sans"/>
                <a:cs typeface="Noto Sans"/>
              </a:rPr>
              <a:t>M34: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Субподряд</a:t>
            </a:r>
            <a:r>
              <a:rPr lang="en-GB" sz="1300" dirty="0">
                <a:latin typeface="Noto Sans"/>
                <a:ea typeface="Noto Sans"/>
                <a:cs typeface="Noto Sans"/>
              </a:rPr>
              <a:t> с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национальными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поставщиками</a:t>
            </a:r>
            <a:r>
              <a:rPr lang="en-GB" sz="1300" dirty="0">
                <a:latin typeface="Noto Sans"/>
                <a:ea typeface="Noto Sans"/>
                <a:cs typeface="Noto Sans"/>
              </a:rPr>
              <a:t>/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фирмами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300" dirty="0">
                <a:latin typeface="Noto Sans"/>
                <a:ea typeface="Noto Sans"/>
                <a:cs typeface="Noto Sans"/>
              </a:rPr>
              <a:t>M35: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Компенсации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(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например</a:t>
            </a:r>
            <a:r>
              <a:rPr lang="en-GB" sz="1300" dirty="0">
                <a:latin typeface="Noto Sans"/>
                <a:ea typeface="Noto Sans"/>
                <a:cs typeface="Noto Sans"/>
              </a:rPr>
              <a:t>,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предоставление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дополнительных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преимуществ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местной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экономики</a:t>
            </a:r>
            <a:r>
              <a:rPr lang="en-GB" sz="1300" dirty="0">
                <a:latin typeface="Noto Sans"/>
                <a:ea typeface="Noto Sans"/>
                <a:cs typeface="Noto Sans"/>
              </a:rPr>
              <a:t>,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таких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как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передача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технологий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или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инвестиций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стране</a:t>
            </a:r>
            <a:r>
              <a:rPr lang="en-GB" sz="1300" dirty="0">
                <a:latin typeface="Noto Sans"/>
                <a:ea typeface="Noto Sans"/>
                <a:cs typeface="Noto Sans"/>
              </a:rPr>
              <a:t>, 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местное</a:t>
            </a:r>
            <a:r>
              <a:rPr lang="en-GB" sz="1300" dirty="0">
                <a:latin typeface="Noto Sans"/>
                <a:ea typeface="Noto Sans"/>
                <a:cs typeface="Noto Sans"/>
              </a:rPr>
              <a:t> </a:t>
            </a:r>
            <a:r>
              <a:rPr lang="en-GB" sz="1300" dirty="0" err="1">
                <a:latin typeface="Noto Sans"/>
                <a:ea typeface="Noto Sans"/>
                <a:cs typeface="Noto Sans"/>
              </a:rPr>
              <a:t>производство</a:t>
            </a:r>
            <a:r>
              <a:rPr lang="en-GB" sz="1300" dirty="0">
                <a:latin typeface="Noto Sans"/>
                <a:ea typeface="Noto Sans"/>
                <a:cs typeface="Noto Sans"/>
              </a:rPr>
              <a:t>)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300">
              <a:latin typeface="Noto Sans"/>
              <a:ea typeface="Noto Sans"/>
              <a:cs typeface="Noto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A928-C30A-F6E0-843B-F08356D40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360991"/>
            <a:ext cx="4774275" cy="481597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latin typeface="Noto Sans"/>
                <a:ea typeface="Noto Sans"/>
                <a:cs typeface="Noto Sans"/>
              </a:rPr>
              <a:t>M4: 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Сопутствующие</a:t>
            </a:r>
            <a:r>
              <a:rPr lang="en-GB" b="1" dirty="0">
                <a:latin typeface="Noto Sans"/>
                <a:ea typeface="Noto Sans"/>
                <a:cs typeface="Noto Sans"/>
              </a:rPr>
              <a:t> 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ограничения</a:t>
            </a:r>
            <a:r>
              <a:rPr lang="en-GB" b="1" dirty="0">
                <a:latin typeface="Noto Sans"/>
                <a:ea typeface="Noto Sans"/>
                <a:cs typeface="Noto Sans"/>
              </a:rPr>
              <a:t> / 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ограничительные</a:t>
            </a:r>
            <a:r>
              <a:rPr lang="en-GB" b="1" dirty="0">
                <a:latin typeface="Noto Sans"/>
                <a:ea typeface="Noto Sans"/>
                <a:cs typeface="Noto Sans"/>
              </a:rPr>
              <a:t> 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воздействия</a:t>
            </a:r>
            <a:r>
              <a:rPr lang="en-GB" b="1" dirty="0">
                <a:latin typeface="Noto Sans"/>
                <a:ea typeface="Noto Sans"/>
                <a:cs typeface="Noto Sans"/>
              </a:rPr>
              <a:t> </a:t>
            </a:r>
            <a:endParaRPr lang="en-US" dirty="0"/>
          </a:p>
          <a:p>
            <a:pPr>
              <a:lnSpc>
                <a:spcPct val="120000"/>
              </a:lnSpc>
            </a:pPr>
            <a:endParaRPr lang="en-GB" sz="210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Noto Sans"/>
                <a:ea typeface="Noto Sans"/>
                <a:cs typeface="Noto Sans"/>
              </a:rPr>
              <a:t>M41: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Налоги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на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закупки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иностранных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субъектов</a:t>
            </a:r>
            <a:r>
              <a:rPr lang="en-GB" sz="2100" dirty="0">
                <a:latin typeface="Noto Sans"/>
                <a:ea typeface="Noto Sans"/>
                <a:cs typeface="Noto Sans"/>
              </a:rPr>
              <a:t> 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Noto Sans"/>
                <a:ea typeface="Noto Sans"/>
                <a:cs typeface="Noto Sans"/>
              </a:rPr>
              <a:t>M42: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Преграды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прямых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иностранных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инвестиций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эффективно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препятствуют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доступу</a:t>
            </a:r>
            <a:r>
              <a:rPr lang="en-GB" sz="2100" dirty="0">
                <a:latin typeface="Noto Sans"/>
                <a:ea typeface="Noto Sans"/>
                <a:cs typeface="Noto Sans"/>
              </a:rPr>
              <a:t>,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когда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требуется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наличие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местного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присутствия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или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совместного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предприятия</a:t>
            </a:r>
            <a:r>
              <a:rPr lang="en-GB" sz="2100" dirty="0">
                <a:latin typeface="Noto Sans"/>
                <a:ea typeface="Noto Sans"/>
                <a:cs typeface="Noto Sans"/>
              </a:rPr>
              <a:t> </a:t>
            </a:r>
            <a:endParaRPr lang="en-US" sz="2100" dirty="0">
              <a:latin typeface="Noto Sans"/>
              <a:ea typeface="Noto Sans"/>
              <a:cs typeface="Noto Sans"/>
            </a:endParaRPr>
          </a:p>
          <a:p>
            <a:pPr marL="1143000" lvl="1" indent="-342900">
              <a:lnSpc>
                <a:spcPct val="120000"/>
              </a:lnSpc>
              <a:buFont typeface="Wingdings"/>
              <a:buChar char="§"/>
            </a:pPr>
            <a:r>
              <a:rPr lang="en-GB" sz="2100" dirty="0">
                <a:latin typeface="Noto Sans"/>
                <a:ea typeface="Noto Sans"/>
                <a:cs typeface="Noto Sans"/>
              </a:rPr>
              <a:t>M421 –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Ограничения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на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совместные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предприятия</a:t>
            </a:r>
          </a:p>
          <a:p>
            <a:pPr marL="1143000" lvl="1" indent="-342900">
              <a:lnSpc>
                <a:spcPct val="120000"/>
              </a:lnSpc>
              <a:buFont typeface="Wingdings"/>
              <a:buChar char="§"/>
            </a:pPr>
            <a:r>
              <a:rPr lang="en-GB" sz="2100" dirty="0">
                <a:latin typeface="Noto Sans"/>
                <a:ea typeface="Noto Sans"/>
                <a:cs typeface="Noto Sans"/>
              </a:rPr>
              <a:t>M422 –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Ограничения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на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слияние</a:t>
            </a:r>
            <a:r>
              <a:rPr lang="en-GB" sz="2100" dirty="0">
                <a:latin typeface="Noto Sans"/>
                <a:ea typeface="Noto Sans"/>
                <a:cs typeface="Noto Sans"/>
              </a:rPr>
              <a:t> </a:t>
            </a:r>
            <a:endParaRPr lang="en-US" sz="2100" dirty="0">
              <a:latin typeface="Noto Sans"/>
              <a:ea typeface="Noto Sans"/>
              <a:cs typeface="Noto Sans"/>
            </a:endParaRPr>
          </a:p>
          <a:p>
            <a:pPr marL="1143000" lvl="1" indent="-342900">
              <a:lnSpc>
                <a:spcPct val="120000"/>
              </a:lnSpc>
              <a:buFont typeface="Wingdings"/>
              <a:buChar char="§"/>
            </a:pPr>
            <a:r>
              <a:rPr lang="en-GB" sz="2100" dirty="0">
                <a:latin typeface="Noto Sans"/>
                <a:ea typeface="Noto Sans"/>
                <a:cs typeface="Noto Sans"/>
              </a:rPr>
              <a:t>M423 –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Отсутствие</a:t>
            </a:r>
            <a:r>
              <a:rPr lang="en-GB" sz="2100" dirty="0">
                <a:latin typeface="Noto Sans"/>
                <a:ea typeface="Noto Sans"/>
                <a:cs typeface="Noto Sans"/>
              </a:rPr>
              <a:t> 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Национального</a:t>
            </a:r>
            <a:r>
              <a:rPr lang="en-GB" sz="2100" dirty="0">
                <a:latin typeface="Noto Sans"/>
                <a:ea typeface="Noto Sans"/>
                <a:cs typeface="Noto Sans"/>
              </a:rPr>
              <a:t> 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Режима</a:t>
            </a:r>
            <a:r>
              <a:rPr lang="en-GB" sz="21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1143000" lvl="1" indent="-342900">
              <a:lnSpc>
                <a:spcPct val="120000"/>
              </a:lnSpc>
              <a:buFont typeface="Wingdings"/>
              <a:buChar char="§"/>
            </a:pPr>
            <a:r>
              <a:rPr lang="en-GB" sz="2100" dirty="0">
                <a:latin typeface="Noto Sans"/>
                <a:ea typeface="Noto Sans"/>
                <a:cs typeface="Noto Sans"/>
              </a:rPr>
              <a:t>M424 –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Сектор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закрыт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прямых</a:t>
            </a:r>
            <a:r>
              <a:rPr lang="en-GB" sz="2100" dirty="0">
                <a:latin typeface="Noto Sans"/>
                <a:ea typeface="Noto Sans"/>
                <a:cs typeface="Noto Sans"/>
              </a:rPr>
              <a:t> 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иностранных</a:t>
            </a:r>
            <a:r>
              <a:rPr lang="en-GB" sz="2100" dirty="0">
                <a:latin typeface="Noto Sans"/>
                <a:ea typeface="Noto Sans"/>
                <a:cs typeface="Noto Sans"/>
              </a:rPr>
              <a:t> </a:t>
            </a:r>
            <a:r>
              <a:rPr lang="en-GB" sz="2100" dirty="0" err="1">
                <a:latin typeface="Noto Sans"/>
                <a:ea typeface="Noto Sans"/>
                <a:cs typeface="Noto Sans"/>
              </a:rPr>
              <a:t>инвестиций</a:t>
            </a:r>
            <a:endParaRPr lang="en-US" sz="2100" dirty="0" err="1">
              <a:latin typeface="Noto Sans"/>
              <a:ea typeface="Noto Sans"/>
              <a:cs typeface="Noto Sans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Noto Sans"/>
                <a:ea typeface="Noto Sans"/>
                <a:cs typeface="Noto Sans"/>
              </a:rPr>
              <a:t>M43: </a:t>
            </a:r>
            <a:r>
              <a:rPr lang="en-GB" sz="2100" err="1">
                <a:latin typeface="Noto Sans"/>
                <a:ea typeface="Noto Sans"/>
                <a:cs typeface="Noto Sans"/>
              </a:rPr>
              <a:t>Ограничения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err="1">
                <a:latin typeface="Noto Sans"/>
                <a:ea typeface="Noto Sans"/>
                <a:cs typeface="Noto Sans"/>
              </a:rPr>
              <a:t>прав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err="1">
                <a:latin typeface="Noto Sans"/>
                <a:ea typeface="Noto Sans"/>
                <a:cs typeface="Noto Sans"/>
              </a:rPr>
              <a:t>на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err="1">
                <a:latin typeface="Noto Sans"/>
                <a:ea typeface="Noto Sans"/>
                <a:cs typeface="Noto Sans"/>
              </a:rPr>
              <a:t>получение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err="1">
                <a:latin typeface="Noto Sans"/>
                <a:ea typeface="Noto Sans"/>
                <a:cs typeface="Noto Sans"/>
              </a:rPr>
              <a:t>субсидий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err="1">
                <a:latin typeface="Noto Sans"/>
                <a:ea typeface="Noto Sans"/>
                <a:cs typeface="Noto Sans"/>
              </a:rPr>
              <a:t>или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err="1">
                <a:latin typeface="Noto Sans"/>
                <a:ea typeface="Noto Sans"/>
                <a:cs typeface="Noto Sans"/>
              </a:rPr>
              <a:t>налоговых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err="1">
                <a:latin typeface="Noto Sans"/>
                <a:ea typeface="Noto Sans"/>
                <a:cs typeface="Noto Sans"/>
              </a:rPr>
              <a:t>преференций</a:t>
            </a:r>
            <a:r>
              <a:rPr lang="en-GB" sz="2100" dirty="0">
                <a:latin typeface="Noto Sans"/>
                <a:ea typeface="Noto Sans"/>
                <a:cs typeface="Noto Sans"/>
              </a:rPr>
              <a:t> </a:t>
            </a:r>
            <a:endParaRPr lang="en-US" sz="2100" dirty="0">
              <a:latin typeface="Noto Sans"/>
              <a:ea typeface="Noto Sans"/>
              <a:cs typeface="Noto Sans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Noto Sans"/>
                <a:ea typeface="Noto Sans"/>
                <a:cs typeface="Noto Sans"/>
              </a:rPr>
              <a:t>M44: </a:t>
            </a:r>
            <a:r>
              <a:rPr lang="en-GB" sz="2100" err="1">
                <a:latin typeface="Noto Sans"/>
                <a:ea typeface="Noto Sans"/>
                <a:cs typeface="Noto Sans"/>
              </a:rPr>
              <a:t>Общие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err="1">
                <a:latin typeface="Noto Sans"/>
                <a:ea typeface="Noto Sans"/>
                <a:cs typeface="Noto Sans"/>
              </a:rPr>
              <a:t>меры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</a:t>
            </a:r>
            <a:r>
              <a:rPr lang="en-GB" sz="2100" err="1">
                <a:latin typeface="Noto Sans"/>
                <a:ea typeface="Noto Sans"/>
                <a:cs typeface="Noto Sans"/>
              </a:rPr>
              <a:t>прозрачности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2100" err="1">
                <a:latin typeface="Noto Sans"/>
                <a:ea typeface="Noto Sans"/>
                <a:cs typeface="Noto Sans"/>
              </a:rPr>
              <a:t>инвестициях</a:t>
            </a:r>
            <a:r>
              <a:rPr lang="en-GB" sz="2100" dirty="0">
                <a:latin typeface="Noto Sans"/>
                <a:ea typeface="Noto Sans"/>
                <a:cs typeface="Noto Sans"/>
              </a:rPr>
              <a:t> и </a:t>
            </a:r>
            <a:r>
              <a:rPr lang="en-GB" sz="2100" err="1">
                <a:latin typeface="Noto Sans"/>
                <a:ea typeface="Noto Sans"/>
                <a:cs typeface="Noto Sans"/>
              </a:rPr>
              <a:t>торговле</a:t>
            </a:r>
            <a:endParaRPr lang="en-US" sz="2100" err="1">
              <a:latin typeface="Noto Sans"/>
              <a:ea typeface="Noto Sans"/>
              <a:cs typeface="Noto Sans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F04EC4-B188-0CB3-EEF6-912BF302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oto Sans"/>
                <a:ea typeface="Noto Sans"/>
                <a:cs typeface="Noto Sans"/>
              </a:rPr>
              <a:t>Категории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таксономии</a:t>
            </a:r>
            <a:r>
              <a:rPr lang="en-GB" dirty="0">
                <a:latin typeface="Noto Sans"/>
                <a:ea typeface="Noto Sans"/>
                <a:cs typeface="Noto Sans"/>
              </a:rPr>
              <a:t>: </a:t>
            </a:r>
            <a:r>
              <a:rPr lang="en-GB" dirty="0" err="1">
                <a:latin typeface="Noto Sans"/>
                <a:ea typeface="Noto Sans"/>
                <a:cs typeface="Noto Sans"/>
              </a:rPr>
              <a:t>явные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dirty="0" err="1">
                <a:latin typeface="Noto Sans"/>
                <a:ea typeface="Noto Sans"/>
                <a:cs typeface="Noto Sans"/>
              </a:rPr>
              <a:t>меры</a:t>
            </a:r>
            <a:endParaRPr lang="en-GB" b="0" dirty="0" err="1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E47C7-AB16-2AD3-A5F6-A3AFCA5A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29C9A3-EEDB-7BE9-E7BB-6DA0FAB6C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5" y="1398161"/>
            <a:ext cx="5313249" cy="52433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b="1" dirty="0">
                <a:latin typeface="Noto Sans"/>
                <a:ea typeface="Noto Sans"/>
                <a:cs typeface="Noto Sans"/>
              </a:rPr>
              <a:t>M5: </a:t>
            </a:r>
            <a:r>
              <a:rPr lang="en-GB" sz="1600" b="1" dirty="0" err="1">
                <a:latin typeface="Noto Sans"/>
                <a:ea typeface="Noto Sans"/>
                <a:cs typeface="Noto Sans"/>
              </a:rPr>
              <a:t>Проведение</a:t>
            </a:r>
            <a:r>
              <a:rPr lang="en-GB" sz="1600" b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b="1" dirty="0" err="1">
                <a:latin typeface="Noto Sans"/>
                <a:ea typeface="Noto Sans"/>
                <a:cs typeface="Noto Sans"/>
              </a:rPr>
              <a:t>закупок</a:t>
            </a:r>
            <a:endParaRPr lang="en-GB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/>
          </a:p>
          <a:p>
            <a:pPr marL="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M51: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Проектирование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методов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закупок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(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например</a:t>
            </a:r>
            <a:r>
              <a:rPr lang="en-GB" sz="1600" dirty="0">
                <a:latin typeface="Noto Sans"/>
                <a:ea typeface="Noto Sans"/>
                <a:cs typeface="Noto Sans"/>
              </a:rPr>
              <a:t>,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выделение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) </a:t>
            </a:r>
          </a:p>
          <a:p>
            <a:pPr marL="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M52: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Механизмы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регистрации</a:t>
            </a:r>
            <a:r>
              <a:rPr lang="en-GB" sz="1600" dirty="0">
                <a:latin typeface="Noto Sans"/>
                <a:ea typeface="Noto Sans"/>
                <a:cs typeface="Noto Sans"/>
              </a:rPr>
              <a:t> </a:t>
            </a:r>
            <a:endParaRPr lang="en-GB" sz="1600" dirty="0"/>
          </a:p>
          <a:p>
            <a:pPr marL="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M53: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Составление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краткого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списка</a:t>
            </a:r>
            <a:r>
              <a:rPr lang="en-GB" sz="1600" dirty="0">
                <a:latin typeface="Noto Sans"/>
                <a:ea typeface="Noto Sans"/>
                <a:cs typeface="Noto Sans"/>
              </a:rPr>
              <a:t>/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предварительный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отбор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(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только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список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национальных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участников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может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участвовать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тендере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) </a:t>
            </a:r>
            <a:endParaRPr lang="en-GB" sz="1600" dirty="0"/>
          </a:p>
          <a:p>
            <a:pPr marL="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M54: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Прямые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/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ограниченные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 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торги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(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только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национальных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поставщиков</a:t>
            </a:r>
            <a:r>
              <a:rPr lang="en-GB" sz="1600" dirty="0">
                <a:latin typeface="Noto Sans"/>
                <a:ea typeface="Noto Sans"/>
                <a:cs typeface="Noto Sans"/>
              </a:rPr>
              <a:t>) </a:t>
            </a:r>
            <a:endParaRPr lang="en-GB" sz="1600" dirty="0"/>
          </a:p>
          <a:p>
            <a:pPr marL="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M55: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Селективное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заключение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контрактов</a:t>
            </a:r>
            <a:r>
              <a:rPr lang="en-GB" sz="1600" dirty="0">
                <a:latin typeface="Noto Sans"/>
                <a:ea typeface="Noto Sans"/>
                <a:cs typeface="Noto Sans"/>
              </a:rPr>
              <a:t> </a:t>
            </a:r>
            <a:endParaRPr lang="en-GB" sz="1600" dirty="0"/>
          </a:p>
          <a:p>
            <a:pPr marL="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M56: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Обеспечения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(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исключения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национальных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поставщиков</a:t>
            </a:r>
            <a:r>
              <a:rPr lang="en-GB" sz="1600" dirty="0">
                <a:latin typeface="Noto Sans"/>
                <a:ea typeface="Noto Sans"/>
                <a:cs typeface="Noto Sans"/>
              </a:rPr>
              <a:t>) </a:t>
            </a:r>
            <a:endParaRPr lang="en-GB" sz="1600" dirty="0"/>
          </a:p>
          <a:p>
            <a:pPr marL="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M57: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Срок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(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необычно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короткий</a:t>
            </a:r>
            <a:r>
              <a:rPr lang="en-GB" sz="1600" dirty="0">
                <a:latin typeface="Noto Sans"/>
                <a:ea typeface="Noto Sans"/>
                <a:cs typeface="Noto Sans"/>
              </a:rPr>
              <a:t>) </a:t>
            </a:r>
            <a:endParaRPr lang="en-GB" sz="1600" dirty="0"/>
          </a:p>
          <a:p>
            <a:pPr marL="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25A6-679E-6477-DF0F-DAEDE46A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305" y="1472502"/>
            <a:ext cx="5257494" cy="4807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b="1" dirty="0">
                <a:latin typeface="Noto Sans"/>
                <a:ea typeface="Noto Sans"/>
                <a:cs typeface="Noto Sans"/>
              </a:rPr>
              <a:t>M6: </a:t>
            </a:r>
            <a:r>
              <a:rPr lang="en-GB" sz="1600" b="1" dirty="0" err="1">
                <a:latin typeface="Noto Sans"/>
                <a:ea typeface="Noto Sans"/>
                <a:cs typeface="Noto Sans"/>
              </a:rPr>
              <a:t>Критерии</a:t>
            </a:r>
            <a:r>
              <a:rPr lang="en-GB" sz="1600" b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b="1" dirty="0" err="1">
                <a:latin typeface="Noto Sans"/>
                <a:ea typeface="Noto Sans"/>
                <a:cs typeface="Noto Sans"/>
              </a:rPr>
              <a:t>квалификации</a:t>
            </a:r>
            <a:r>
              <a:rPr lang="en-GB" sz="1600" b="1" dirty="0">
                <a:latin typeface="Noto Sans"/>
                <a:ea typeface="Noto Sans"/>
                <a:cs typeface="Noto Sans"/>
              </a:rPr>
              <a:t>  </a:t>
            </a:r>
            <a:endParaRPr lang="en-GB" sz="1600" b="1" dirty="0"/>
          </a:p>
          <a:p>
            <a:endParaRPr lang="en-GB" sz="16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M61: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Критерии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сертификации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или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лицензирования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(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выше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стандартных</a:t>
            </a:r>
            <a:r>
              <a:rPr lang="en-GB" sz="1600" dirty="0">
                <a:latin typeface="Noto Sans"/>
                <a:ea typeface="Noto Sans"/>
                <a:cs typeface="Noto Sans"/>
              </a:rPr>
              <a:t>) 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M62: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Выделение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определенных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групп</a:t>
            </a:r>
            <a:r>
              <a:rPr lang="en-GB" sz="1600" dirty="0">
                <a:latin typeface="Noto Sans"/>
                <a:ea typeface="Noto Sans"/>
                <a:cs typeface="Noto Sans"/>
              </a:rPr>
              <a:t> (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например</a:t>
            </a:r>
            <a:r>
              <a:rPr lang="en-GB" sz="1600" dirty="0">
                <a:latin typeface="Noto Sans"/>
                <a:ea typeface="Noto Sans"/>
                <a:cs typeface="Noto Sans"/>
              </a:rPr>
              <a:t>, МСП)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M63: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Требование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предыдущей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деятельности</a:t>
            </a:r>
            <a:r>
              <a:rPr lang="en-GB" sz="1600" dirty="0">
                <a:latin typeface="Noto Sans"/>
                <a:ea typeface="Noto Sans"/>
                <a:cs typeface="Noto Sans"/>
              </a:rPr>
              <a:t> (в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том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же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регионе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) 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M64: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Требование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предыдущего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опыта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(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предыдущий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контракт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с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заказчиком</a:t>
            </a:r>
            <a:r>
              <a:rPr lang="en-GB" sz="1600" dirty="0">
                <a:latin typeface="Noto Sans"/>
                <a:ea typeface="Noto Sans"/>
                <a:cs typeface="Noto Sans"/>
              </a:rPr>
              <a:t>)</a:t>
            </a:r>
            <a:endParaRPr lang="en-US" sz="1600" dirty="0">
              <a:latin typeface="Noto Sans"/>
              <a:ea typeface="Noto Sans"/>
              <a:cs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E2735-E9DC-A501-7A0D-76CBF422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oto Sans"/>
                <a:ea typeface="Noto Sans"/>
                <a:cs typeface="Noto Sans"/>
              </a:rPr>
              <a:t>Категории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таксономии</a:t>
            </a:r>
            <a:r>
              <a:rPr lang="en-GB" dirty="0">
                <a:latin typeface="Noto Sans"/>
                <a:ea typeface="Noto Sans"/>
                <a:cs typeface="Noto Sans"/>
              </a:rPr>
              <a:t>: </a:t>
            </a:r>
            <a:r>
              <a:rPr lang="en-GB" dirty="0" err="1">
                <a:latin typeface="Noto Sans"/>
                <a:ea typeface="Noto Sans"/>
                <a:cs typeface="Noto Sans"/>
              </a:rPr>
              <a:t>неявные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меры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68EC0-0D20-D3EA-54FE-7360403C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9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93BBD1-CAB0-401E-CFBF-6EC24D0E15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600" b="1" dirty="0">
                <a:latin typeface="Noto Sans"/>
                <a:ea typeface="Noto Sans"/>
                <a:cs typeface="Noto Sans"/>
              </a:rPr>
              <a:t>M7: </a:t>
            </a:r>
            <a:r>
              <a:rPr lang="en-GB" sz="1600" b="1" dirty="0" err="1">
                <a:latin typeface="Noto Sans"/>
                <a:ea typeface="Noto Sans"/>
                <a:cs typeface="Noto Sans"/>
              </a:rPr>
              <a:t>Критерии</a:t>
            </a:r>
            <a:r>
              <a:rPr lang="en-GB" sz="1600" b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b="1" dirty="0" err="1">
                <a:latin typeface="Noto Sans"/>
                <a:ea typeface="Noto Sans"/>
                <a:cs typeface="Noto Sans"/>
              </a:rPr>
              <a:t>оценки</a:t>
            </a:r>
            <a:r>
              <a:rPr lang="en-GB" sz="1600" b="1" dirty="0">
                <a:latin typeface="Noto Sans"/>
                <a:ea typeface="Noto Sans"/>
                <a:cs typeface="Noto Sans"/>
              </a:rPr>
              <a:t> </a:t>
            </a:r>
            <a:endParaRPr lang="en-GB" sz="1600" b="1" dirty="0"/>
          </a:p>
          <a:p>
            <a:pPr>
              <a:lnSpc>
                <a:spcPct val="100000"/>
              </a:lnSpc>
            </a:pPr>
            <a:endParaRPr lang="en-GB" sz="16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M71: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Технические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контрактные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условия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,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благоприятствующие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отечественным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фирмам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i="1" dirty="0">
                <a:latin typeface="Noto Sans"/>
                <a:ea typeface="Noto Sans"/>
                <a:cs typeface="Noto Sans"/>
              </a:rPr>
              <a:t>(</a:t>
            </a:r>
            <a:r>
              <a:rPr lang="en-GB" sz="1600" i="1" dirty="0" err="1">
                <a:latin typeface="Noto Sans"/>
                <a:ea typeface="Noto Sans"/>
                <a:cs typeface="Noto Sans"/>
              </a:rPr>
              <a:t>не</a:t>
            </a:r>
            <a:r>
              <a:rPr lang="en-GB" sz="16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i="1" dirty="0" err="1">
                <a:latin typeface="Noto Sans"/>
                <a:ea typeface="Noto Sans"/>
                <a:cs typeface="Noto Sans"/>
              </a:rPr>
              <a:t>международным</a:t>
            </a:r>
            <a:r>
              <a:rPr lang="en-GB" sz="16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i="1" dirty="0" err="1">
                <a:latin typeface="Noto Sans"/>
                <a:ea typeface="Noto Sans"/>
                <a:cs typeface="Noto Sans"/>
              </a:rPr>
              <a:t>стандартам</a:t>
            </a:r>
            <a:r>
              <a:rPr lang="en-GB" sz="1600" dirty="0">
                <a:latin typeface="Noto Sans"/>
                <a:ea typeface="Noto Sans"/>
                <a:cs typeface="Noto Sans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M72: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Финансовые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требования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i="1" dirty="0">
                <a:latin typeface="Noto Sans"/>
                <a:ea typeface="Noto Sans"/>
                <a:cs typeface="Noto Sans"/>
              </a:rPr>
              <a:t>(</a:t>
            </a:r>
            <a:r>
              <a:rPr lang="en-GB" sz="1600" i="1" dirty="0" err="1">
                <a:latin typeface="Noto Sans"/>
                <a:ea typeface="Noto Sans"/>
                <a:cs typeface="Noto Sans"/>
              </a:rPr>
              <a:t>личное</a:t>
            </a:r>
            <a:r>
              <a:rPr lang="en-GB" sz="16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i="1" dirty="0" err="1">
                <a:latin typeface="Noto Sans"/>
                <a:ea typeface="Noto Sans"/>
                <a:cs typeface="Noto Sans"/>
              </a:rPr>
              <a:t>одобрение</a:t>
            </a:r>
            <a:r>
              <a:rPr lang="en-GB" sz="1600" i="1" dirty="0">
                <a:latin typeface="Noto Sans"/>
                <a:ea typeface="Noto Sans"/>
                <a:cs typeface="Noto Sans"/>
              </a:rPr>
              <a:t> </a:t>
            </a:r>
            <a:r>
              <a:rPr lang="en-GB" sz="1600" i="1" dirty="0" err="1">
                <a:latin typeface="Noto Sans"/>
                <a:ea typeface="Noto Sans"/>
                <a:cs typeface="Noto Sans"/>
              </a:rPr>
              <a:t>Министра</a:t>
            </a:r>
            <a:r>
              <a:rPr lang="en-GB" sz="1600" i="1" dirty="0">
                <a:latin typeface="Noto Sans"/>
                <a:ea typeface="Noto Sans"/>
                <a:cs typeface="Noto Sans"/>
              </a:rPr>
              <a:t>)</a:t>
            </a:r>
            <a:endParaRPr lang="en-GB" sz="1600" i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Noto Sans"/>
                <a:ea typeface="Noto Sans"/>
                <a:cs typeface="Noto Sans"/>
              </a:rPr>
              <a:t>M73: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Предпочтения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определенных</a:t>
            </a:r>
            <a:r>
              <a:rPr lang="en-GB" sz="1600" dirty="0">
                <a:latin typeface="Noto Sans"/>
                <a:ea typeface="Noto Sans"/>
                <a:cs typeface="Noto Sans"/>
              </a:rPr>
              <a:t> </a:t>
            </a:r>
            <a:r>
              <a:rPr lang="en-GB" sz="1600" dirty="0" err="1">
                <a:latin typeface="Noto Sans"/>
                <a:ea typeface="Noto Sans"/>
                <a:cs typeface="Noto Sans"/>
              </a:rPr>
              <a:t>групп</a:t>
            </a:r>
            <a:endParaRPr lang="en-GB" sz="1600" dirty="0">
              <a:latin typeface="Noto Sans"/>
              <a:ea typeface="Noto Sans"/>
              <a:cs typeface="Noto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B2C9-D616-7BFE-71B8-9F12386900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1500" b="1" dirty="0">
                <a:latin typeface="Noto Sans"/>
                <a:ea typeface="Noto Sans"/>
                <a:cs typeface="Noto Sans"/>
              </a:rPr>
              <a:t>M8: </a:t>
            </a:r>
            <a:r>
              <a:rPr lang="en-GB" sz="1500" b="1" err="1">
                <a:latin typeface="Noto Sans"/>
                <a:ea typeface="Noto Sans"/>
                <a:cs typeface="Noto Sans"/>
              </a:rPr>
              <a:t>Система</a:t>
            </a:r>
            <a:r>
              <a:rPr lang="en-GB" sz="1500" b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b="1" err="1">
                <a:latin typeface="Noto Sans"/>
                <a:ea typeface="Noto Sans"/>
                <a:cs typeface="Noto Sans"/>
              </a:rPr>
              <a:t>рассмотрения</a:t>
            </a:r>
            <a:r>
              <a:rPr lang="en-GB" sz="1500" b="1">
                <a:latin typeface="Noto Sans"/>
                <a:ea typeface="Noto Sans"/>
                <a:cs typeface="Noto Sans"/>
              </a:rPr>
              <a:t> /</a:t>
            </a:r>
            <a:r>
              <a:rPr lang="en-GB" sz="1500" b="1" err="1">
                <a:latin typeface="Noto Sans"/>
                <a:ea typeface="Noto Sans"/>
                <a:cs typeface="Noto Sans"/>
              </a:rPr>
              <a:t>жалоб</a:t>
            </a:r>
            <a:r>
              <a:rPr lang="en-GB" sz="1500" b="1">
                <a:latin typeface="Noto Sans"/>
                <a:ea typeface="Noto Sans"/>
                <a:cs typeface="Noto Sans"/>
              </a:rPr>
              <a:t> </a:t>
            </a:r>
            <a:endParaRPr lang="en-US" sz="1500"/>
          </a:p>
          <a:p>
            <a:pPr>
              <a:lnSpc>
                <a:spcPct val="120000"/>
              </a:lnSpc>
            </a:pPr>
            <a:r>
              <a:rPr lang="en-GB" sz="1500" i="1" dirty="0" err="1">
                <a:latin typeface="Noto Sans"/>
                <a:ea typeface="Noto Sans"/>
                <a:cs typeface="Noto Sans"/>
              </a:rPr>
              <a:t>Равный</a:t>
            </a:r>
            <a:r>
              <a:rPr lang="en-GB" sz="15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i="1" dirty="0" err="1">
                <a:latin typeface="Noto Sans"/>
                <a:ea typeface="Noto Sans"/>
                <a:cs typeface="Noto Sans"/>
              </a:rPr>
              <a:t>доступ</a:t>
            </a:r>
            <a:r>
              <a:rPr lang="en-GB" sz="1500" i="1" dirty="0">
                <a:latin typeface="Noto Sans"/>
                <a:ea typeface="Noto Sans"/>
                <a:cs typeface="Noto Sans"/>
              </a:rPr>
              <a:t> к </a:t>
            </a:r>
            <a:r>
              <a:rPr lang="en-GB" sz="1500" i="1" dirty="0" err="1">
                <a:latin typeface="Noto Sans"/>
                <a:ea typeface="Noto Sans"/>
                <a:cs typeface="Noto Sans"/>
              </a:rPr>
              <a:t>своевременным</a:t>
            </a:r>
            <a:r>
              <a:rPr lang="en-GB" sz="15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i="1" dirty="0" err="1">
                <a:latin typeface="Noto Sans"/>
                <a:ea typeface="Noto Sans"/>
                <a:cs typeface="Noto Sans"/>
              </a:rPr>
              <a:t>независимым</a:t>
            </a:r>
            <a:r>
              <a:rPr lang="en-GB" sz="15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500" i="1" dirty="0" err="1">
                <a:latin typeface="Noto Sans"/>
                <a:ea typeface="Noto Sans"/>
                <a:cs typeface="Noto Sans"/>
              </a:rPr>
              <a:t>механизмам</a:t>
            </a:r>
            <a:r>
              <a:rPr lang="en-GB" sz="1500" i="1" dirty="0">
                <a:latin typeface="Noto Sans"/>
                <a:ea typeface="Noto Sans"/>
                <a:cs typeface="Noto Sans"/>
              </a:rPr>
              <a:t>  </a:t>
            </a:r>
            <a:endParaRPr lang="en-GB" sz="1500" dirty="0"/>
          </a:p>
          <a:p>
            <a:pPr>
              <a:lnSpc>
                <a:spcPct val="120000"/>
              </a:lnSpc>
            </a:pPr>
            <a:endParaRPr lang="en-GB" sz="1500" i="1">
              <a:latin typeface="Noto Sans"/>
              <a:ea typeface="Noto Sans"/>
              <a:cs typeface="Noto Sans"/>
            </a:endParaRPr>
          </a:p>
          <a:p>
            <a:pPr>
              <a:lnSpc>
                <a:spcPct val="120000"/>
              </a:lnSpc>
            </a:pPr>
            <a:r>
              <a:rPr lang="en-US" sz="1500" dirty="0">
                <a:latin typeface="Noto Sans"/>
                <a:ea typeface="Noto Sans"/>
                <a:cs typeface="Noto Sans"/>
              </a:rPr>
              <a:t>M81: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Оспаривание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решений</a:t>
            </a:r>
            <a:endParaRPr lang="en-US" sz="1500" dirty="0" err="1"/>
          </a:p>
          <a:p>
            <a:pPr>
              <a:lnSpc>
                <a:spcPct val="120000"/>
              </a:lnSpc>
            </a:pPr>
            <a:r>
              <a:rPr lang="en-US" sz="1500" dirty="0">
                <a:latin typeface="Noto Sans"/>
                <a:ea typeface="Noto Sans"/>
                <a:cs typeface="Noto Sans"/>
              </a:rPr>
              <a:t>M82: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Выбор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форума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для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подачи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жалоб</a:t>
            </a:r>
            <a:r>
              <a:rPr lang="en-US" sz="1500" dirty="0">
                <a:latin typeface="Noto Sans"/>
                <a:ea typeface="Noto Sans"/>
                <a:cs typeface="Noto Sans"/>
              </a:rPr>
              <a:t> </a:t>
            </a:r>
            <a:endParaRPr lang="en-US" sz="1500"/>
          </a:p>
          <a:p>
            <a:pPr>
              <a:lnSpc>
                <a:spcPct val="120000"/>
              </a:lnSpc>
            </a:pPr>
            <a:r>
              <a:rPr lang="en-US" sz="1500" dirty="0">
                <a:latin typeface="Noto Sans"/>
                <a:ea typeface="Noto Sans"/>
                <a:cs typeface="Noto Sans"/>
              </a:rPr>
              <a:t>M83: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Сроки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(&lt;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международный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стандарт</a:t>
            </a:r>
            <a:r>
              <a:rPr lang="en-US" sz="1500" dirty="0">
                <a:latin typeface="Noto Sans"/>
                <a:ea typeface="Noto Sans"/>
                <a:cs typeface="Noto Sans"/>
              </a:rPr>
              <a:t>) </a:t>
            </a:r>
            <a:endParaRPr lang="en-US" sz="1500" dirty="0"/>
          </a:p>
          <a:p>
            <a:pPr>
              <a:lnSpc>
                <a:spcPct val="120000"/>
              </a:lnSpc>
            </a:pPr>
            <a:r>
              <a:rPr lang="en-US" sz="1500" dirty="0">
                <a:latin typeface="Noto Sans"/>
                <a:ea typeface="Noto Sans"/>
                <a:cs typeface="Noto Sans"/>
              </a:rPr>
              <a:t>M84: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Затраты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(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дискриминационные</a:t>
            </a:r>
            <a:r>
              <a:rPr lang="en-US" sz="1500" dirty="0">
                <a:latin typeface="Noto Sans"/>
                <a:ea typeface="Noto Sans"/>
                <a:cs typeface="Noto Sans"/>
              </a:rPr>
              <a:t>) </a:t>
            </a:r>
            <a:endParaRPr lang="en-US" sz="1500" dirty="0"/>
          </a:p>
          <a:p>
            <a:pPr>
              <a:lnSpc>
                <a:spcPct val="120000"/>
              </a:lnSpc>
            </a:pPr>
            <a:r>
              <a:rPr lang="en-US" sz="1500" dirty="0">
                <a:latin typeface="Noto Sans"/>
                <a:ea typeface="Noto Sans"/>
                <a:cs typeface="Noto Sans"/>
              </a:rPr>
              <a:t>M85: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Приостановка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процесса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закупки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(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неадекватность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средств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правовой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защиты</a:t>
            </a:r>
            <a:r>
              <a:rPr lang="en-US" sz="1500" dirty="0">
                <a:latin typeface="Noto Sans"/>
                <a:ea typeface="Noto Sans"/>
                <a:cs typeface="Noto Sans"/>
              </a:rPr>
              <a:t>) </a:t>
            </a:r>
            <a:endParaRPr lang="en-US" sz="1500" dirty="0"/>
          </a:p>
          <a:p>
            <a:pPr>
              <a:lnSpc>
                <a:spcPct val="120000"/>
              </a:lnSpc>
            </a:pPr>
            <a:r>
              <a:rPr lang="en-US" sz="1500" dirty="0">
                <a:latin typeface="Noto Sans"/>
                <a:ea typeface="Noto Sans"/>
                <a:cs typeface="Noto Sans"/>
              </a:rPr>
              <a:t>M86: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Санкции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и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средства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защиты</a:t>
            </a:r>
            <a:r>
              <a:rPr lang="en-US" sz="1500" dirty="0">
                <a:latin typeface="Noto Sans"/>
                <a:ea typeface="Noto Sans"/>
                <a:cs typeface="Noto Sans"/>
              </a:rPr>
              <a:t> (</a:t>
            </a:r>
            <a:r>
              <a:rPr lang="en-US" sz="1500" dirty="0" err="1">
                <a:latin typeface="Noto Sans"/>
                <a:ea typeface="Noto Sans"/>
                <a:cs typeface="Noto Sans"/>
              </a:rPr>
              <a:t>неравные</a:t>
            </a:r>
            <a:r>
              <a:rPr lang="en-US" sz="1500" dirty="0">
                <a:latin typeface="Noto Sans"/>
                <a:ea typeface="Noto Sans"/>
                <a:cs typeface="Noto Sans"/>
              </a:rPr>
              <a:t>) </a:t>
            </a:r>
            <a:endParaRPr lang="en-US" sz="1500" dirty="0"/>
          </a:p>
          <a:p>
            <a:pPr>
              <a:lnSpc>
                <a:spcPct val="120000"/>
              </a:lnSpc>
            </a:pPr>
            <a:br>
              <a:rPr lang="en-US" sz="1500" dirty="0"/>
            </a:br>
            <a:endParaRPr lang="en-US" sz="1500"/>
          </a:p>
          <a:p>
            <a:pPr>
              <a:lnSpc>
                <a:spcPct val="120000"/>
              </a:lnSpc>
            </a:pPr>
            <a:endParaRPr lang="en-US" sz="15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22B305-3BEA-E434-9AE3-6499C55B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oto Sans"/>
                <a:ea typeface="Noto Sans"/>
                <a:cs typeface="Noto Sans"/>
              </a:rPr>
              <a:t>Категории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таксономии</a:t>
            </a:r>
            <a:r>
              <a:rPr lang="en-GB" dirty="0">
                <a:latin typeface="Noto Sans"/>
                <a:ea typeface="Noto Sans"/>
                <a:cs typeface="Noto Sans"/>
              </a:rPr>
              <a:t>: </a:t>
            </a:r>
            <a:r>
              <a:rPr lang="en-GB" dirty="0" err="1">
                <a:latin typeface="Noto Sans"/>
                <a:ea typeface="Noto Sans"/>
                <a:cs typeface="Noto Sans"/>
              </a:rPr>
              <a:t>неявные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dirty="0" err="1">
                <a:latin typeface="Noto Sans"/>
                <a:ea typeface="Noto Sans"/>
                <a:cs typeface="Noto Sans"/>
              </a:rPr>
              <a:t>меры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57751-7C23-F9B8-0607-4CD0B5E1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89721-A9CF-4E21-1F3C-805A0A589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018" y="1407455"/>
            <a:ext cx="5485781" cy="4769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400" b="1" dirty="0">
                <a:latin typeface="Noto Sans"/>
                <a:ea typeface="Noto Sans"/>
                <a:cs typeface="Noto Sans"/>
              </a:rPr>
              <a:t>M9: </a:t>
            </a:r>
            <a:r>
              <a:rPr lang="en-GB" sz="1400" b="1" dirty="0" err="1">
                <a:latin typeface="Noto Sans"/>
                <a:ea typeface="Noto Sans"/>
                <a:cs typeface="Noto Sans"/>
              </a:rPr>
              <a:t>Прозрачность</a:t>
            </a:r>
            <a:r>
              <a:rPr lang="en-GB" sz="1400" b="1" dirty="0">
                <a:latin typeface="Noto Sans"/>
                <a:ea typeface="Noto Sans"/>
                <a:cs typeface="Noto Sans"/>
              </a:rPr>
              <a:t> и </a:t>
            </a:r>
            <a:r>
              <a:rPr lang="en-GB" sz="1400" b="1" dirty="0" err="1">
                <a:latin typeface="Noto Sans"/>
                <a:ea typeface="Noto Sans"/>
                <a:cs typeface="Noto Sans"/>
              </a:rPr>
              <a:t>Информация</a:t>
            </a:r>
            <a:r>
              <a:rPr lang="en-GB" sz="1400" b="1" dirty="0">
                <a:latin typeface="Noto Sans"/>
                <a:ea typeface="Noto Sans"/>
                <a:cs typeface="Noto Sans"/>
              </a:rPr>
              <a:t> </a:t>
            </a:r>
            <a:endParaRPr lang="en-US" sz="1400" dirty="0"/>
          </a:p>
          <a:p>
            <a:pPr>
              <a:lnSpc>
                <a:spcPct val="110000"/>
              </a:lnSpc>
            </a:pPr>
            <a:endParaRPr lang="en-GB" sz="1400" b="1">
              <a:latin typeface="Noto Sans"/>
              <a:ea typeface="Noto Sans"/>
              <a:cs typeface="Noto Sans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Noto Sans"/>
                <a:ea typeface="Noto Sans"/>
                <a:cs typeface="Noto Sans"/>
              </a:rPr>
              <a:t>M91: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Доступ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к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публикации</a:t>
            </a:r>
            <a:r>
              <a:rPr lang="en-GB" sz="14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Noto Sans"/>
                <a:ea typeface="Noto Sans"/>
                <a:cs typeface="Noto Sans"/>
              </a:rPr>
              <a:t>M92: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Доступные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электронные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закупки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(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на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всех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этапах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,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от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публикации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тендера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до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электронной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подписи</a:t>
            </a:r>
            <a:r>
              <a:rPr lang="en-GB" sz="1400" dirty="0">
                <a:latin typeface="Noto Sans"/>
                <a:ea typeface="Noto Sans"/>
                <a:cs typeface="Noto Sans"/>
              </a:rPr>
              <a:t>) 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Noto Sans"/>
                <a:ea typeface="Noto Sans"/>
                <a:cs typeface="Noto Sans"/>
              </a:rPr>
              <a:t>M93: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Задержка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уведомления</a:t>
            </a:r>
            <a:r>
              <a:rPr lang="en-GB" sz="14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Noto Sans"/>
                <a:ea typeface="Noto Sans"/>
                <a:cs typeface="Noto Sans"/>
              </a:rPr>
              <a:t>M94: (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ненужная</a:t>
            </a:r>
            <a:r>
              <a:rPr lang="en-GB" sz="1400" dirty="0">
                <a:latin typeface="Noto Sans"/>
                <a:ea typeface="Noto Sans"/>
                <a:cs typeface="Noto Sans"/>
              </a:rPr>
              <a:t>)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сложность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правил</a:t>
            </a:r>
            <a:endParaRPr lang="en-GB" sz="1400" err="1"/>
          </a:p>
          <a:p>
            <a:pPr>
              <a:lnSpc>
                <a:spcPct val="110000"/>
              </a:lnSpc>
            </a:pPr>
            <a:endParaRPr lang="en-GB" sz="1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8D13F-58F3-CF05-22E5-738E5F47E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939" y="1407455"/>
            <a:ext cx="5480518" cy="47695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1400" b="1" dirty="0">
                <a:latin typeface="Noto Sans"/>
                <a:ea typeface="Noto Sans"/>
                <a:cs typeface="Noto Sans"/>
              </a:rPr>
              <a:t>M10: </a:t>
            </a:r>
            <a:r>
              <a:rPr lang="en-GB" sz="1400" b="1" dirty="0" err="1">
                <a:latin typeface="Noto Sans"/>
                <a:ea typeface="Noto Sans"/>
                <a:cs typeface="Noto Sans"/>
              </a:rPr>
              <a:t>Этика</a:t>
            </a:r>
            <a:r>
              <a:rPr lang="en-GB" sz="1400" b="1" dirty="0">
                <a:latin typeface="Noto Sans"/>
                <a:ea typeface="Noto Sans"/>
                <a:cs typeface="Noto Sans"/>
              </a:rPr>
              <a:t> и </a:t>
            </a:r>
            <a:r>
              <a:rPr lang="en-GB" sz="1400" b="1" dirty="0" err="1">
                <a:latin typeface="Noto Sans"/>
                <a:ea typeface="Noto Sans"/>
                <a:cs typeface="Noto Sans"/>
              </a:rPr>
              <a:t>противодействие</a:t>
            </a:r>
            <a:r>
              <a:rPr lang="en-GB" sz="1400" b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b="1" dirty="0" err="1">
                <a:latin typeface="Noto Sans"/>
                <a:ea typeface="Noto Sans"/>
                <a:cs typeface="Noto Sans"/>
              </a:rPr>
              <a:t>коррупции</a:t>
            </a:r>
            <a:endParaRPr lang="en-GB" sz="1400" b="1" dirty="0"/>
          </a:p>
          <a:p>
            <a:pPr>
              <a:lnSpc>
                <a:spcPct val="120000"/>
              </a:lnSpc>
            </a:pPr>
            <a:r>
              <a:rPr lang="en-GB" sz="1400" i="1" dirty="0" err="1">
                <a:latin typeface="Noto Sans"/>
                <a:ea typeface="Noto Sans"/>
                <a:cs typeface="Noto Sans"/>
              </a:rPr>
              <a:t>Прозрачность</a:t>
            </a:r>
            <a:r>
              <a:rPr lang="en-GB" sz="1400" i="1" dirty="0">
                <a:latin typeface="Noto Sans"/>
                <a:ea typeface="Noto Sans"/>
                <a:cs typeface="Noto Sans"/>
              </a:rPr>
              <a:t>, </a:t>
            </a:r>
            <a:r>
              <a:rPr lang="en-GB" sz="1400" i="1" dirty="0" err="1">
                <a:latin typeface="Noto Sans"/>
                <a:ea typeface="Noto Sans"/>
                <a:cs typeface="Noto Sans"/>
              </a:rPr>
              <a:t>конкуренция</a:t>
            </a:r>
            <a:r>
              <a:rPr lang="en-GB" sz="1400" i="1" dirty="0">
                <a:latin typeface="Noto Sans"/>
                <a:ea typeface="Noto Sans"/>
                <a:cs typeface="Noto Sans"/>
              </a:rPr>
              <a:t>, </a:t>
            </a:r>
            <a:r>
              <a:rPr lang="en-GB" sz="1400" i="1" dirty="0" err="1">
                <a:latin typeface="Noto Sans"/>
                <a:ea typeface="Noto Sans"/>
                <a:cs typeface="Noto Sans"/>
              </a:rPr>
              <a:t>объективные</a:t>
            </a:r>
            <a:r>
              <a:rPr lang="en-GB" sz="14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i="1" dirty="0" err="1">
                <a:latin typeface="Noto Sans"/>
                <a:ea typeface="Noto Sans"/>
                <a:cs typeface="Noto Sans"/>
              </a:rPr>
              <a:t>критерии</a:t>
            </a:r>
            <a:r>
              <a:rPr lang="en-GB" sz="14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i="1" dirty="0" err="1">
                <a:latin typeface="Noto Sans"/>
                <a:ea typeface="Noto Sans"/>
                <a:cs typeface="Noto Sans"/>
              </a:rPr>
              <a:t>принятия</a:t>
            </a:r>
            <a:r>
              <a:rPr lang="en-GB" sz="14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i="1" dirty="0" err="1">
                <a:latin typeface="Noto Sans"/>
                <a:ea typeface="Noto Sans"/>
                <a:cs typeface="Noto Sans"/>
              </a:rPr>
              <a:t>решений</a:t>
            </a:r>
            <a:r>
              <a:rPr lang="en-GB" sz="1400" i="1" dirty="0">
                <a:latin typeface="Noto Sans"/>
                <a:ea typeface="Noto Sans"/>
                <a:cs typeface="Noto Sans"/>
              </a:rPr>
              <a:t> (КОНВЕНЦИЯ ООН ПРОТИВ КОРРУПЦИИ) </a:t>
            </a:r>
            <a:endParaRPr lang="en-GB" sz="1400" dirty="0"/>
          </a:p>
          <a:p>
            <a:pPr>
              <a:lnSpc>
                <a:spcPct val="120000"/>
              </a:lnSpc>
            </a:pPr>
            <a:r>
              <a:rPr lang="en-GB" sz="1400" i="1" err="1">
                <a:latin typeface="Noto Sans"/>
                <a:ea typeface="Noto Sans"/>
                <a:cs typeface="Noto Sans"/>
              </a:rPr>
              <a:t>Этот</a:t>
            </a:r>
            <a:r>
              <a:rPr lang="en-GB" sz="14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i="1" err="1">
                <a:latin typeface="Noto Sans"/>
                <a:ea typeface="Noto Sans"/>
                <a:cs typeface="Noto Sans"/>
              </a:rPr>
              <a:t>раздел</a:t>
            </a:r>
            <a:r>
              <a:rPr lang="en-GB" sz="1400" i="1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i="1" err="1">
                <a:latin typeface="Noto Sans"/>
                <a:ea typeface="Noto Sans"/>
                <a:cs typeface="Noto Sans"/>
              </a:rPr>
              <a:t>относится</a:t>
            </a:r>
            <a:r>
              <a:rPr lang="en-GB" sz="1400" i="1" dirty="0">
                <a:latin typeface="Noto Sans"/>
                <a:ea typeface="Noto Sans"/>
                <a:cs typeface="Noto Sans"/>
              </a:rPr>
              <a:t> к </a:t>
            </a:r>
            <a:r>
              <a:rPr lang="en-GB" sz="1400" i="1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мерам</a:t>
            </a:r>
            <a:r>
              <a:rPr lang="en-GB" sz="1400" i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GB" sz="1400" i="1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содействия</a:t>
            </a:r>
          </a:p>
          <a:p>
            <a:pPr>
              <a:lnSpc>
                <a:spcPct val="120000"/>
              </a:lnSpc>
            </a:pPr>
            <a:endParaRPr lang="en-GB" sz="1400" i="1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Noto Sans"/>
                <a:ea typeface="Noto Sans"/>
                <a:cs typeface="Noto Sans"/>
              </a:rPr>
              <a:t>M101: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Политики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по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предотвращению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конфликта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интересов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Noto Sans"/>
                <a:ea typeface="Noto Sans"/>
                <a:cs typeface="Noto Sans"/>
              </a:rPr>
              <a:t>M102: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Меры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по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борьбе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с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взяточничеством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Noto Sans"/>
                <a:ea typeface="Noto Sans"/>
                <a:cs typeface="Noto Sans"/>
              </a:rPr>
              <a:t>M103: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Защита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информаторов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Noto Sans"/>
                <a:ea typeface="Noto Sans"/>
                <a:cs typeface="Noto Sans"/>
              </a:rPr>
              <a:t>M104: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Руководства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по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предотвращению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сговора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при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подаче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заявок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Noto Sans"/>
                <a:ea typeface="Noto Sans"/>
                <a:cs typeface="Noto Sans"/>
              </a:rPr>
              <a:t>M105: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Регламенты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о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запрете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на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участие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 </a:t>
            </a:r>
            <a:r>
              <a:rPr lang="en-GB" sz="1400" dirty="0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 sz="1400" dirty="0">
                <a:latin typeface="Noto Sans"/>
                <a:ea typeface="Noto Sans"/>
                <a:cs typeface="Noto Sans"/>
              </a:rPr>
              <a:t>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600">
              <a:latin typeface="Noto Sans"/>
              <a:ea typeface="Noto Sans"/>
              <a:cs typeface="Noto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8C74E-7866-A44A-2455-E1528030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oto Sans"/>
                <a:ea typeface="Noto Sans"/>
                <a:cs typeface="Noto Sans"/>
              </a:rPr>
              <a:t>Категории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таксономии</a:t>
            </a:r>
            <a:r>
              <a:rPr lang="en-GB" dirty="0">
                <a:latin typeface="Noto Sans"/>
                <a:ea typeface="Noto Sans"/>
                <a:cs typeface="Noto Sans"/>
              </a:rPr>
              <a:t>: </a:t>
            </a:r>
            <a:r>
              <a:rPr lang="en-GB" dirty="0" err="1">
                <a:latin typeface="Noto Sans"/>
                <a:ea typeface="Noto Sans"/>
                <a:cs typeface="Noto Sans"/>
              </a:rPr>
              <a:t>неявные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dirty="0" err="1">
                <a:latin typeface="Noto Sans"/>
                <a:ea typeface="Noto Sans"/>
                <a:cs typeface="Noto Sans"/>
              </a:rPr>
              <a:t>меры</a:t>
            </a:r>
            <a:endParaRPr lang="en-GB" b="0" dirty="0" err="1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7130-3DD2-9BB4-FB61-99E1D1B2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2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12" y="1223643"/>
            <a:ext cx="9144000" cy="1845279"/>
          </a:xfrm>
        </p:spPr>
        <p:txBody>
          <a:bodyPr/>
          <a:lstStyle/>
          <a:p>
            <a:r>
              <a:rPr lang="en-GB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КАК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13A6-D49F-DA99-4836-6353D6F3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Краткое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содержание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28D4-1928-9EA7-0732-9FC982E1D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43"/>
            <a:ext cx="101082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Зачем</a:t>
            </a:r>
            <a:r>
              <a:rPr lang="en-GB" sz="3600" b="1" dirty="0">
                <a:solidFill>
                  <a:srgbClr val="0AB8DF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нужна</a:t>
            </a:r>
            <a:r>
              <a:rPr lang="en-GB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таксономия</a:t>
            </a:r>
            <a:r>
              <a:rPr lang="en-GB" dirty="0">
                <a:latin typeface="Noto Sans"/>
                <a:ea typeface="Noto Sans"/>
                <a:cs typeface="Noto Sans"/>
              </a:rPr>
              <a:t>? </a:t>
            </a:r>
            <a:endParaRPr lang="en-GB" dirty="0"/>
          </a:p>
          <a:p>
            <a:endParaRPr lang="en-GB"/>
          </a:p>
          <a:p>
            <a:r>
              <a:rPr lang="en-GB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Что</a:t>
            </a:r>
            <a:r>
              <a:rPr lang="en-GB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?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>
                <a:latin typeface="Noto Sans"/>
                <a:ea typeface="Noto Sans"/>
                <a:cs typeface="Noto Sans"/>
              </a:rPr>
              <a:t>Охват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таксономии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>
                <a:latin typeface="Noto Sans"/>
                <a:ea typeface="Noto Sans"/>
                <a:cs typeface="Noto Sans"/>
              </a:rPr>
              <a:t>Элементы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таксономии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endParaRPr lang="en-GB" dirty="0"/>
          </a:p>
          <a:p>
            <a:endParaRPr lang="en-GB"/>
          </a:p>
          <a:p>
            <a:r>
              <a:rPr lang="en-GB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Как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собирать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данные</a:t>
            </a:r>
            <a:r>
              <a:rPr lang="en-GB" dirty="0">
                <a:latin typeface="Noto Sans"/>
                <a:ea typeface="Noto Sans"/>
                <a:cs typeface="Noto Sans"/>
              </a:rPr>
              <a:t>?</a:t>
            </a:r>
          </a:p>
          <a:p>
            <a:endParaRPr lang="en-GB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52E12-C450-C948-4BC6-5095BAB4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20B4-E6A1-8CE9-A6FE-4E822B68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Какие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меры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собирать</a:t>
            </a:r>
            <a:r>
              <a:rPr lang="en-GB">
                <a:latin typeface="Noto Sans"/>
                <a:ea typeface="Noto Sans"/>
                <a:cs typeface="Noto Sans"/>
              </a:rPr>
              <a:t>?</a:t>
            </a:r>
            <a:endParaRPr lang="en-US">
              <a:latin typeface="Noto Sans"/>
              <a:ea typeface="Noto Sans"/>
              <a:cs typeface="Noto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3E39-6F67-A1C5-4B36-A93438AB8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>
                <a:solidFill>
                  <a:srgbClr val="00B0F0"/>
                </a:solidFill>
                <a:latin typeface="Calibri"/>
                <a:ea typeface="Noto Sans"/>
                <a:cs typeface="Noto Sans"/>
              </a:rPr>
              <a:t>Двa</a:t>
            </a:r>
            <a:r>
              <a:rPr lang="en-GB" dirty="0">
                <a:solidFill>
                  <a:srgbClr val="00B0F0"/>
                </a:solidFill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/>
                <a:ea typeface="Noto Sans"/>
                <a:cs typeface="Noto Sans"/>
              </a:rPr>
              <a:t>вопроса</a:t>
            </a:r>
            <a:r>
              <a:rPr lang="en-GB" dirty="0">
                <a:solidFill>
                  <a:srgbClr val="00B0F0"/>
                </a:solidFill>
                <a:latin typeface="Calibri"/>
                <a:ea typeface="Noto Sans"/>
                <a:cs typeface="Noto Sans"/>
              </a:rPr>
              <a:t>: </a:t>
            </a:r>
            <a:endParaRPr lang="en-US">
              <a:latin typeface="Calibri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dirty="0" err="1">
                <a:latin typeface="Calibri"/>
                <a:ea typeface="Noto Sans"/>
                <a:cs typeface="Noto Sans"/>
              </a:rPr>
              <a:t>Может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ли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эта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мера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оказать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ограничительное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воздействие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на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международные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государственные</a:t>
            </a:r>
            <a:r>
              <a:rPr lang="en-GB" dirty="0">
                <a:latin typeface="Calibri"/>
                <a:ea typeface="Noto Sans"/>
                <a:cs typeface="Noto Sans"/>
              </a:rPr>
              <a:t> </a:t>
            </a:r>
            <a:r>
              <a:rPr lang="en-GB" dirty="0" err="1">
                <a:latin typeface="Calibri"/>
                <a:ea typeface="Noto Sans"/>
                <a:cs typeface="Noto Sans"/>
              </a:rPr>
              <a:t>закупки</a:t>
            </a:r>
            <a:r>
              <a:rPr lang="en-GB" dirty="0">
                <a:latin typeface="Calibri"/>
                <a:ea typeface="Noto Sans"/>
                <a:cs typeface="Noto Sans"/>
              </a:rPr>
              <a:t>? </a:t>
            </a:r>
            <a:endParaRPr lang="en-GB">
              <a:latin typeface="Calibri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i="1" err="1">
                <a:latin typeface="Calibri"/>
                <a:ea typeface="Noto Sans"/>
                <a:cs typeface="Noto Sans"/>
              </a:rPr>
              <a:t>Может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ли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эта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мера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оказать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дискриминационное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воздействие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на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иностранные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фирмы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sz="2900" i="1" err="1">
                <a:latin typeface="Calibri"/>
                <a:ea typeface="Noto Sans"/>
                <a:cs typeface="Noto Sans"/>
              </a:rPr>
              <a:t>или</a:t>
            </a:r>
            <a:r>
              <a:rPr lang="en-GB" sz="2900" i="1" dirty="0">
                <a:latin typeface="Calibri"/>
                <a:ea typeface="Noto Sans"/>
                <a:cs typeface="Noto Sans"/>
              </a:rPr>
              <a:t> </a:t>
            </a:r>
            <a:r>
              <a:rPr lang="en-GB" sz="2900" i="1" err="1">
                <a:latin typeface="Calibri"/>
                <a:ea typeface="Noto Sans"/>
                <a:cs typeface="Noto Sans"/>
              </a:rPr>
              <a:t>препятствовать</a:t>
            </a:r>
            <a:r>
              <a:rPr lang="en-GB" sz="2900" i="1" dirty="0">
                <a:latin typeface="Calibri"/>
                <a:ea typeface="Noto Sans"/>
                <a:cs typeface="Noto Sans"/>
              </a:rPr>
              <a:t> </a:t>
            </a:r>
            <a:r>
              <a:rPr lang="en-GB" sz="2900" i="1" err="1">
                <a:latin typeface="Calibri"/>
                <a:ea typeface="Noto Sans"/>
                <a:cs typeface="Noto Sans"/>
              </a:rPr>
              <a:t>их</a:t>
            </a:r>
            <a:r>
              <a:rPr lang="en-GB" sz="2900" i="1" dirty="0">
                <a:latin typeface="Calibri"/>
                <a:ea typeface="Noto Sans"/>
                <a:cs typeface="Noto Sans"/>
              </a:rPr>
              <a:t> </a:t>
            </a:r>
            <a:r>
              <a:rPr lang="en-GB" sz="2900" i="1" err="1">
                <a:latin typeface="Calibri"/>
                <a:ea typeface="Noto Sans"/>
                <a:cs typeface="Noto Sans"/>
              </a:rPr>
              <a:t>уч</a:t>
            </a:r>
            <a:r>
              <a:rPr lang="en-GB" i="1" err="1">
                <a:latin typeface="Calibri"/>
                <a:ea typeface="Noto Sans"/>
                <a:cs typeface="Noto Sans"/>
              </a:rPr>
              <a:t>астию</a:t>
            </a:r>
            <a:r>
              <a:rPr lang="en-GB" i="1" dirty="0">
                <a:latin typeface="Calibri"/>
                <a:ea typeface="Noto Sans"/>
                <a:cs typeface="Noto Sans"/>
              </a:rPr>
              <a:t> в </a:t>
            </a:r>
            <a:r>
              <a:rPr lang="en-GB" i="1" err="1">
                <a:latin typeface="Calibri"/>
                <a:ea typeface="Noto Sans"/>
                <a:cs typeface="Noto Sans"/>
              </a:rPr>
              <a:t>государственных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err="1">
                <a:latin typeface="Calibri"/>
                <a:ea typeface="Noto Sans"/>
                <a:cs typeface="Noto Sans"/>
              </a:rPr>
              <a:t>закупках</a:t>
            </a:r>
            <a:r>
              <a:rPr lang="en-GB" i="1" dirty="0">
                <a:latin typeface="Calibri"/>
                <a:ea typeface="Noto Sans"/>
                <a:cs typeface="Noto Sans"/>
              </a:rPr>
              <a:t>? </a:t>
            </a:r>
          </a:p>
          <a:p>
            <a:pPr>
              <a:lnSpc>
                <a:spcPct val="120000"/>
              </a:lnSpc>
            </a:pPr>
            <a:endParaRPr lang="en-GB">
              <a:latin typeface="Calibri"/>
            </a:endParaRPr>
          </a:p>
          <a:p>
            <a:pPr>
              <a:lnSpc>
                <a:spcPct val="120000"/>
              </a:lnSpc>
            </a:pPr>
            <a:r>
              <a:rPr lang="en-GB" dirty="0" err="1">
                <a:latin typeface="Calibri"/>
                <a:ea typeface="Noto Sans"/>
                <a:cs typeface="Noto Sans"/>
              </a:rPr>
              <a:t>Для</a:t>
            </a:r>
            <a:r>
              <a:rPr lang="en-GB" dirty="0">
                <a:latin typeface="Calibri"/>
                <a:ea typeface="Noto Sans"/>
                <a:cs typeface="Noto Sans"/>
              </a:rPr>
              <a:t> M10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i="1" dirty="0" err="1">
                <a:latin typeface="Calibri"/>
                <a:ea typeface="Noto Sans"/>
                <a:cs typeface="Noto Sans"/>
              </a:rPr>
              <a:t>Существуют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ли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конкретные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меры</a:t>
            </a:r>
            <a:r>
              <a:rPr lang="en-GB" i="1" dirty="0">
                <a:latin typeface="Calibri"/>
                <a:ea typeface="Noto Sans"/>
                <a:cs typeface="Noto Sans"/>
              </a:rPr>
              <a:t>,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которые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могут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ограничивать</a:t>
            </a:r>
            <a:r>
              <a:rPr lang="en-GB" i="1" dirty="0">
                <a:latin typeface="Calibri"/>
                <a:ea typeface="Noto Sans"/>
                <a:cs typeface="Noto Sans"/>
              </a:rPr>
              <a:t>,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удерживать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или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противодействовать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коррупции</a:t>
            </a:r>
            <a:r>
              <a:rPr lang="en-GB" i="1" dirty="0">
                <a:latin typeface="Calibri"/>
                <a:ea typeface="Noto Sans"/>
                <a:cs typeface="Noto Sans"/>
              </a:rPr>
              <a:t> в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государственных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закупках</a:t>
            </a:r>
            <a:r>
              <a:rPr lang="en-GB" i="1" dirty="0">
                <a:latin typeface="Calibri"/>
                <a:ea typeface="Noto Sans"/>
                <a:cs typeface="Noto Sans"/>
              </a:rPr>
              <a:t>? </a:t>
            </a:r>
            <a:endParaRPr lang="en-GB" i="1" dirty="0">
              <a:latin typeface="Calibri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i="1" dirty="0" err="1">
                <a:latin typeface="Calibri"/>
                <a:ea typeface="Noto Sans"/>
                <a:cs typeface="Noto Sans"/>
              </a:rPr>
              <a:t>Подпадает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ли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sz="2900" i="1" dirty="0" err="1">
                <a:latin typeface="Calibri"/>
                <a:ea typeface="Calibri"/>
                <a:cs typeface="Calibri"/>
              </a:rPr>
              <a:t>государственная</a:t>
            </a:r>
            <a:r>
              <a:rPr lang="en-GB" sz="2900" i="1" dirty="0">
                <a:latin typeface="Calibri"/>
                <a:ea typeface="Calibri"/>
                <a:cs typeface="Calibri"/>
              </a:rPr>
              <a:t> 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закупка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под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общее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антикоррупционное</a:t>
            </a:r>
            <a:r>
              <a:rPr lang="en-GB" i="1" dirty="0">
                <a:latin typeface="Calibri"/>
                <a:ea typeface="Noto Sans"/>
                <a:cs typeface="Noto Sans"/>
              </a:rPr>
              <a:t> </a:t>
            </a:r>
            <a:r>
              <a:rPr lang="en-GB" i="1" dirty="0" err="1">
                <a:latin typeface="Calibri"/>
                <a:ea typeface="Noto Sans"/>
                <a:cs typeface="Noto Sans"/>
              </a:rPr>
              <a:t>законодательство</a:t>
            </a:r>
            <a:r>
              <a:rPr lang="en-GB" i="1" dirty="0">
                <a:latin typeface="Calibri"/>
                <a:ea typeface="Noto Sans"/>
                <a:cs typeface="Noto Sans"/>
              </a:rPr>
              <a:t>? </a:t>
            </a:r>
            <a:endParaRPr lang="en-GB" dirty="0">
              <a:latin typeface="Calibri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36103-BA76-2D00-0108-7150D8BB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C0E1-76D7-8397-54DC-BB789A94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Сбор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данных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CB96-E7A2-58F9-F7DA-E7C584CF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537552"/>
            <a:ext cx="10108275" cy="463941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Источники</a:t>
            </a:r>
            <a:r>
              <a:rPr lang="en-GB">
                <a:latin typeface="Noto Sans"/>
                <a:ea typeface="Noto Sans"/>
                <a:cs typeface="Noto Sans"/>
              </a:rPr>
              <a:t>:</a:t>
            </a:r>
            <a:endParaRPr lang="en-US">
              <a:latin typeface="Noto Sans"/>
              <a:ea typeface="Noto Sans"/>
              <a:cs typeface="Noto Sans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Noto Sans"/>
                <a:ea typeface="Noto Sans"/>
                <a:cs typeface="Noto Sans"/>
              </a:rPr>
              <a:t>Предпочтительно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первичные</a:t>
            </a:r>
            <a:r>
              <a:rPr lang="en-GB" dirty="0">
                <a:latin typeface="Noto Sans"/>
                <a:ea typeface="Noto Sans"/>
                <a:cs typeface="Noto Sans"/>
              </a:rPr>
              <a:t>; </a:t>
            </a:r>
            <a:r>
              <a:rPr lang="en-GB" dirty="0" err="1">
                <a:latin typeface="Noto Sans"/>
                <a:ea typeface="Noto Sans"/>
                <a:cs typeface="Noto Sans"/>
              </a:rPr>
              <a:t>вторичные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могут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потребовать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проверки</a:t>
            </a:r>
            <a:endParaRPr lang="en-GB" dirty="0" err="1"/>
          </a:p>
          <a:p>
            <a:pPr marL="1143000" lvl="1" indent="-45720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Первичные</a:t>
            </a:r>
            <a:r>
              <a:rPr lang="en-GB" dirty="0">
                <a:latin typeface="Noto Sans"/>
                <a:ea typeface="Noto Sans"/>
                <a:cs typeface="Noto Sans"/>
              </a:rPr>
              <a:t>: </a:t>
            </a:r>
            <a:r>
              <a:rPr lang="en-GB" err="1">
                <a:latin typeface="Noto Sans"/>
                <a:ea typeface="Noto Sans"/>
                <a:cs typeface="Noto Sans"/>
              </a:rPr>
              <a:t>законодательство</a:t>
            </a:r>
            <a:r>
              <a:rPr lang="en-GB" dirty="0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регуляции</a:t>
            </a:r>
            <a:r>
              <a:rPr lang="en-GB" dirty="0">
                <a:latin typeface="Noto Sans"/>
                <a:ea typeface="Noto Sans"/>
                <a:cs typeface="Noto Sans"/>
              </a:rPr>
              <a:t> о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или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связанных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темах</a:t>
            </a:r>
            <a:r>
              <a:rPr lang="en-GB" dirty="0">
                <a:latin typeface="Noto Sans"/>
                <a:ea typeface="Noto Sans"/>
                <a:cs typeface="Noto Sans"/>
              </a:rPr>
              <a:t> (</a:t>
            </a:r>
            <a:r>
              <a:rPr lang="en-GB" err="1">
                <a:latin typeface="Noto Sans"/>
                <a:ea typeface="Noto Sans"/>
                <a:cs typeface="Noto Sans"/>
              </a:rPr>
              <a:t>включая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материал</a:t>
            </a:r>
            <a:r>
              <a:rPr lang="en-GB" dirty="0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непосредственно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относящийся</a:t>
            </a:r>
            <a:r>
              <a:rPr lang="en-GB" dirty="0">
                <a:latin typeface="Noto Sans"/>
                <a:ea typeface="Noto Sans"/>
                <a:cs typeface="Noto Sans"/>
              </a:rPr>
              <a:t> к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государственным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закупкам</a:t>
            </a:r>
            <a:r>
              <a:rPr lang="en-GB" dirty="0">
                <a:latin typeface="Noto Sans"/>
                <a:ea typeface="Noto Sans"/>
                <a:cs typeface="Noto Sans"/>
              </a:rPr>
              <a:t>); </a:t>
            </a:r>
            <a:r>
              <a:rPr lang="en-GB" err="1">
                <a:latin typeface="Noto Sans"/>
                <a:ea typeface="Noto Sans"/>
                <a:cs typeface="Noto Sans"/>
              </a:rPr>
              <a:t>другие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административные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документы</a:t>
            </a:r>
            <a:r>
              <a:rPr lang="en-GB" dirty="0">
                <a:latin typeface="Noto Sans"/>
                <a:ea typeface="Noto Sans"/>
                <a:cs typeface="Noto Sans"/>
              </a:rPr>
              <a:t> (</a:t>
            </a:r>
            <a:r>
              <a:rPr lang="en-GB" err="1">
                <a:latin typeface="Noto Sans"/>
                <a:ea typeface="Noto Sans"/>
                <a:cs typeface="Noto Sans"/>
              </a:rPr>
              <a:t>руководства</a:t>
            </a:r>
            <a:r>
              <a:rPr lang="en-GB" dirty="0">
                <a:latin typeface="Noto Sans"/>
                <a:ea typeface="Noto Sans"/>
                <a:cs typeface="Noto Sans"/>
              </a:rPr>
              <a:t>), </a:t>
            </a:r>
            <a:r>
              <a:rPr lang="en-GB" err="1">
                <a:latin typeface="Noto Sans"/>
                <a:ea typeface="Noto Sans"/>
                <a:cs typeface="Noto Sans"/>
              </a:rPr>
              <a:t>Стандартные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Тендерные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>
                <a:latin typeface="Noto Sans"/>
                <a:ea typeface="Noto Sans"/>
                <a:cs typeface="Noto Sans"/>
              </a:rPr>
              <a:t>Документы.</a:t>
            </a:r>
            <a:endParaRPr lang="en-GB"/>
          </a:p>
          <a:p>
            <a:pPr marL="1600200" lvl="2" indent="-45720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Де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юре</a:t>
            </a:r>
            <a:r>
              <a:rPr lang="en-GB">
                <a:latin typeface="Noto Sans"/>
                <a:ea typeface="Noto Sans"/>
                <a:cs typeface="Noto Sans"/>
              </a:rPr>
              <a:t> – </a:t>
            </a:r>
            <a:r>
              <a:rPr lang="en-GB" err="1">
                <a:latin typeface="Noto Sans"/>
                <a:ea typeface="Noto Sans"/>
                <a:cs typeface="Noto Sans"/>
              </a:rPr>
              <a:t>законы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endParaRPr lang="en-GB"/>
          </a:p>
          <a:p>
            <a:pPr marL="1600200" lvl="2" indent="-457200">
              <a:lnSpc>
                <a:spcPct val="120000"/>
              </a:lnSpc>
            </a:pPr>
            <a:r>
              <a:rPr lang="en-GB" dirty="0" err="1">
                <a:latin typeface="Noto Sans"/>
                <a:ea typeface="Noto Sans"/>
                <a:cs typeface="Noto Sans"/>
              </a:rPr>
              <a:t>Де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факто</a:t>
            </a:r>
            <a:r>
              <a:rPr lang="en-GB" dirty="0">
                <a:latin typeface="Noto Sans"/>
                <a:ea typeface="Noto Sans"/>
                <a:cs typeface="Noto Sans"/>
              </a:rPr>
              <a:t> – </a:t>
            </a:r>
            <a:r>
              <a:rPr lang="en-GB" dirty="0" err="1">
                <a:latin typeface="Noto Sans"/>
                <a:ea typeface="Noto Sans"/>
                <a:cs typeface="Noto Sans"/>
              </a:rPr>
              <a:t>Стандартные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Тендерные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>
                <a:latin typeface="Noto Sans"/>
                <a:ea typeface="Noto Sans"/>
                <a:cs typeface="Noto Sans"/>
              </a:rPr>
              <a:t>Документы </a:t>
            </a:r>
            <a:endParaRPr lang="en-GB"/>
          </a:p>
          <a:p>
            <a:pPr marL="1600200" lvl="2" indent="-457200">
              <a:lnSpc>
                <a:spcPct val="120000"/>
              </a:lnSpc>
            </a:pPr>
            <a:r>
              <a:rPr lang="en-GB" dirty="0" err="1">
                <a:latin typeface="Noto Sans"/>
                <a:ea typeface="Noto Sans"/>
                <a:cs typeface="Noto Sans"/>
              </a:rPr>
              <a:t>Включая</a:t>
            </a:r>
            <a:r>
              <a:rPr lang="en-GB" dirty="0">
                <a:latin typeface="Noto Sans"/>
                <a:ea typeface="Noto Sans"/>
                <a:cs typeface="Noto Sans"/>
              </a:rPr>
              <a:t>: </a:t>
            </a:r>
            <a:r>
              <a:rPr lang="en-GB" dirty="0" err="1">
                <a:latin typeface="Noto Sans"/>
                <a:ea typeface="Noto Sans"/>
                <a:cs typeface="Noto Sans"/>
              </a:rPr>
              <a:t>текст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закона</a:t>
            </a:r>
            <a:r>
              <a:rPr lang="en-GB" dirty="0">
                <a:latin typeface="Noto Sans"/>
                <a:ea typeface="Noto Sans"/>
                <a:cs typeface="Noto Sans"/>
              </a:rPr>
              <a:t>; </a:t>
            </a:r>
            <a:r>
              <a:rPr lang="en-GB" dirty="0" err="1">
                <a:latin typeface="Noto Sans"/>
                <a:ea typeface="Noto Sans"/>
                <a:cs typeface="Noto Sans"/>
              </a:rPr>
              <a:t>источники</a:t>
            </a:r>
            <a:r>
              <a:rPr lang="en-GB" dirty="0">
                <a:latin typeface="Noto Sans"/>
                <a:ea typeface="Noto Sans"/>
                <a:cs typeface="Noto Sans"/>
              </a:rPr>
              <a:t>, </a:t>
            </a:r>
            <a:r>
              <a:rPr lang="en-GB">
                <a:latin typeface="Noto Sans"/>
                <a:ea typeface="Noto Sans"/>
                <a:cs typeface="Noto Sans"/>
              </a:rPr>
              <a:t>URL-адрес, </a:t>
            </a:r>
            <a:r>
              <a:rPr lang="en-GB" dirty="0" err="1">
                <a:latin typeface="Noto Sans"/>
                <a:ea typeface="Noto Sans"/>
                <a:cs typeface="Noto Sans"/>
              </a:rPr>
              <a:t>описание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dirty="0" err="1">
                <a:latin typeface="Noto Sans"/>
                <a:ea typeface="Noto Sans"/>
                <a:cs typeface="Noto Sans"/>
              </a:rPr>
              <a:t>меры</a:t>
            </a:r>
            <a:endParaRPr lang="en-GB" dirty="0" err="1"/>
          </a:p>
          <a:p>
            <a:pPr marL="1143000" lvl="1" indent="-45720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Вторичные</a:t>
            </a:r>
            <a:r>
              <a:rPr lang="en-GB" dirty="0">
                <a:latin typeface="Noto Sans"/>
                <a:ea typeface="Noto Sans"/>
                <a:cs typeface="Noto Sans"/>
              </a:rPr>
              <a:t>: </a:t>
            </a:r>
            <a:r>
              <a:rPr lang="en-GB" err="1">
                <a:latin typeface="Noto Sans"/>
                <a:ea typeface="Noto Sans"/>
                <a:cs typeface="Noto Sans"/>
              </a:rPr>
              <a:t>базы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данных</a:t>
            </a:r>
            <a:r>
              <a:rPr lang="en-GB" dirty="0">
                <a:latin typeface="Noto Sans"/>
                <a:ea typeface="Noto Sans"/>
                <a:cs typeface="Noto Sans"/>
              </a:rPr>
              <a:t> (</a:t>
            </a:r>
            <a:r>
              <a:rPr lang="en-GB" err="1">
                <a:latin typeface="Noto Sans"/>
                <a:ea typeface="Noto Sans"/>
                <a:cs typeface="Noto Sans"/>
              </a:rPr>
              <a:t>Индикаторы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Ограничения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Торговли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Услугами</a:t>
            </a:r>
            <a:r>
              <a:rPr lang="en-GB" dirty="0">
                <a:latin typeface="Noto Sans"/>
                <a:ea typeface="Noto Sans"/>
                <a:cs typeface="Noto Sans"/>
              </a:rPr>
              <a:t> - STRI), </a:t>
            </a:r>
            <a:r>
              <a:rPr lang="en-GB" err="1">
                <a:latin typeface="Noto Sans"/>
                <a:ea typeface="Noto Sans"/>
                <a:cs typeface="Noto Sans"/>
              </a:rPr>
              <a:t>Обзоры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Рынков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Товаров</a:t>
            </a:r>
            <a:r>
              <a:rPr lang="en-GB">
                <a:latin typeface="Noto Sans"/>
                <a:ea typeface="Noto Sans"/>
                <a:cs typeface="Noto Sans"/>
              </a:rPr>
              <a:t> ОЭСР, </a:t>
            </a:r>
            <a:r>
              <a:rPr lang="en-GB" err="1">
                <a:latin typeface="Noto Sans"/>
                <a:ea typeface="Noto Sans"/>
                <a:cs typeface="Noto Sans"/>
              </a:rPr>
              <a:t>официальные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отчеты</a:t>
            </a:r>
            <a:r>
              <a:rPr lang="en-GB" dirty="0">
                <a:latin typeface="Noto Sans"/>
                <a:ea typeface="Noto Sans"/>
                <a:cs typeface="Noto Sans"/>
              </a:rPr>
              <a:t> о </a:t>
            </a:r>
            <a:r>
              <a:rPr lang="en-GB" err="1">
                <a:latin typeface="Noto Sans"/>
                <a:ea typeface="Noto Sans"/>
                <a:cs typeface="Noto Sans"/>
              </a:rPr>
              <a:t>системе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закупок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или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связанных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темах</a:t>
            </a:r>
            <a:r>
              <a:rPr lang="en-GB" dirty="0">
                <a:latin typeface="Noto Sans"/>
                <a:ea typeface="Noto Sans"/>
                <a:cs typeface="Noto Sans"/>
              </a:rPr>
              <a:t>.  </a:t>
            </a:r>
            <a:endParaRPr lang="en-GB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/>
              <a:t>Не все категории доступны для всех стран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Noto Sans"/>
                <a:ea typeface="Noto Sans"/>
                <a:cs typeface="Noto Sans"/>
              </a:rPr>
              <a:t>Любая организация, осуществляющая государственные закупки – </a:t>
            </a:r>
            <a:r>
              <a:rPr lang="en-GB" dirty="0" err="1">
                <a:latin typeface="Noto Sans"/>
                <a:ea typeface="Noto Sans"/>
                <a:cs typeface="Noto Sans"/>
              </a:rPr>
              <a:t>Министерства</a:t>
            </a:r>
            <a:r>
              <a:rPr lang="en-GB" dirty="0">
                <a:latin typeface="Noto Sans"/>
                <a:ea typeface="Noto Sans"/>
                <a:cs typeface="Noto Sans"/>
              </a:rPr>
              <a:t>, </a:t>
            </a:r>
            <a:r>
              <a:rPr lang="en-GB" dirty="0" err="1">
                <a:latin typeface="Noto Sans"/>
                <a:ea typeface="Noto Sans"/>
                <a:cs typeface="Noto Sans"/>
              </a:rPr>
              <a:t>агентства</a:t>
            </a:r>
            <a:r>
              <a:rPr lang="en-GB" dirty="0">
                <a:latin typeface="Noto Sans"/>
                <a:ea typeface="Noto Sans"/>
                <a:cs typeface="Noto Sans"/>
              </a:rPr>
              <a:t>, </a:t>
            </a:r>
            <a:r>
              <a:rPr lang="en-GB" dirty="0" err="1">
                <a:latin typeface="Noto Sans"/>
                <a:ea typeface="Noto Sans"/>
                <a:cs typeface="Noto Sans"/>
              </a:rPr>
              <a:t>департаменты</a:t>
            </a:r>
            <a:r>
              <a:rPr lang="en-GB" dirty="0">
                <a:latin typeface="Noto Sans"/>
                <a:ea typeface="Noto Sans"/>
                <a:cs typeface="Noto Sans"/>
              </a:rPr>
              <a:t>, </a:t>
            </a:r>
            <a:r>
              <a:rPr lang="en-GB" dirty="0" err="1">
                <a:latin typeface="Noto Sans"/>
                <a:ea typeface="Noto Sans"/>
                <a:cs typeface="Noto Sans"/>
              </a:rPr>
              <a:t>комиссии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endParaRPr lang="en-GB" dirty="0"/>
          </a:p>
          <a:p>
            <a:pPr>
              <a:lnSpc>
                <a:spcPct val="120000"/>
              </a:lnSpc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A3797-7FD3-A604-3554-B0998FDE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5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3A10-BDAC-D1B3-D31C-85889284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Свяжитесь</a:t>
            </a:r>
            <a:r>
              <a:rPr lang="en-GB">
                <a:latin typeface="Noto Sans"/>
                <a:ea typeface="Noto Sans"/>
                <a:cs typeface="Noto Sans"/>
              </a:rPr>
              <a:t> с </a:t>
            </a:r>
            <a:r>
              <a:rPr lang="en-GB" err="1">
                <a:latin typeface="Noto Sans"/>
                <a:ea typeface="Noto Sans"/>
                <a:cs typeface="Noto Sans"/>
              </a:rPr>
              <a:t>нами</a:t>
            </a:r>
            <a:endParaRPr lang="en-US" err="1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33396E-CB16-0E3A-4587-CF163B87D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353" y="2263309"/>
            <a:ext cx="10107612" cy="20151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4E78E-0F76-7CC3-9A33-DB865469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844BC-6836-6B56-5443-77C2D6B8E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188" y="6356350"/>
            <a:ext cx="8982544" cy="365125"/>
          </a:xfrm>
        </p:spPr>
        <p:txBody>
          <a:bodyPr>
            <a:normAutofit/>
          </a:bodyPr>
          <a:lstStyle/>
          <a:p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Дирекция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по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Торговле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 и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Сельскому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Хозяйству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 | 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Организация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Экономического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Сотрудничества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 и </a:t>
            </a:r>
            <a:r>
              <a:rPr lang="en-US" sz="900" err="1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Развития</a:t>
            </a:r>
            <a:r>
              <a:rPr lang="en-US" sz="900">
                <a:solidFill>
                  <a:schemeClr val="bg2">
                    <a:lumMod val="40000"/>
                    <a:lumOff val="60000"/>
                  </a:schemeClr>
                </a:solidFill>
                <a:latin typeface="Noto Sans"/>
                <a:ea typeface="Noto Sans"/>
                <a:cs typeface="Noto Sans"/>
              </a:rPr>
              <a:t> (ОЭСР) | </a:t>
            </a:r>
            <a:r>
              <a:rPr lang="en-US" sz="900">
                <a:effectLst/>
                <a:latin typeface="Noto Sans"/>
                <a:ea typeface="Noto Sans"/>
                <a:cs typeface="Noto Sans"/>
                <a:hlinkClick r:id="rId3" tooltip="mailto:tad.contact@oecd.org"/>
              </a:rPr>
              <a:t>tad.contact@oecd.org</a:t>
            </a:r>
            <a:endParaRPr lang="en-US" sz="900">
              <a:latin typeface="Noto Sans"/>
              <a:ea typeface="Noto Sans"/>
              <a:cs typeface="Noto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9D020-ED92-FFAB-048A-0D492B16F270}"/>
              </a:ext>
            </a:extLst>
          </p:cNvPr>
          <p:cNvSpPr txBox="1"/>
          <p:nvPr/>
        </p:nvSpPr>
        <p:spPr>
          <a:xfrm>
            <a:off x="1164004" y="4720389"/>
            <a:ext cx="2854093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Доступ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ко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всем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исследованиям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и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анализу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ОЭСР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по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торговле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можно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получить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на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следующих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сайтах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:</a:t>
            </a:r>
            <a:endParaRPr lang="en-US">
              <a:solidFill>
                <a:schemeClr val="bg2"/>
              </a:solidFill>
              <a:latin typeface="Arial"/>
              <a:cs typeface="Arial"/>
            </a:endParaRPr>
          </a:p>
          <a:p>
            <a:endParaRPr lang="en-US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www.oecd.org/trade</a:t>
            </a:r>
            <a:endParaRPr lang="en-US" sz="14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www.oecd.org/agriculture</a:t>
            </a:r>
            <a:r>
              <a:rPr lang="en-US"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116DC-B209-8F93-D598-BB89D5C2E4D4}"/>
              </a:ext>
            </a:extLst>
          </p:cNvPr>
          <p:cNvSpPr txBox="1"/>
          <p:nvPr/>
        </p:nvSpPr>
        <p:spPr>
          <a:xfrm>
            <a:off x="4185111" y="4725343"/>
            <a:ext cx="3064678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Вы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можете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связаться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с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нами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по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электронной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почте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,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отправив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ваше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сообщение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на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:</a:t>
            </a:r>
            <a:endParaRPr lang="en-US">
              <a:solidFill>
                <a:schemeClr val="bg2"/>
              </a:solidFill>
              <a:latin typeface="Arial"/>
              <a:cs typeface="Arial"/>
            </a:endParaRPr>
          </a:p>
          <a:p>
            <a:endParaRPr lang="en-US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tad.contact@oecd.org</a:t>
            </a:r>
            <a:endParaRPr lang="en-US" sz="14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BF64A-F9D2-26F1-BA7B-59C744F4068D}"/>
              </a:ext>
            </a:extLst>
          </p:cNvPr>
          <p:cNvSpPr txBox="1"/>
          <p:nvPr/>
        </p:nvSpPr>
        <p:spPr>
          <a:xfrm>
            <a:off x="7430336" y="4720388"/>
            <a:ext cx="3221949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Приглашаем</a:t>
            </a:r>
            <a:r>
              <a:rPr lang="en-US" sz="1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вас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 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присоединится</a:t>
            </a:r>
            <a:r>
              <a:rPr lang="en-US" sz="1400">
                <a:solidFill>
                  <a:schemeClr val="bg2"/>
                </a:solidFill>
                <a:latin typeface="Arial"/>
                <a:cs typeface="Arial"/>
              </a:rPr>
              <a:t> к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нам</a:t>
            </a:r>
            <a:r>
              <a:rPr lang="en-US" sz="1400" dirty="0">
                <a:solidFill>
                  <a:schemeClr val="bg2"/>
                </a:solidFill>
                <a:latin typeface="Arial"/>
                <a:cs typeface="Arial"/>
              </a:rPr>
              <a:t> в Twitter,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следуя</a:t>
            </a:r>
            <a:r>
              <a:rPr lang="en-US" sz="1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по</a:t>
            </a:r>
            <a:r>
              <a:rPr lang="en-US" sz="1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chemeClr val="bg2"/>
                </a:solidFill>
                <a:latin typeface="Arial"/>
                <a:cs typeface="Arial"/>
              </a:rPr>
              <a:t>ссылке</a:t>
            </a:r>
            <a:r>
              <a:rPr lang="en-US" sz="1400" dirty="0">
                <a:solidFill>
                  <a:schemeClr val="bg2"/>
                </a:solidFill>
                <a:latin typeface="Arial"/>
                <a:cs typeface="Arial"/>
              </a:rPr>
              <a:t>: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  <a:p>
            <a:endParaRPr lang="en-US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4629A"/>
                </a:solidFill>
                <a:latin typeface="Arial"/>
                <a:cs typeface="Arial"/>
                <a:hlinkClick r:id="rId6"/>
              </a:rPr>
              <a:t>@OECDtrade</a:t>
            </a:r>
            <a:r>
              <a:rPr lang="en-US" sz="1400" b="1" dirty="0">
                <a:solidFill>
                  <a:srgbClr val="04629A"/>
                </a:solidFill>
                <a:latin typeface="Arial"/>
                <a:cs typeface="Arial"/>
              </a:rPr>
              <a:t> / </a:t>
            </a:r>
            <a:r>
              <a:rPr lang="en-US" sz="1400" b="1" dirty="0">
                <a:solidFill>
                  <a:srgbClr val="04629A"/>
                </a:solidFill>
                <a:latin typeface="Arial"/>
                <a:cs typeface="Arial"/>
                <a:hlinkClick r:id="rId7"/>
              </a:rPr>
              <a:t>@OECDagriculture</a:t>
            </a:r>
            <a:endParaRPr lang="en-US" sz="1400" b="1" dirty="0">
              <a:solidFill>
                <a:srgbClr val="04629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68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Зачем</a:t>
            </a:r>
            <a:r>
              <a:rPr lang="en-GB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 ?</a:t>
            </a:r>
            <a:endParaRPr lang="en-US">
              <a:solidFill>
                <a:srgbClr val="FFFFFF"/>
              </a:solidFill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3647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096A-4A7E-B141-5F7E-46B82B0D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GB" sz="4000" err="1">
                <a:latin typeface="Noto Sans"/>
                <a:ea typeface="Noto Sans"/>
                <a:cs typeface="Noto Sans"/>
              </a:rPr>
              <a:t>Зачем</a:t>
            </a:r>
            <a:r>
              <a:rPr lang="en-GB" sz="4000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таксономия</a:t>
            </a:r>
            <a:r>
              <a:rPr lang="en-GB">
                <a:latin typeface="Noto Sans"/>
                <a:ea typeface="Noto Sans"/>
                <a:cs typeface="Noto Sans"/>
              </a:rPr>
              <a:t>?</a:t>
            </a:r>
            <a:br>
              <a:rPr lang="en-GB">
                <a:latin typeface="Noto Sans"/>
                <a:ea typeface="Noto Sans"/>
                <a:cs typeface="Noto Sans"/>
              </a:rPr>
            </a:br>
            <a:endParaRPr lang="en-GB">
              <a:latin typeface="Noto Sans"/>
              <a:ea typeface="Noto Sans"/>
              <a:cs typeface="Noto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78975-2203-189E-CB9D-734E21A7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58544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Отсутствие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надежной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информации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глобальном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уровне</a:t>
            </a:r>
            <a:r>
              <a:rPr lang="en-GB">
                <a:latin typeface="Noto Sans"/>
                <a:ea typeface="Noto Sans"/>
                <a:cs typeface="Noto Sans"/>
              </a:rPr>
              <a:t> о </a:t>
            </a:r>
            <a:r>
              <a:rPr lang="en-GB" err="1">
                <a:latin typeface="Noto Sans"/>
                <a:ea typeface="Noto Sans"/>
                <a:cs typeface="Noto Sans"/>
              </a:rPr>
              <a:t>рынках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закупок</a:t>
            </a:r>
            <a:r>
              <a:rPr lang="en-GB">
                <a:latin typeface="Noto Sans"/>
                <a:ea typeface="Noto Sans"/>
                <a:cs typeface="Noto Sans"/>
              </a:rPr>
              <a:t> и </a:t>
            </a:r>
            <a:r>
              <a:rPr lang="en-GB" err="1">
                <a:latin typeface="Noto Sans"/>
                <a:ea typeface="Noto Sans"/>
                <a:cs typeface="Noto Sans"/>
              </a:rPr>
              <a:t>политике</a:t>
            </a:r>
            <a:r>
              <a:rPr lang="en-GB">
                <a:latin typeface="Noto Sans"/>
                <a:ea typeface="Noto Sans"/>
                <a:cs typeface="Noto Sans"/>
              </a:rPr>
              <a:t> в </a:t>
            </a:r>
            <a:r>
              <a:rPr lang="en-GB" err="1">
                <a:latin typeface="Noto Sans"/>
                <a:ea typeface="Noto Sans"/>
                <a:cs typeface="Noto Sans"/>
              </a:rPr>
              <a:t>этой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области</a:t>
            </a:r>
            <a:r>
              <a:rPr lang="en-GB">
                <a:latin typeface="Noto Sans"/>
                <a:ea typeface="Noto Sans"/>
                <a:cs typeface="Noto Sans"/>
              </a:rPr>
              <a:t>. </a:t>
            </a:r>
            <a:endParaRPr lang="en-US"/>
          </a:p>
          <a:p>
            <a:endParaRPr lang="en-GB"/>
          </a:p>
          <a:p>
            <a:r>
              <a:rPr lang="en-GB" err="1">
                <a:latin typeface="Noto Sans"/>
                <a:ea typeface="Noto Sans"/>
                <a:cs typeface="Noto Sans"/>
              </a:rPr>
              <a:t>Неопределенность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относительно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того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насколько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правительства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дискриминируют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своих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собственных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рынках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</a:p>
          <a:p>
            <a:endParaRPr lang="en-GB"/>
          </a:p>
          <a:p>
            <a:pPr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Создана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как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глобальное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общественное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благо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для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отображения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мер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влияющих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международные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закупки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как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инструмент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который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может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быть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использован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для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ориентирования</a:t>
            </a:r>
            <a:r>
              <a:rPr lang="en-GB">
                <a:latin typeface="Noto Sans"/>
                <a:ea typeface="Noto Sans"/>
                <a:cs typeface="Noto Sans"/>
              </a:rPr>
              <a:t> в </a:t>
            </a:r>
            <a:r>
              <a:rPr lang="en-GB" err="1">
                <a:latin typeface="Noto Sans"/>
                <a:ea typeface="Noto Sans"/>
                <a:cs typeface="Noto Sans"/>
              </a:rPr>
              <a:t>принятии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решений</a:t>
            </a:r>
            <a:r>
              <a:rPr lang="en-GB">
                <a:latin typeface="Noto Sans"/>
                <a:ea typeface="Noto Sans"/>
                <a:cs typeface="Noto Sans"/>
              </a:rPr>
              <a:t> и </a:t>
            </a:r>
            <a:r>
              <a:rPr lang="en-GB" err="1">
                <a:latin typeface="Noto Sans"/>
                <a:ea typeface="Noto Sans"/>
                <a:cs typeface="Noto Sans"/>
              </a:rPr>
              <a:t>для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продвижения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лучшего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глобального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понимания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состояния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рынков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закупок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endParaRPr lang="en-GB"/>
          </a:p>
          <a:p>
            <a:endParaRPr lang="en-GB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A852D-013B-552D-C3DE-367D3D2E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3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3056-1AE8-79BC-CA21-712CCA0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Зачем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таксономия</a:t>
            </a:r>
            <a:r>
              <a:rPr lang="en-GB">
                <a:latin typeface="Noto Sans"/>
                <a:ea typeface="Noto Sans"/>
                <a:cs typeface="Noto Sans"/>
              </a:rPr>
              <a:t>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9AE9-47FE-2932-935F-DF354A58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892" y="1362900"/>
            <a:ext cx="10910806" cy="549628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>
                <a:latin typeface="Noto Sans"/>
                <a:ea typeface="Noto Sans"/>
                <a:cs typeface="Noto Sans"/>
              </a:rPr>
              <a:t>(1) </a:t>
            </a:r>
            <a:r>
              <a:rPr lang="en-GB" err="1">
                <a:latin typeface="Noto Sans"/>
                <a:ea typeface="Noto Sans"/>
                <a:cs typeface="Noto Sans"/>
              </a:rPr>
              <a:t>Помогает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содействовать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эффективному</a:t>
            </a:r>
            <a:r>
              <a:rPr lang="en-GB">
                <a:latin typeface="Noto Sans"/>
                <a:ea typeface="Noto Sans"/>
                <a:cs typeface="Noto Sans"/>
              </a:rPr>
              <a:t> и </a:t>
            </a:r>
            <a:r>
              <a:rPr lang="en-GB" err="1">
                <a:latin typeface="Noto Sans"/>
                <a:ea typeface="Noto Sans"/>
                <a:cs typeface="Noto Sans"/>
              </a:rPr>
              <a:t>целесообразному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использованию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общественных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ресурсов</a:t>
            </a:r>
            <a:endParaRPr lang="en-GB" err="1"/>
          </a:p>
          <a:p>
            <a:pPr marL="1143000" lvl="1" indent="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Соотношение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цены</a:t>
            </a:r>
            <a:r>
              <a:rPr lang="en-GB">
                <a:latin typeface="Noto Sans"/>
                <a:ea typeface="Noto Sans"/>
                <a:cs typeface="Noto Sans"/>
              </a:rPr>
              <a:t> и </a:t>
            </a:r>
            <a:r>
              <a:rPr lang="en-GB" err="1">
                <a:latin typeface="Noto Sans"/>
                <a:ea typeface="Noto Sans"/>
                <a:cs typeface="Noto Sans"/>
              </a:rPr>
              <a:t>качества</a:t>
            </a:r>
            <a:r>
              <a:rPr lang="en-GB">
                <a:latin typeface="Noto Sans"/>
                <a:ea typeface="Noto Sans"/>
                <a:cs typeface="Noto Sans"/>
              </a:rPr>
              <a:t>: </a:t>
            </a:r>
            <a:r>
              <a:rPr lang="en-GB" err="1">
                <a:latin typeface="Noto Sans"/>
                <a:ea typeface="Noto Sans"/>
                <a:cs typeface="Noto Sans"/>
              </a:rPr>
              <a:t>экономическая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эффективность</a:t>
            </a:r>
            <a:r>
              <a:rPr lang="en-GB">
                <a:latin typeface="Noto Sans"/>
                <a:ea typeface="Noto Sans"/>
                <a:cs typeface="Noto Sans"/>
              </a:rPr>
              <a:t> + </a:t>
            </a:r>
            <a:r>
              <a:rPr lang="en-GB" err="1">
                <a:latin typeface="Noto Sans"/>
                <a:ea typeface="Noto Sans"/>
                <a:cs typeface="Noto Sans"/>
              </a:rPr>
              <a:t>качество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услуг</a:t>
            </a:r>
            <a:r>
              <a:rPr lang="en-GB">
                <a:latin typeface="Noto Sans"/>
                <a:ea typeface="Noto Sans"/>
                <a:cs typeface="Noto Sans"/>
              </a:rPr>
              <a:t>, </a:t>
            </a:r>
            <a:r>
              <a:rPr lang="en-GB" err="1">
                <a:latin typeface="Noto Sans"/>
                <a:ea typeface="Noto Sans"/>
                <a:cs typeface="Noto Sans"/>
              </a:rPr>
              <a:t>товаров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или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работ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endParaRPr lang="en-GB"/>
          </a:p>
          <a:p>
            <a:pPr>
              <a:lnSpc>
                <a:spcPct val="120000"/>
              </a:lnSpc>
            </a:pPr>
            <a:endParaRPr lang="en-GB"/>
          </a:p>
          <a:p>
            <a:pPr>
              <a:lnSpc>
                <a:spcPct val="120000"/>
              </a:lnSpc>
            </a:pPr>
            <a:r>
              <a:rPr lang="en-GB">
                <a:latin typeface="Noto Sans"/>
                <a:ea typeface="Noto Sans"/>
                <a:cs typeface="Noto Sans"/>
              </a:rPr>
              <a:t>(2) </a:t>
            </a:r>
            <a:r>
              <a:rPr lang="en-GB" err="1">
                <a:latin typeface="Noto Sans"/>
                <a:ea typeface="Noto Sans"/>
                <a:cs typeface="Noto Sans"/>
              </a:rPr>
              <a:t>Подчеркивает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характер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мер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влияющих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международные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закупки</a:t>
            </a:r>
            <a:r>
              <a:rPr lang="en-GB">
                <a:latin typeface="Noto Sans"/>
                <a:ea typeface="Noto Sans"/>
                <a:cs typeface="Noto Sans"/>
              </a:rPr>
              <a:t> и </a:t>
            </a:r>
            <a:r>
              <a:rPr lang="en-GB" err="1">
                <a:latin typeface="Noto Sans"/>
                <a:ea typeface="Noto Sans"/>
                <a:cs typeface="Noto Sans"/>
              </a:rPr>
              <a:t>их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воздействие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иностранных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поставщиков</a:t>
            </a:r>
            <a:endParaRPr lang="en-GB" err="1"/>
          </a:p>
          <a:p>
            <a:pPr marL="1143000" lvl="1" indent="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Учитывается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один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элемент</a:t>
            </a:r>
            <a:r>
              <a:rPr lang="en-GB">
                <a:latin typeface="Noto Sans"/>
                <a:ea typeface="Noto Sans"/>
                <a:cs typeface="Noto Sans"/>
              </a:rPr>
              <a:t>; </a:t>
            </a:r>
            <a:r>
              <a:rPr lang="en-GB" err="1">
                <a:latin typeface="Noto Sans"/>
                <a:ea typeface="Noto Sans"/>
                <a:cs typeface="Noto Sans"/>
              </a:rPr>
              <a:t>не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выносит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суждения</a:t>
            </a:r>
            <a:r>
              <a:rPr lang="en-GB">
                <a:latin typeface="Noto Sans"/>
                <a:ea typeface="Noto Sans"/>
                <a:cs typeface="Noto Sans"/>
              </a:rPr>
              <a:t> о </a:t>
            </a:r>
            <a:r>
              <a:rPr lang="en-GB" err="1">
                <a:latin typeface="Noto Sans"/>
                <a:ea typeface="Noto Sans"/>
                <a:cs typeface="Noto Sans"/>
              </a:rPr>
              <a:t>легитимности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целей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государственной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политики</a:t>
            </a:r>
            <a:endParaRPr lang="en-GB" err="1"/>
          </a:p>
          <a:p>
            <a:pPr marL="1143000" lvl="1" indent="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Информирует</a:t>
            </a:r>
            <a:r>
              <a:rPr lang="en-GB">
                <a:latin typeface="Noto Sans"/>
                <a:ea typeface="Noto Sans"/>
                <a:cs typeface="Noto Sans"/>
              </a:rPr>
              <a:t> о </a:t>
            </a:r>
            <a:r>
              <a:rPr lang="en-GB" err="1">
                <a:latin typeface="Noto Sans"/>
                <a:ea typeface="Noto Sans"/>
                <a:cs typeface="Noto Sans"/>
              </a:rPr>
              <a:t>других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менее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ограничивающих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торговлю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мер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чтобы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достичь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тех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же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целей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государственной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политики</a:t>
            </a:r>
            <a:endParaRPr lang="en-GB" err="1"/>
          </a:p>
          <a:p>
            <a:pPr>
              <a:lnSpc>
                <a:spcPct val="120000"/>
              </a:lnSpc>
            </a:pPr>
            <a:endParaRPr lang="en-GB"/>
          </a:p>
          <a:p>
            <a:pPr>
              <a:lnSpc>
                <a:spcPct val="120000"/>
              </a:lnSpc>
            </a:pPr>
            <a:r>
              <a:rPr lang="en-GB">
                <a:latin typeface="Noto Sans"/>
                <a:ea typeface="Noto Sans"/>
                <a:cs typeface="Noto Sans"/>
              </a:rPr>
              <a:t>(3) </a:t>
            </a:r>
            <a:r>
              <a:rPr lang="en-GB" err="1">
                <a:latin typeface="Noto Sans"/>
                <a:ea typeface="Noto Sans"/>
                <a:cs typeface="Noto Sans"/>
              </a:rPr>
              <a:t>Помогает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странам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получить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четкое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общее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представление</a:t>
            </a:r>
            <a:r>
              <a:rPr lang="en-GB">
                <a:latin typeface="Noto Sans"/>
                <a:ea typeface="Noto Sans"/>
                <a:cs typeface="Noto Sans"/>
              </a:rPr>
              <a:t> о </a:t>
            </a:r>
            <a:r>
              <a:rPr lang="en-GB" err="1">
                <a:latin typeface="Noto Sans"/>
                <a:ea typeface="Noto Sans"/>
                <a:cs typeface="Noto Sans"/>
              </a:rPr>
              <a:t>своей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собственной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системе</a:t>
            </a:r>
            <a:endParaRPr lang="en-GB" err="1"/>
          </a:p>
          <a:p>
            <a:pPr marL="1143000" lvl="1" indent="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Повышает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уровень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прозрачности</a:t>
            </a:r>
            <a:endParaRPr lang="en-GB" err="1"/>
          </a:p>
          <a:p>
            <a:pPr marL="1143000" lvl="1" indent="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Помогает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информировать</a:t>
            </a:r>
            <a:r>
              <a:rPr lang="en-GB">
                <a:latin typeface="Noto Sans"/>
                <a:ea typeface="Noto Sans"/>
                <a:cs typeface="Noto Sans"/>
              </a:rPr>
              <a:t> о </a:t>
            </a:r>
            <a:r>
              <a:rPr lang="en-GB" err="1">
                <a:latin typeface="Noto Sans"/>
                <a:ea typeface="Noto Sans"/>
                <a:cs typeface="Noto Sans"/>
              </a:rPr>
              <a:t>необходимых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реформах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endParaRPr lang="en-GB"/>
          </a:p>
          <a:p>
            <a:pPr marL="1143000" lvl="1" indent="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Помогает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информировать</a:t>
            </a:r>
            <a:r>
              <a:rPr lang="en-GB">
                <a:latin typeface="Noto Sans"/>
                <a:ea typeface="Noto Sans"/>
                <a:cs typeface="Noto Sans"/>
              </a:rPr>
              <a:t> о </a:t>
            </a:r>
            <a:r>
              <a:rPr lang="en-GB" err="1">
                <a:latin typeface="Noto Sans"/>
                <a:ea typeface="Noto Sans"/>
                <a:cs typeface="Noto Sans"/>
              </a:rPr>
              <a:t>переговорах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по</a:t>
            </a:r>
            <a:r>
              <a:rPr lang="en-GB">
                <a:latin typeface="Noto Sans"/>
                <a:ea typeface="Noto Sans"/>
                <a:cs typeface="Noto Sans"/>
              </a:rPr>
              <a:t> ПТС (</a:t>
            </a:r>
            <a:r>
              <a:rPr lang="en-GB" err="1">
                <a:latin typeface="Noto Sans"/>
                <a:ea typeface="Noto Sans"/>
                <a:cs typeface="Noto Sans"/>
              </a:rPr>
              <a:t>Преференциальных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соглашений</a:t>
            </a:r>
            <a:r>
              <a:rPr lang="en-GB">
                <a:latin typeface="Noto Sans"/>
                <a:ea typeface="Noto Sans"/>
                <a:cs typeface="Noto Sans"/>
              </a:rPr>
              <a:t>) </a:t>
            </a:r>
            <a:r>
              <a:rPr lang="en-GB" err="1">
                <a:latin typeface="Noto Sans"/>
                <a:ea typeface="Noto Sans"/>
                <a:cs typeface="Noto Sans"/>
              </a:rPr>
              <a:t>или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Соглашения</a:t>
            </a:r>
            <a:r>
              <a:rPr lang="en-GB">
                <a:latin typeface="Noto Sans"/>
                <a:ea typeface="Noto Sans"/>
                <a:cs typeface="Noto Sans"/>
              </a:rPr>
              <a:t> ВТО </a:t>
            </a:r>
          </a:p>
          <a:p>
            <a:pPr marL="1600200" lvl="2" indent="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Анализ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пробелов</a:t>
            </a:r>
            <a:r>
              <a:rPr lang="en-GB">
                <a:latin typeface="Noto Sans"/>
                <a:ea typeface="Noto Sans"/>
                <a:cs typeface="Noto Sans"/>
              </a:rPr>
              <a:t> и недостатков</a:t>
            </a:r>
            <a:endParaRPr lang="en-US" err="1"/>
          </a:p>
          <a:p>
            <a:pPr marL="0" lvl="1" indent="0">
              <a:lnSpc>
                <a:spcPct val="100000"/>
              </a:lnSpc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E660C-FE47-F816-A4B7-13731BAB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Что</a:t>
            </a:r>
            <a:br>
              <a:rPr lang="en-GB">
                <a:latin typeface="Noto Sans"/>
                <a:ea typeface="Noto Sans"/>
                <a:cs typeface="Noto Sans"/>
              </a:rPr>
            </a:br>
            <a:br>
              <a:rPr lang="en-GB"/>
            </a:br>
            <a:r>
              <a:rPr lang="en-GB">
                <a:latin typeface="Noto Sans"/>
                <a:ea typeface="Noto Sans"/>
                <a:cs typeface="Noto Sans"/>
              </a:rPr>
              <a:t>(1) </a:t>
            </a:r>
            <a:r>
              <a:rPr lang="en-GB" err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Охват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89495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3056-1AE8-79BC-CA21-712CCA08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560" y="102342"/>
            <a:ext cx="9589564" cy="1325563"/>
          </a:xfrm>
        </p:spPr>
        <p:txBody>
          <a:bodyPr/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Охват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таксономии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9AE9-47FE-2932-935F-DF354A58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5" y="1429957"/>
            <a:ext cx="10108275" cy="529151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err="1">
                <a:latin typeface="Noto Sans"/>
                <a:ea typeface="Noto Sans"/>
                <a:cs typeface="Noto Sans"/>
              </a:rPr>
              <a:t>Меры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влияющие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международные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закупки</a:t>
            </a:r>
            <a:r>
              <a:rPr lang="en-GB">
                <a:latin typeface="Noto Sans"/>
                <a:ea typeface="Noto Sans"/>
                <a:cs typeface="Noto Sans"/>
              </a:rPr>
              <a:t> и в </a:t>
            </a:r>
            <a:r>
              <a:rPr lang="en-GB" err="1">
                <a:latin typeface="Noto Sans"/>
                <a:ea typeface="Noto Sans"/>
                <a:cs typeface="Noto Sans"/>
              </a:rPr>
              <a:t>какой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степени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они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влияют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иностранных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поставщиков</a:t>
            </a:r>
            <a:r>
              <a:rPr lang="en-GB">
                <a:latin typeface="Noto Sans"/>
                <a:ea typeface="Noto Sans"/>
                <a:cs typeface="Noto Sans"/>
              </a:rPr>
              <a:t>.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>
              <a:latin typeface="Noto Sans"/>
              <a:ea typeface="Noto Sans"/>
              <a:cs typeface="Noto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err="1">
                <a:latin typeface="Noto Sans"/>
                <a:ea typeface="Noto Sans"/>
                <a:cs typeface="Noto Sans"/>
              </a:rPr>
              <a:t>Множество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факторов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может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влиять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"</a:t>
            </a:r>
            <a:r>
              <a:rPr lang="en-GB" err="1">
                <a:latin typeface="Noto Sans"/>
                <a:ea typeface="Noto Sans"/>
                <a:cs typeface="Noto Sans"/>
              </a:rPr>
              <a:t>внутреннее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предпочтение</a:t>
            </a:r>
            <a:r>
              <a:rPr lang="en-GB">
                <a:latin typeface="Noto Sans"/>
                <a:ea typeface="Noto Sans"/>
                <a:cs typeface="Noto Sans"/>
              </a:rPr>
              <a:t>" </a:t>
            </a:r>
            <a:r>
              <a:rPr lang="en-GB" err="1">
                <a:latin typeface="Noto Sans"/>
                <a:ea typeface="Noto Sans"/>
                <a:cs typeface="Noto Sans"/>
              </a:rPr>
              <a:t>при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не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являясь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торговыми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барьерами</a:t>
            </a:r>
            <a:r>
              <a:rPr lang="en-GB">
                <a:latin typeface="Noto Sans"/>
                <a:ea typeface="Noto Sans"/>
                <a:cs typeface="Noto Sans"/>
              </a:rPr>
              <a:t>. </a:t>
            </a:r>
            <a:r>
              <a:rPr lang="en-GB" err="1">
                <a:latin typeface="Noto Sans"/>
                <a:ea typeface="Noto Sans"/>
                <a:cs typeface="Noto Sans"/>
              </a:rPr>
              <a:t>Например</a:t>
            </a:r>
            <a:r>
              <a:rPr lang="en-GB">
                <a:latin typeface="Noto Sans"/>
                <a:ea typeface="Noto Sans"/>
                <a:cs typeface="Noto Sans"/>
              </a:rPr>
              <a:t>:</a:t>
            </a:r>
            <a:endParaRPr lang="en-GB"/>
          </a:p>
          <a:p>
            <a:pPr marL="1143000" lvl="1" indent="-457200"/>
            <a:r>
              <a:rPr lang="en-GB" err="1">
                <a:latin typeface="Noto Sans"/>
                <a:ea typeface="Noto Sans"/>
                <a:cs typeface="Noto Sans"/>
              </a:rPr>
              <a:t>Размер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внутреннего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рынка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</a:p>
          <a:p>
            <a:pPr marL="1143000" lvl="1" indent="-457200"/>
            <a:r>
              <a:rPr lang="en-GB" err="1">
                <a:latin typeface="Noto Sans"/>
                <a:ea typeface="Noto Sans"/>
                <a:cs typeface="Noto Sans"/>
              </a:rPr>
              <a:t>Расстояние</a:t>
            </a:r>
            <a:r>
              <a:rPr lang="en-GB">
                <a:latin typeface="Noto Sans"/>
                <a:ea typeface="Noto Sans"/>
                <a:cs typeface="Noto Sans"/>
              </a:rPr>
              <a:t> к </a:t>
            </a:r>
            <a:r>
              <a:rPr lang="en-GB" err="1">
                <a:latin typeface="Noto Sans"/>
                <a:ea typeface="Noto Sans"/>
                <a:cs typeface="Noto Sans"/>
              </a:rPr>
              <a:t>основным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торговым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партнерам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endParaRPr lang="en-GB"/>
          </a:p>
          <a:p>
            <a:pPr marL="1143000" lvl="1" indent="-457200">
              <a:lnSpc>
                <a:spcPct val="12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Упрощения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процедур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торговли</a:t>
            </a:r>
            <a:r>
              <a:rPr lang="en-GB">
                <a:latin typeface="Noto Sans"/>
                <a:ea typeface="Noto Sans"/>
                <a:cs typeface="Noto Sans"/>
              </a:rPr>
              <a:t> (</a:t>
            </a:r>
            <a:r>
              <a:rPr lang="en-GB" err="1">
                <a:latin typeface="Noto Sans"/>
                <a:ea typeface="Noto Sans"/>
                <a:cs typeface="Noto Sans"/>
              </a:rPr>
              <a:t>доставка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ограничения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инфраструктуры</a:t>
            </a:r>
            <a:r>
              <a:rPr lang="en-GB">
                <a:latin typeface="Noto Sans"/>
                <a:ea typeface="Noto Sans"/>
                <a:cs typeface="Noto Sans"/>
              </a:rPr>
              <a:t>) </a:t>
            </a:r>
            <a:endParaRPr lang="en-GB"/>
          </a:p>
          <a:p>
            <a:pPr lvl="1" indent="0">
              <a:buNone/>
            </a:pP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err="1">
                <a:latin typeface="Noto Sans"/>
                <a:ea typeface="Noto Sans"/>
                <a:cs typeface="Noto Sans"/>
              </a:rPr>
              <a:t>Также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существуют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торговые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барьеры</a:t>
            </a:r>
            <a:r>
              <a:rPr lang="en-GB">
                <a:latin typeface="Noto Sans"/>
                <a:ea typeface="Noto Sans"/>
                <a:cs typeface="Noto Sans"/>
              </a:rPr>
              <a:t> в </a:t>
            </a:r>
            <a:r>
              <a:rPr lang="en-GB" err="1">
                <a:latin typeface="Noto Sans"/>
                <a:ea typeface="Noto Sans"/>
                <a:cs typeface="Noto Sans"/>
              </a:rPr>
              <a:t>других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областях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которые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влияют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конкурентоспособность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заявок</a:t>
            </a:r>
            <a:r>
              <a:rPr lang="en-GB">
                <a:latin typeface="Noto Sans"/>
                <a:ea typeface="Noto Sans"/>
                <a:cs typeface="Noto Sans"/>
              </a:rPr>
              <a:t>:</a:t>
            </a:r>
          </a:p>
          <a:p>
            <a:pPr marL="1143000" lvl="1" indent="-457200"/>
            <a:r>
              <a:rPr lang="en-GB" err="1">
                <a:latin typeface="Noto Sans"/>
                <a:ea typeface="Noto Sans"/>
                <a:cs typeface="Noto Sans"/>
              </a:rPr>
              <a:t>Барьеры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для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торговли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товарами</a:t>
            </a:r>
            <a:r>
              <a:rPr lang="en-GB">
                <a:latin typeface="Noto Sans"/>
                <a:ea typeface="Noto Sans"/>
                <a:cs typeface="Noto Sans"/>
              </a:rPr>
              <a:t> (</a:t>
            </a:r>
            <a:r>
              <a:rPr lang="en-GB" err="1">
                <a:latin typeface="Noto Sans"/>
                <a:ea typeface="Noto Sans"/>
                <a:cs typeface="Noto Sans"/>
              </a:rPr>
              <a:t>тарифы</a:t>
            </a:r>
            <a:r>
              <a:rPr lang="en-GB">
                <a:latin typeface="Noto Sans"/>
                <a:ea typeface="Noto Sans"/>
                <a:cs typeface="Noto Sans"/>
              </a:rPr>
              <a:t>) </a:t>
            </a:r>
            <a:endParaRPr lang="en-GB"/>
          </a:p>
          <a:p>
            <a:pPr marL="1143000" lvl="1" indent="-457200"/>
            <a:r>
              <a:rPr lang="en-GB" err="1">
                <a:latin typeface="Noto Sans"/>
                <a:ea typeface="Noto Sans"/>
                <a:cs typeface="Noto Sans"/>
              </a:rPr>
              <a:t>Барьеры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для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торговли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услугами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кроме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режима</a:t>
            </a:r>
            <a:r>
              <a:rPr lang="en-GB">
                <a:latin typeface="Noto Sans"/>
                <a:ea typeface="Noto Sans"/>
                <a:cs typeface="Noto Sans"/>
              </a:rPr>
              <a:t> 3 (</a:t>
            </a:r>
            <a:r>
              <a:rPr lang="en-GB" err="1">
                <a:latin typeface="Noto Sans"/>
                <a:ea typeface="Noto Sans"/>
                <a:cs typeface="Noto Sans"/>
              </a:rPr>
              <a:t>который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охвачен</a:t>
            </a:r>
            <a:r>
              <a:rPr lang="en-GB">
                <a:latin typeface="Noto Sans"/>
                <a:ea typeface="Noto Sans"/>
                <a:cs typeface="Noto Sans"/>
              </a:rPr>
              <a:t>), </a:t>
            </a:r>
            <a:r>
              <a:rPr lang="en-GB" err="1">
                <a:latin typeface="Noto Sans"/>
                <a:ea typeface="Noto Sans"/>
                <a:cs typeface="Noto Sans"/>
              </a:rPr>
              <a:t>такими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как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режим</a:t>
            </a:r>
            <a:r>
              <a:rPr lang="en-GB">
                <a:latin typeface="Noto Sans"/>
                <a:ea typeface="Noto Sans"/>
                <a:cs typeface="Noto Sans"/>
              </a:rPr>
              <a:t> 1 </a:t>
            </a:r>
            <a:r>
              <a:rPr lang="en-GB" err="1">
                <a:latin typeface="Noto Sans"/>
                <a:ea typeface="Noto Sans"/>
                <a:cs typeface="Noto Sans"/>
              </a:rPr>
              <a:t>или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режим</a:t>
            </a:r>
            <a:r>
              <a:rPr lang="en-GB">
                <a:latin typeface="Noto Sans"/>
                <a:ea typeface="Noto Sans"/>
                <a:cs typeface="Noto Sans"/>
              </a:rPr>
              <a:t> 4 </a:t>
            </a:r>
            <a:endParaRPr lang="en-GB"/>
          </a:p>
          <a:p>
            <a:pPr lvl="1" indent="0">
              <a:buNone/>
            </a:pP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E660C-FE47-F816-A4B7-13731BAB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EE9C-4AC9-6B9F-7507-3743DCBC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7146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Сосредотачивается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мерах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напрямую</a:t>
            </a:r>
            <a:r>
              <a:rPr lang="en-GB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влияющих</a:t>
            </a:r>
            <a:r>
              <a:rPr lang="en-GB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закупки</a:t>
            </a:r>
            <a:r>
              <a:rPr lang="en-GB" sz="1200">
                <a:solidFill>
                  <a:srgbClr val="0D0D0D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>
                <a:latin typeface="Noto Sans"/>
                <a:ea typeface="Noto Sans"/>
                <a:cs typeface="Noto Sans"/>
              </a:rPr>
              <a:t>с</a:t>
            </a:r>
            <a:r>
              <a:rPr lang="en-GB" sz="1200">
                <a:solidFill>
                  <a:srgbClr val="0D0D0D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перспективы</a:t>
            </a:r>
            <a:r>
              <a:rPr lang="en-GB" sz="1200">
                <a:solidFill>
                  <a:srgbClr val="0D0D0D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торговли</a:t>
            </a:r>
            <a:r>
              <a:rPr lang="en-GB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GB">
                <a:latin typeface="Noto Sans"/>
                <a:ea typeface="Noto Sans"/>
                <a:cs typeface="Noto Sans"/>
              </a:rPr>
              <a:t>(</a:t>
            </a:r>
            <a:r>
              <a:rPr lang="en-GB" err="1">
                <a:latin typeface="Noto Sans"/>
                <a:ea typeface="Noto Sans"/>
                <a:cs typeface="Noto Sans"/>
              </a:rPr>
              <a:t>не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все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возможные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меры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регулирующие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государственными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закупками</a:t>
            </a:r>
            <a:r>
              <a:rPr lang="en-GB">
                <a:latin typeface="Noto Sans"/>
                <a:ea typeface="Noto Sans"/>
                <a:cs typeface="Noto Sans"/>
              </a:rPr>
              <a:t>).</a:t>
            </a:r>
          </a:p>
          <a:p>
            <a:pPr marL="1143000" lvl="1" indent="-457200">
              <a:lnSpc>
                <a:spcPct val="11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Охватывает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меры</a:t>
            </a:r>
            <a:r>
              <a:rPr lang="en-GB">
                <a:latin typeface="Noto Sans"/>
                <a:ea typeface="Noto Sans"/>
                <a:cs typeface="Noto Sans"/>
              </a:rPr>
              <a:t> с </a:t>
            </a:r>
            <a:r>
              <a:rPr lang="en-GB" err="1">
                <a:latin typeface="Noto Sans"/>
                <a:ea typeface="Noto Sans"/>
                <a:cs typeface="Noto Sans"/>
              </a:rPr>
              <a:t>любыми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целями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но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без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суждений</a:t>
            </a:r>
            <a:r>
              <a:rPr lang="en-GB">
                <a:latin typeface="Noto Sans"/>
                <a:ea typeface="Noto Sans"/>
                <a:cs typeface="Noto Sans"/>
              </a:rPr>
              <a:t>.</a:t>
            </a:r>
            <a:endParaRPr lang="en-GB"/>
          </a:p>
          <a:p>
            <a:pPr marL="1600200" lvl="2" indent="-457200">
              <a:lnSpc>
                <a:spcPct val="11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Широкий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спектр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целей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закупкок</a:t>
            </a:r>
            <a:r>
              <a:rPr lang="en-GB">
                <a:latin typeface="Noto Sans"/>
                <a:ea typeface="Noto Sans"/>
                <a:cs typeface="Noto Sans"/>
              </a:rPr>
              <a:t> (</a:t>
            </a:r>
            <a:r>
              <a:rPr lang="en-GB" err="1">
                <a:latin typeface="Noto Sans"/>
                <a:ea typeface="Noto Sans"/>
                <a:cs typeface="Noto Sans"/>
              </a:rPr>
              <a:t>национальная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безопасность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неблагополучные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группы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или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регионы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устойчивое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развитие</a:t>
            </a:r>
            <a:r>
              <a:rPr lang="en-GB">
                <a:latin typeface="Noto Sans"/>
                <a:ea typeface="Noto Sans"/>
                <a:cs typeface="Noto Sans"/>
              </a:rPr>
              <a:t>) </a:t>
            </a:r>
          </a:p>
          <a:p>
            <a:pPr marL="1600200" lvl="2" indent="-457200">
              <a:lnSpc>
                <a:spcPct val="11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Ссылается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"</a:t>
            </a:r>
            <a:r>
              <a:rPr lang="en-GB" err="1">
                <a:latin typeface="Noto Sans"/>
                <a:ea typeface="Noto Sans"/>
                <a:cs typeface="Noto Sans"/>
              </a:rPr>
              <a:t>меры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оказывающие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влияние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торговлю</a:t>
            </a:r>
            <a:r>
              <a:rPr lang="en-GB">
                <a:latin typeface="Noto Sans"/>
                <a:ea typeface="Noto Sans"/>
                <a:cs typeface="Noto Sans"/>
              </a:rPr>
              <a:t>", а </a:t>
            </a:r>
            <a:r>
              <a:rPr lang="en-GB" err="1">
                <a:latin typeface="Noto Sans"/>
                <a:ea typeface="Noto Sans"/>
                <a:cs typeface="Noto Sans"/>
              </a:rPr>
              <a:t>не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"</a:t>
            </a:r>
            <a:r>
              <a:rPr lang="en-GB" err="1">
                <a:latin typeface="Noto Sans"/>
                <a:ea typeface="Noto Sans"/>
                <a:cs typeface="Noto Sans"/>
              </a:rPr>
              <a:t>торговые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барьеры</a:t>
            </a:r>
            <a:r>
              <a:rPr lang="en-GB">
                <a:latin typeface="Noto Sans"/>
                <a:ea typeface="Noto Sans"/>
                <a:cs typeface="Noto Sans"/>
              </a:rPr>
              <a:t>".</a:t>
            </a:r>
            <a:endParaRPr lang="en-GB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err="1">
                <a:latin typeface="Noto Sans"/>
                <a:ea typeface="Noto Sans"/>
                <a:cs typeface="Noto Sans"/>
              </a:rPr>
              <a:t>Создает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широкую</a:t>
            </a:r>
            <a:r>
              <a:rPr lang="en-GB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сеть</a:t>
            </a:r>
            <a:r>
              <a:rPr lang="en-GB">
                <a:latin typeface="Noto Sans"/>
                <a:ea typeface="Noto Sans"/>
                <a:cs typeface="Noto Sans"/>
              </a:rPr>
              <a:t>, а </a:t>
            </a:r>
            <a:r>
              <a:rPr lang="en-GB" err="1">
                <a:latin typeface="Noto Sans"/>
                <a:ea typeface="Noto Sans"/>
                <a:cs typeface="Noto Sans"/>
              </a:rPr>
              <a:t>затем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может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произвести</a:t>
            </a:r>
            <a:r>
              <a:rPr lang="en-GB">
                <a:solidFill>
                  <a:srgbClr val="383838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отбор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чтобы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сосредоточиться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на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тех</a:t>
            </a:r>
            <a:r>
              <a:rPr lang="en-GB">
                <a:latin typeface="Noto Sans"/>
                <a:ea typeface="Noto Sans"/>
                <a:cs typeface="Noto Sans"/>
              </a:rPr>
              <a:t>, </a:t>
            </a:r>
            <a:r>
              <a:rPr lang="en-GB" err="1">
                <a:latin typeface="Noto Sans"/>
                <a:ea typeface="Noto Sans"/>
                <a:cs typeface="Noto Sans"/>
              </a:rPr>
              <a:t>которые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ограничивают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торговлю</a:t>
            </a:r>
            <a:r>
              <a:rPr lang="en-GB">
                <a:latin typeface="Noto Sans"/>
                <a:ea typeface="Noto Sans"/>
                <a:cs typeface="Noto Sans"/>
              </a:rPr>
              <a:t>. </a:t>
            </a:r>
            <a:endParaRPr lang="en-GB"/>
          </a:p>
          <a:p>
            <a:pPr marL="1143000" lvl="1" indent="-457200">
              <a:lnSpc>
                <a:spcPct val="110000"/>
              </a:lnSpc>
            </a:pPr>
            <a:r>
              <a:rPr lang="en-GB" err="1">
                <a:latin typeface="Noto Sans"/>
                <a:ea typeface="Noto Sans"/>
                <a:cs typeface="Noto Sans"/>
              </a:rPr>
              <a:t>Категории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имеют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широкое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определение</a:t>
            </a:r>
            <a:endParaRPr lang="en-GB" err="1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354B4-8C07-9AEA-2222-E14BA584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3F6C8-A124-3E8A-257A-F8522FE5F285}"/>
              </a:ext>
            </a:extLst>
          </p:cNvPr>
          <p:cNvSpPr txBox="1">
            <a:spLocks/>
          </p:cNvSpPr>
          <p:nvPr/>
        </p:nvSpPr>
        <p:spPr>
          <a:xfrm>
            <a:off x="1138560" y="102342"/>
            <a:ext cx="9589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B8D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GB" err="1">
                <a:latin typeface="Noto Sans"/>
                <a:ea typeface="Noto Sans"/>
                <a:cs typeface="Noto Sans"/>
              </a:rPr>
              <a:t>Охват</a:t>
            </a:r>
            <a:r>
              <a:rPr lang="en-GB">
                <a:latin typeface="Noto Sans"/>
                <a:ea typeface="Noto Sans"/>
                <a:cs typeface="Noto Sans"/>
              </a:rPr>
              <a:t> </a:t>
            </a:r>
            <a:r>
              <a:rPr lang="en-GB" err="1">
                <a:latin typeface="Noto Sans"/>
                <a:ea typeface="Noto Sans"/>
                <a:cs typeface="Noto Sans"/>
              </a:rPr>
              <a:t>таксономии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81609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20B4-E6A1-8CE9-A6FE-4E822B68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Noto Sans"/>
                <a:ea typeface="Noto Sans"/>
                <a:cs typeface="Noto Sans"/>
              </a:rPr>
              <a:t>Охват</a:t>
            </a:r>
            <a:r>
              <a:rPr lang="en-GB">
                <a:latin typeface="Noto Sans"/>
                <a:ea typeface="Noto Sans"/>
                <a:cs typeface="Noto Sans"/>
              </a:rPr>
              <a:t> </a:t>
            </a:r>
            <a:r>
              <a:rPr lang="en-GB" err="1">
                <a:latin typeface="Noto Sans"/>
                <a:ea typeface="Noto Sans"/>
                <a:cs typeface="Noto Sans"/>
              </a:rPr>
              <a:t>таксономии</a:t>
            </a:r>
            <a:endParaRPr lang="en-GB" b="0" err="1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3E39-6F67-A1C5-4B36-A93438AB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667" y="1170860"/>
            <a:ext cx="10641675" cy="56435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20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Прямые</a:t>
            </a:r>
            <a:r>
              <a:rPr lang="en-GB" sz="12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иностранные</a:t>
            </a:r>
            <a:r>
              <a:rPr lang="en-GB" sz="12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инвестиции</a:t>
            </a:r>
            <a:endParaRPr lang="en-US" sz="120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err="1">
                <a:latin typeface="Noto Sans"/>
                <a:ea typeface="Noto Sans"/>
                <a:cs typeface="Noto Sans"/>
              </a:rPr>
              <a:t>Может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повлиять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на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участие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20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закупках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200" err="1">
                <a:latin typeface="Noto Sans"/>
                <a:ea typeface="Noto Sans"/>
                <a:cs typeface="Noto Sans"/>
              </a:rPr>
              <a:t>рамках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более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широких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общесекторальных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ограничений</a:t>
            </a:r>
            <a:r>
              <a:rPr lang="en-GB" sz="1200" dirty="0">
                <a:latin typeface="Noto Sans"/>
                <a:ea typeface="Noto Sans"/>
                <a:cs typeface="Noto Sans"/>
              </a:rPr>
              <a:t> </a:t>
            </a:r>
            <a:endParaRPr lang="en-GB" sz="1200"/>
          </a:p>
          <a:p>
            <a:pPr lvl="1">
              <a:lnSpc>
                <a:spcPct val="120000"/>
              </a:lnSpc>
            </a:pPr>
            <a:r>
              <a:rPr lang="en-GB" sz="1200" err="1">
                <a:latin typeface="Noto Sans"/>
                <a:ea typeface="Noto Sans"/>
                <a:cs typeface="Noto Sans"/>
              </a:rPr>
              <a:t>Например</a:t>
            </a:r>
            <a:r>
              <a:rPr lang="en-GB" sz="1200" dirty="0">
                <a:latin typeface="Noto Sans"/>
                <a:ea typeface="Noto Sans"/>
                <a:cs typeface="Noto Sans"/>
              </a:rPr>
              <a:t>, </a:t>
            </a:r>
            <a:r>
              <a:rPr lang="en-GB" sz="1200" err="1">
                <a:latin typeface="Noto Sans"/>
                <a:ea typeface="Noto Sans"/>
                <a:cs typeface="Noto Sans"/>
              </a:rPr>
              <a:t>участие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200" err="1">
                <a:latin typeface="Noto Sans"/>
                <a:ea typeface="Noto Sans"/>
                <a:cs typeface="Noto Sans"/>
              </a:rPr>
              <a:t>предоставлении</a:t>
            </a:r>
            <a:r>
              <a:rPr lang="en-GB" sz="1200" dirty="0">
                <a:latin typeface="Noto Sans"/>
                <a:ea typeface="Noto Sans"/>
                <a:cs typeface="Noto Sans"/>
              </a:rPr>
              <a:t> </a:t>
            </a:r>
            <a:r>
              <a:rPr lang="en-GB" sz="1200" err="1">
                <a:latin typeface="Noto Sans"/>
                <a:ea typeface="Noto Sans"/>
                <a:cs typeface="Noto Sans"/>
              </a:rPr>
              <a:t>строительных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услугах</a:t>
            </a:r>
            <a:r>
              <a:rPr lang="en-GB" sz="1200" dirty="0">
                <a:latin typeface="Noto Sans"/>
                <a:ea typeface="Noto Sans"/>
                <a:cs typeface="Noto Sans"/>
              </a:rPr>
              <a:t>, с </a:t>
            </a:r>
            <a:r>
              <a:rPr lang="en-GB" sz="1200" err="1">
                <a:latin typeface="Noto Sans"/>
                <a:ea typeface="Noto Sans"/>
                <a:cs typeface="Noto Sans"/>
              </a:rPr>
              <a:t>учетом</a:t>
            </a:r>
            <a:r>
              <a:rPr lang="en-GB" sz="1200" dirty="0">
                <a:latin typeface="Noto Sans"/>
                <a:ea typeface="Noto Sans"/>
                <a:cs typeface="Noto Sans"/>
              </a:rPr>
              <a:t> </a:t>
            </a:r>
            <a:r>
              <a:rPr lang="en-GB" sz="1200" err="1">
                <a:latin typeface="Noto Sans"/>
                <a:ea typeface="Noto Sans"/>
                <a:cs typeface="Noto Sans"/>
              </a:rPr>
              <a:t>находжения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в </a:t>
            </a:r>
            <a:r>
              <a:rPr lang="en-GB" sz="1200" err="1">
                <a:latin typeface="Noto Sans"/>
                <a:ea typeface="Noto Sans"/>
                <a:cs typeface="Noto Sans"/>
              </a:rPr>
              <a:t>совместном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предприятии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или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национальной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собственности</a:t>
            </a:r>
            <a:r>
              <a:rPr lang="en-GB" sz="1200" dirty="0">
                <a:latin typeface="Noto Sans"/>
                <a:ea typeface="Noto Sans"/>
                <a:cs typeface="Noto Sans"/>
              </a:rPr>
              <a:t> </a:t>
            </a:r>
            <a:endParaRPr lang="en-GB" sz="1200"/>
          </a:p>
          <a:p>
            <a:pPr lvl="1">
              <a:lnSpc>
                <a:spcPct val="120000"/>
              </a:lnSpc>
            </a:pPr>
            <a:r>
              <a:rPr lang="en-GB" sz="1200" err="1">
                <a:latin typeface="Noto Sans"/>
                <a:ea typeface="Noto Sans"/>
                <a:cs typeface="Noto Sans"/>
              </a:rPr>
              <a:t>Комплекс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мер</a:t>
            </a:r>
            <a:r>
              <a:rPr lang="en-GB" sz="1200" dirty="0">
                <a:latin typeface="Noto Sans"/>
                <a:ea typeface="Noto Sans"/>
                <a:cs typeface="Noto Sans"/>
              </a:rPr>
              <a:t>: </a:t>
            </a:r>
            <a:r>
              <a:rPr lang="en-GB" sz="1200" err="1">
                <a:latin typeface="Noto Sans"/>
                <a:ea typeface="Noto Sans"/>
                <a:cs typeface="Noto Sans"/>
              </a:rPr>
              <a:t>требование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тендера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о </a:t>
            </a:r>
            <a:r>
              <a:rPr lang="en-GB" sz="1200" err="1">
                <a:latin typeface="Noto Sans"/>
                <a:ea typeface="Noto Sans"/>
                <a:cs typeface="Noto Sans"/>
              </a:rPr>
              <a:t>местном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присутствии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может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не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быть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проблемой</a:t>
            </a:r>
            <a:r>
              <a:rPr lang="en-GB" sz="1200" dirty="0">
                <a:latin typeface="Noto Sans"/>
                <a:ea typeface="Noto Sans"/>
                <a:cs typeface="Noto Sans"/>
              </a:rPr>
              <a:t> – – </a:t>
            </a:r>
            <a:r>
              <a:rPr lang="en-GB" sz="1200" err="1">
                <a:latin typeface="Noto Sans"/>
                <a:ea typeface="Noto Sans"/>
                <a:cs typeface="Noto Sans"/>
              </a:rPr>
              <a:t>за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исключением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случаев</a:t>
            </a:r>
            <a:r>
              <a:rPr lang="en-GB" sz="1200" dirty="0">
                <a:latin typeface="Noto Sans"/>
                <a:ea typeface="Noto Sans"/>
                <a:cs typeface="Noto Sans"/>
              </a:rPr>
              <a:t>, </a:t>
            </a:r>
            <a:r>
              <a:rPr lang="en-GB" sz="1200" err="1">
                <a:latin typeface="Noto Sans"/>
                <a:ea typeface="Noto Sans"/>
                <a:cs typeface="Noto Sans"/>
              </a:rPr>
              <a:t>когда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режим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GATS 3 (</a:t>
            </a:r>
            <a:r>
              <a:rPr lang="en-GB" sz="1200" err="1">
                <a:latin typeface="Noto Sans"/>
                <a:ea typeface="Noto Sans"/>
                <a:cs typeface="Noto Sans"/>
              </a:rPr>
              <a:t>Генеральное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соглашение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о </a:t>
            </a:r>
            <a:r>
              <a:rPr lang="en-GB" sz="1200" err="1">
                <a:latin typeface="Noto Sans"/>
                <a:ea typeface="Noto Sans"/>
                <a:cs typeface="Noto Sans"/>
              </a:rPr>
              <a:t>торговле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услугами</a:t>
            </a:r>
            <a:r>
              <a:rPr lang="en-GB" sz="1200" dirty="0">
                <a:latin typeface="Noto Sans"/>
                <a:ea typeface="Noto Sans"/>
                <a:cs typeface="Noto Sans"/>
              </a:rPr>
              <a:t>) </a:t>
            </a:r>
            <a:r>
              <a:rPr lang="en-GB" sz="1200" err="1">
                <a:latin typeface="Noto Sans"/>
                <a:ea typeface="Noto Sans"/>
                <a:cs typeface="Noto Sans"/>
              </a:rPr>
              <a:t>ограничивает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это</a:t>
            </a:r>
            <a:r>
              <a:rPr lang="en-GB" sz="1200" dirty="0">
                <a:latin typeface="Noto Sans"/>
                <a:ea typeface="Noto Sans"/>
                <a:cs typeface="Noto Sans"/>
              </a:rPr>
              <a:t> </a:t>
            </a:r>
            <a:r>
              <a:rPr lang="en-GB" sz="1200" err="1">
                <a:latin typeface="Noto Sans"/>
                <a:ea typeface="Noto Sans"/>
                <a:cs typeface="Noto Sans"/>
              </a:rPr>
              <a:t>действие</a:t>
            </a:r>
            <a:r>
              <a:rPr lang="en-GB" sz="1200" dirty="0">
                <a:latin typeface="Noto Sans"/>
                <a:ea typeface="Noto Sans"/>
                <a:cs typeface="Noto Sans"/>
              </a:rPr>
              <a:t> </a:t>
            </a:r>
            <a:endParaRPr lang="en-GB" sz="1200"/>
          </a:p>
          <a:p>
            <a:pPr marL="457200" lvl="1" indent="-285750">
              <a:buFont typeface="Arial"/>
              <a:buChar char="•"/>
            </a:pPr>
            <a:endParaRPr lang="en-GB" sz="12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20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Субцентральные</a:t>
            </a:r>
            <a:r>
              <a:rPr lang="en-US" sz="12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z="120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уровни</a:t>
            </a:r>
            <a:endParaRPr lang="en-US" sz="120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err="1">
                <a:latin typeface="Noto Sans"/>
                <a:ea typeface="Noto Sans"/>
                <a:cs typeface="Noto Sans"/>
              </a:rPr>
              <a:t>Увеличивает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сложность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сбора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данных</a:t>
            </a:r>
            <a:r>
              <a:rPr lang="en-US" sz="1200" dirty="0">
                <a:latin typeface="Noto Sans"/>
                <a:ea typeface="Noto Sans"/>
                <a:cs typeface="Noto Sans"/>
              </a:rPr>
              <a:t>, </a:t>
            </a:r>
            <a:r>
              <a:rPr lang="en-US" sz="1200" err="1">
                <a:latin typeface="Noto Sans"/>
                <a:ea typeface="Noto Sans"/>
                <a:cs typeface="Noto Sans"/>
              </a:rPr>
              <a:t>но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обеспечивает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лучший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охват</a:t>
            </a:r>
            <a:r>
              <a:rPr lang="en-US" sz="1200" dirty="0">
                <a:latin typeface="Noto Sans"/>
                <a:ea typeface="Noto Sans"/>
                <a:cs typeface="Noto Sans"/>
              </a:rPr>
              <a:t> </a:t>
            </a:r>
            <a:r>
              <a:rPr lang="en-US" sz="1200" err="1">
                <a:latin typeface="Noto Sans"/>
                <a:ea typeface="Noto Sans"/>
                <a:cs typeface="Noto Sans"/>
              </a:rPr>
              <a:t>данных</a:t>
            </a:r>
            <a:r>
              <a:rPr lang="en-US" sz="1200" dirty="0">
                <a:latin typeface="Noto Sans"/>
                <a:ea typeface="Noto Sans"/>
                <a:cs typeface="Noto Sans"/>
              </a:rPr>
              <a:t>, </a:t>
            </a:r>
            <a:r>
              <a:rPr lang="en-US" sz="1200" err="1">
                <a:latin typeface="Noto Sans"/>
                <a:ea typeface="Noto Sans"/>
                <a:cs typeface="Noto Sans"/>
              </a:rPr>
              <a:t>учитывая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значительную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долю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контрактов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закупок</a:t>
            </a:r>
            <a:r>
              <a:rPr lang="en-US" sz="1200" dirty="0">
                <a:latin typeface="Noto Sans"/>
                <a:ea typeface="Noto Sans"/>
                <a:cs typeface="Noto Sans"/>
              </a:rPr>
              <a:t>.</a:t>
            </a:r>
            <a:endParaRPr lang="en-US" sz="1200" dirty="0"/>
          </a:p>
          <a:p>
            <a:pPr marL="1143000" lvl="1" indent="-457200">
              <a:lnSpc>
                <a:spcPct val="120000"/>
              </a:lnSpc>
            </a:pPr>
            <a:r>
              <a:rPr lang="en-US" sz="1200" err="1">
                <a:latin typeface="Noto Sans"/>
                <a:ea typeface="Noto Sans"/>
                <a:cs typeface="Noto Sans"/>
              </a:rPr>
              <a:t>Рекомендовано</a:t>
            </a:r>
            <a:r>
              <a:rPr lang="en-US" sz="1200" dirty="0">
                <a:latin typeface="Noto Sans"/>
                <a:ea typeface="Noto Sans"/>
                <a:cs typeface="Noto Sans"/>
              </a:rPr>
              <a:t> </a:t>
            </a:r>
            <a:r>
              <a:rPr lang="en-US" sz="1200" err="1">
                <a:latin typeface="Noto Sans"/>
                <a:ea typeface="Noto Sans"/>
                <a:cs typeface="Noto Sans"/>
              </a:rPr>
              <a:t>применять</a:t>
            </a:r>
            <a:r>
              <a:rPr lang="en-US" sz="1200" dirty="0">
                <a:latin typeface="Noto Sans"/>
                <a:ea typeface="Noto Sans"/>
                <a:cs typeface="Noto Sans"/>
              </a:rPr>
              <a:t> </a:t>
            </a:r>
            <a:r>
              <a:rPr lang="en-US" sz="1200" err="1">
                <a:latin typeface="Noto Sans"/>
                <a:ea typeface="Noto Sans"/>
                <a:cs typeface="Noto Sans"/>
              </a:rPr>
              <a:t>Таксономию</a:t>
            </a:r>
            <a:r>
              <a:rPr lang="en-US" sz="1200" dirty="0">
                <a:latin typeface="Noto Sans"/>
                <a:ea typeface="Noto Sans"/>
                <a:cs typeface="Noto Sans"/>
              </a:rPr>
              <a:t> </a:t>
            </a:r>
            <a:r>
              <a:rPr lang="en-US" sz="1200" err="1">
                <a:latin typeface="Noto Sans"/>
                <a:ea typeface="Noto Sans"/>
                <a:cs typeface="Noto Sans"/>
              </a:rPr>
              <a:t>по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мере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возможности</a:t>
            </a:r>
            <a:endParaRPr lang="en-US" sz="1200"/>
          </a:p>
          <a:p>
            <a:endParaRPr lang="en-US" sz="1200" dirty="0"/>
          </a:p>
          <a:p>
            <a:r>
              <a:rPr lang="en-US" sz="120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Государственные</a:t>
            </a:r>
            <a:r>
              <a:rPr lang="en-US" sz="1200" dirty="0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предприятия</a:t>
            </a:r>
            <a:endParaRPr lang="en-US" sz="120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err="1">
                <a:latin typeface="Noto Sans"/>
                <a:ea typeface="Noto Sans"/>
                <a:cs typeface="Noto Sans"/>
              </a:rPr>
              <a:t>Проблема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специфики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и </a:t>
            </a:r>
            <a:r>
              <a:rPr lang="en-US" sz="1200" err="1">
                <a:latin typeface="Noto Sans"/>
                <a:ea typeface="Noto Sans"/>
                <a:cs typeface="Noto Sans"/>
              </a:rPr>
              <a:t>разнообразия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законов</a:t>
            </a:r>
            <a:r>
              <a:rPr lang="en-US" sz="1200" dirty="0">
                <a:latin typeface="Noto Sans"/>
                <a:ea typeface="Noto Sans"/>
                <a:cs typeface="Noto Sans"/>
              </a:rPr>
              <a:t>, </a:t>
            </a:r>
            <a:r>
              <a:rPr lang="en-US" sz="1200" err="1">
                <a:latin typeface="Noto Sans"/>
                <a:ea typeface="Noto Sans"/>
                <a:cs typeface="Noto Sans"/>
              </a:rPr>
              <a:t>регулирующих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деятельность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err="1">
                <a:latin typeface="Noto Sans"/>
                <a:ea typeface="Noto Sans"/>
                <a:cs typeface="Noto Sans"/>
              </a:rPr>
              <a:t>предприятий</a:t>
            </a:r>
            <a:endParaRPr lang="en-US" sz="1200"/>
          </a:p>
          <a:p>
            <a:pPr marL="1143000" lvl="1" indent="-457200">
              <a:lnSpc>
                <a:spcPct val="120000"/>
              </a:lnSpc>
            </a:pPr>
            <a:r>
              <a:rPr lang="en-US" sz="1200" dirty="0" err="1">
                <a:latin typeface="Noto Sans"/>
                <a:ea typeface="Noto Sans"/>
                <a:cs typeface="Noto Sans"/>
              </a:rPr>
              <a:t>Использывание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определения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Руководства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ОЭСР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погосударственным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предприятиям</a:t>
            </a:r>
            <a:endParaRPr lang="en-US" dirty="0" err="1"/>
          </a:p>
          <a:p>
            <a:pPr marL="1143000" lvl="1" indent="-457200">
              <a:lnSpc>
                <a:spcPct val="120000"/>
              </a:lnSpc>
            </a:pPr>
            <a:r>
              <a:rPr lang="en-US" sz="1200" dirty="0">
                <a:latin typeface="Noto Sans"/>
                <a:ea typeface="Noto Sans"/>
                <a:cs typeface="Noto Sans"/>
              </a:rPr>
              <a:t>В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настоящее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время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пересматривается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–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может</a:t>
            </a:r>
            <a:r>
              <a:rPr lang="en-US" sz="1200" dirty="0">
                <a:latin typeface="Noto Sans"/>
                <a:ea typeface="Noto Sans"/>
                <a:cs typeface="Noto Sans"/>
              </a:rPr>
              <a:t> 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охватывать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не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только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50%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собственности</a:t>
            </a:r>
            <a:r>
              <a:rPr lang="en-US" sz="1200" dirty="0">
                <a:latin typeface="Noto Sans"/>
                <a:ea typeface="Noto Sans"/>
                <a:cs typeface="Noto Sans"/>
              </a:rPr>
              <a:t>,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но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и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эффективный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контроль</a:t>
            </a:r>
            <a:r>
              <a:rPr lang="en-US" sz="1200" dirty="0">
                <a:latin typeface="Noto Sans"/>
                <a:ea typeface="Noto Sans"/>
                <a:cs typeface="Noto Sans"/>
              </a:rPr>
              <a:t> </a:t>
            </a:r>
            <a:endParaRPr lang="en-US" sz="120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Noto Sans"/>
                <a:ea typeface="Noto Sans"/>
                <a:cs typeface="Noto Sans"/>
              </a:rPr>
              <a:t>Государственные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предприятия</a:t>
            </a:r>
            <a:r>
              <a:rPr lang="en-US" sz="1200" dirty="0">
                <a:latin typeface="Noto Sans"/>
                <a:ea typeface="Noto Sans"/>
                <a:cs typeface="Noto Sans"/>
              </a:rPr>
              <a:t>,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как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участники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торгов</a:t>
            </a:r>
            <a:r>
              <a:rPr lang="en-US" sz="1200" dirty="0">
                <a:latin typeface="Noto Sans"/>
                <a:ea typeface="Noto Sans"/>
                <a:cs typeface="Noto Sans"/>
              </a:rPr>
              <a:t>,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так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и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государственные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заказчики</a:t>
            </a:r>
          </a:p>
          <a:p>
            <a:pPr marL="1143000" lvl="1" indent="-457200">
              <a:lnSpc>
                <a:spcPct val="120000"/>
              </a:lnSpc>
            </a:pPr>
            <a:r>
              <a:rPr lang="en-US" sz="1200" dirty="0" err="1">
                <a:latin typeface="Noto Sans"/>
                <a:ea typeface="Noto Sans"/>
                <a:cs typeface="Noto Sans"/>
              </a:rPr>
              <a:t>Как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участники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торгов</a:t>
            </a:r>
            <a:r>
              <a:rPr lang="en-US" sz="1200" dirty="0">
                <a:latin typeface="Noto Sans"/>
                <a:ea typeface="Noto Sans"/>
                <a:cs typeface="Noto Sans"/>
              </a:rPr>
              <a:t>,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проверка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наличия</a:t>
            </a:r>
            <a:r>
              <a:rPr lang="en-US" sz="1200" dirty="0">
                <a:latin typeface="Noto Sans"/>
                <a:ea typeface="Noto Sans"/>
                <a:cs typeface="Noto Sans"/>
              </a:rPr>
              <a:t> 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несправедливых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преимуществ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(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конкурентный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нейтралитет</a:t>
            </a:r>
            <a:r>
              <a:rPr lang="en-US" sz="1200" dirty="0">
                <a:latin typeface="Noto Sans"/>
                <a:ea typeface="Noto Sans"/>
                <a:cs typeface="Noto Sans"/>
              </a:rPr>
              <a:t>)</a:t>
            </a:r>
            <a:endParaRPr lang="en-US" sz="1200" dirty="0"/>
          </a:p>
          <a:p>
            <a:pPr marL="1143000" lvl="1" indent="-457200">
              <a:lnSpc>
                <a:spcPct val="120000"/>
              </a:lnSpc>
            </a:pPr>
            <a:r>
              <a:rPr lang="en-US" sz="1200" dirty="0" err="1">
                <a:latin typeface="Noto Sans"/>
                <a:ea typeface="Noto Sans"/>
                <a:cs typeface="Noto Sans"/>
              </a:rPr>
              <a:t>Как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заказчиков</a:t>
            </a:r>
            <a:r>
              <a:rPr lang="en-US" sz="1200" dirty="0">
                <a:latin typeface="Noto Sans"/>
                <a:ea typeface="Noto Sans"/>
                <a:cs typeface="Noto Sans"/>
              </a:rPr>
              <a:t>, 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проверка</a:t>
            </a:r>
            <a:r>
              <a:rPr lang="en-US" sz="1200" dirty="0">
                <a:latin typeface="Noto Sans"/>
                <a:ea typeface="Noto Sans"/>
                <a:cs typeface="Noto Sans"/>
              </a:rPr>
              <a:t> 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наличия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отступлений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от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общего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режима</a:t>
            </a:r>
            <a:r>
              <a:rPr lang="en-US" sz="1200" dirty="0">
                <a:latin typeface="Noto Sans"/>
                <a:ea typeface="Noto Sans"/>
                <a:cs typeface="Noto Sans"/>
              </a:rPr>
              <a:t> 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государственных</a:t>
            </a:r>
            <a:r>
              <a:rPr lang="en-US" sz="1200" dirty="0">
                <a:latin typeface="Noto Sans"/>
                <a:ea typeface="Noto Sans"/>
                <a:cs typeface="Noto Sans"/>
              </a:rPr>
              <a:t> </a:t>
            </a:r>
            <a:r>
              <a:rPr lang="en-US" sz="1200" dirty="0" err="1">
                <a:latin typeface="Noto Sans"/>
                <a:ea typeface="Noto Sans"/>
                <a:cs typeface="Noto Sans"/>
              </a:rPr>
              <a:t>закупок</a:t>
            </a:r>
            <a:r>
              <a:rPr lang="en-US" sz="1200" dirty="0">
                <a:latin typeface="Noto Sans"/>
                <a:ea typeface="Noto Sans"/>
                <a:cs typeface="Noto Sans"/>
              </a:rPr>
              <a:t>.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36103-BA76-2D00-0108-7150D8BB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4865"/>
      </p:ext>
    </p:extLst>
  </p:cSld>
  <p:clrMapOvr>
    <a:masterClrMapping/>
  </p:clrMapOvr>
</p:sld>
</file>

<file path=ppt/theme/theme1.xml><?xml version="1.0" encoding="utf-8"?>
<a:theme xmlns:a="http://schemas.openxmlformats.org/drawingml/2006/main" name="TAD_Blue">
  <a:themeElements>
    <a:clrScheme name="TAD blue">
      <a:dk1>
        <a:srgbClr val="FFFFFF"/>
      </a:dk1>
      <a:lt1>
        <a:srgbClr val="0AB8DF"/>
      </a:lt1>
      <a:dk2>
        <a:srgbClr val="0AB8DF"/>
      </a:dk2>
      <a:lt2>
        <a:srgbClr val="383838"/>
      </a:lt2>
      <a:accent1>
        <a:srgbClr val="FF0000"/>
      </a:accent1>
      <a:accent2>
        <a:srgbClr val="538135"/>
      </a:accent2>
      <a:accent3>
        <a:srgbClr val="FFD965"/>
      </a:accent3>
      <a:accent4>
        <a:srgbClr val="FFC000"/>
      </a:accent4>
      <a:accent5>
        <a:srgbClr val="F4B183"/>
      </a:accent5>
      <a:accent6>
        <a:srgbClr val="70AD47"/>
      </a:accent6>
      <a:hlink>
        <a:srgbClr val="0AB8DF"/>
      </a:hlink>
      <a:folHlink>
        <a:srgbClr val="0896B8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D_PPT_template.potx  -  Read-Only" id="{A8D9D948-64C1-48B5-8013-03472565E697}" vid="{DCDD33A4-A627-4D1B-81ED-AE20F3CB8C7B}"/>
    </a:ext>
  </a:extLst>
</a:theme>
</file>

<file path=ppt/theme/theme2.xml><?xml version="1.0" encoding="utf-8"?>
<a:theme xmlns:a="http://schemas.openxmlformats.org/drawingml/2006/main" name="TAD_Green">
  <a:themeElements>
    <a:clrScheme name="TAD green">
      <a:dk1>
        <a:srgbClr val="FFFFFF"/>
      </a:dk1>
      <a:lt1>
        <a:srgbClr val="8CC63E"/>
      </a:lt1>
      <a:dk2>
        <a:srgbClr val="8CC63E"/>
      </a:dk2>
      <a:lt2>
        <a:srgbClr val="383838"/>
      </a:lt2>
      <a:accent1>
        <a:srgbClr val="FF0000"/>
      </a:accent1>
      <a:accent2>
        <a:srgbClr val="538135"/>
      </a:accent2>
      <a:accent3>
        <a:srgbClr val="FFD965"/>
      </a:accent3>
      <a:accent4>
        <a:srgbClr val="FFC000"/>
      </a:accent4>
      <a:accent5>
        <a:srgbClr val="F4B183"/>
      </a:accent5>
      <a:accent6>
        <a:srgbClr val="70AD47"/>
      </a:accent6>
      <a:hlink>
        <a:srgbClr val="0AB8DF"/>
      </a:hlink>
      <a:folHlink>
        <a:srgbClr val="0896B8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D_PPT_template.potx  -  Read-Only" id="{A8D9D948-64C1-48B5-8013-03472565E697}" vid="{072F3FA0-988E-4090-B478-709935F7D6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03F8C9C393B47A632F3394BCEBBA5" ma:contentTypeVersion="14" ma:contentTypeDescription="Create a new document." ma:contentTypeScope="" ma:versionID="8cc8c9e6433cc493a18982969c0a17ff">
  <xsd:schema xmlns:xsd="http://www.w3.org/2001/XMLSchema" xmlns:xs="http://www.w3.org/2001/XMLSchema" xmlns:p="http://schemas.microsoft.com/office/2006/metadata/properties" xmlns:ns2="9bd2cdbf-2396-4db5-9ced-e74a729f2a4a" xmlns:ns3="26aef637-f295-4a75-abbf-4e6e40505af8" targetNamespace="http://schemas.microsoft.com/office/2006/metadata/properties" ma:root="true" ma:fieldsID="855439e794e26238426ee7ed3c5e5a04" ns2:_="" ns3:_="">
    <xsd:import namespace="9bd2cdbf-2396-4db5-9ced-e74a729f2a4a"/>
    <xsd:import namespace="26aef637-f295-4a75-abbf-4e6e40505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cdbf-2396-4db5-9ced-e74a729f2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ef637-f295-4a75-abbf-4e6e40505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bd2cdbf-2396-4db5-9ced-e74a729f2a4a" xsi:nil="true"/>
    <lcf76f155ced4ddcb4097134ff3c332f xmlns="9bd2cdbf-2396-4db5-9ced-e74a729f2a4a">
      <Terms xmlns="http://schemas.microsoft.com/office/infopath/2007/PartnerControls"/>
    </lcf76f155ced4ddcb4097134ff3c332f>
    <_Flow_SignoffStatus xmlns="9bd2cdbf-2396-4db5-9ced-e74a729f2a4a" xsi:nil="true"/>
  </documentManagement>
</p:properties>
</file>

<file path=customXml/itemProps1.xml><?xml version="1.0" encoding="utf-8"?>
<ds:datastoreItem xmlns:ds="http://schemas.openxmlformats.org/officeDocument/2006/customXml" ds:itemID="{D96DAA99-97FC-43F6-83B7-7EDDC83E2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2cdbf-2396-4db5-9ced-e74a729f2a4a"/>
    <ds:schemaRef ds:uri="26aef637-f295-4a75-abbf-4e6e40505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D65D50-2C2A-41A5-AD37-9D65D8D62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66D1C0-CC83-4D00-9E24-54CEA98CA22E}">
  <ds:schemaRefs>
    <ds:schemaRef ds:uri="9bd2cdbf-2396-4db5-9ced-e74a729f2a4a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1cb350ab-c2fd-4b20-a9d9-41f8e7e93f2e}" enabled="1" method="Standard" siteId="{172f4752-6874-4876-bad5-e6d61f991171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TAD_PPT_template (2023)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TAD_Blue</vt:lpstr>
      <vt:lpstr>TAD_Green</vt:lpstr>
      <vt:lpstr>ОЭСР Таксономия: измерение торговых барьеров в государственных закупках.</vt:lpstr>
      <vt:lpstr>Краткое содержание</vt:lpstr>
      <vt:lpstr>Зачем ?</vt:lpstr>
      <vt:lpstr> Зачем таксономия? </vt:lpstr>
      <vt:lpstr>Зачем таксономия? </vt:lpstr>
      <vt:lpstr>Что  (1) Охват</vt:lpstr>
      <vt:lpstr>Охват таксономии</vt:lpstr>
      <vt:lpstr>PowerPoint Presentation</vt:lpstr>
      <vt:lpstr>Охват таксономии</vt:lpstr>
      <vt:lpstr>Охват таксономии</vt:lpstr>
      <vt:lpstr>Охват таксономии</vt:lpstr>
      <vt:lpstr>Что  (2) Категории</vt:lpstr>
      <vt:lpstr>Категории таксономии</vt:lpstr>
      <vt:lpstr>Категории таксономии: явные меры</vt:lpstr>
      <vt:lpstr>Категории таксономии: явные меры</vt:lpstr>
      <vt:lpstr>Категории таксономии: неявные меры</vt:lpstr>
      <vt:lpstr>Категории таксономии: неявные меры</vt:lpstr>
      <vt:lpstr>Категории таксономии: неявные меры</vt:lpstr>
      <vt:lpstr>КАК</vt:lpstr>
      <vt:lpstr>Какие меры собирать?</vt:lpstr>
      <vt:lpstr>Сбор данных</vt:lpstr>
      <vt:lpstr>Свяжитесь с нами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BOROS Caitlin, TAD/COM</dc:creator>
  <cp:revision>237</cp:revision>
  <dcterms:created xsi:type="dcterms:W3CDTF">2023-04-14T10:11:24Z</dcterms:created>
  <dcterms:modified xsi:type="dcterms:W3CDTF">2024-03-17T11:52:16Z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0x01010071803F8C9C393B47A632F3394BCEBBA5</vt:lpwstr>
  </property>
  <property fmtid="{D5CDD505-2E9C-101B-9397-08002B2CF9AE}" pid="3" name="Order">
    <vt:r8>662600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ClassificationContentMarkingFooterLocations">
    <vt:lpwstr>TAD_Blue:10\TAD_Green:10</vt:lpwstr>
  </property>
  <property fmtid="{D5CDD505-2E9C-101B-9397-08002B2CF9AE}" pid="13" name="ClassificationContentMarkingFooterText">
    <vt:lpwstr>OFFICIAL USE</vt:lpwstr>
  </property>
  <property fmtid="{D5CDD505-2E9C-101B-9397-08002B2CF9AE}" pid="14" name="ClassificationContentMarkingHeaderLocations">
    <vt:lpwstr>TAD_Blue:9\TAD_Green:9</vt:lpwstr>
  </property>
  <property fmtid="{D5CDD505-2E9C-101B-9397-08002B2CF9AE}" pid="15" name="ClassificationContentMarkingHeaderText">
    <vt:lpwstr>OFFICIAL USE</vt:lpwstr>
  </property>
  <property fmtid="{D5CDD505-2E9C-101B-9397-08002B2CF9AE}" pid="16" name="MediaServiceImageTags">
    <vt:lpwstr/>
  </property>
  <property fmtid="{D5CDD505-2E9C-101B-9397-08002B2CF9AE}" pid="17" name="j58bd6c1a5e04739961ec993afce87a7">
    <vt:lpwstr/>
  </property>
  <property fmtid="{D5CDD505-2E9C-101B-9397-08002B2CF9AE}" pid="18" name="TaxCatchAll">
    <vt:lpwstr/>
  </property>
  <property fmtid="{D5CDD505-2E9C-101B-9397-08002B2CF9AE}" pid="19" name="Record_x0020_Status">
    <vt:lpwstr/>
  </property>
  <property fmtid="{D5CDD505-2E9C-101B-9397-08002B2CF9AE}" pid="20" name="Record Status">
    <vt:lpwstr/>
  </property>
</Properties>
</file>