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  <p:sldMasterId id="2147483672" r:id="rId6"/>
  </p:sldMasterIdLst>
  <p:notesMasterIdLst>
    <p:notesMasterId r:id="rId24"/>
  </p:notesMasterIdLst>
  <p:sldIdLst>
    <p:sldId id="887" r:id="rId7"/>
    <p:sldId id="439" r:id="rId8"/>
    <p:sldId id="424" r:id="rId9"/>
    <p:sldId id="904" r:id="rId10"/>
    <p:sldId id="906" r:id="rId11"/>
    <p:sldId id="907" r:id="rId12"/>
    <p:sldId id="420" r:id="rId13"/>
    <p:sldId id="905" r:id="rId14"/>
    <p:sldId id="839" r:id="rId15"/>
    <p:sldId id="889" r:id="rId16"/>
    <p:sldId id="536" r:id="rId17"/>
    <p:sldId id="894" r:id="rId18"/>
    <p:sldId id="893" r:id="rId19"/>
    <p:sldId id="899" r:id="rId20"/>
    <p:sldId id="900" r:id="rId21"/>
    <p:sldId id="903" r:id="rId22"/>
    <p:sldId id="908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4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99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F60E9-6F18-C978-5401-BACD97B04525}" v="775" dt="2024-03-17T00:26:17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57" autoAdjust="0"/>
  </p:normalViewPr>
  <p:slideViewPr>
    <p:cSldViewPr snapToGrid="0" snapToObjects="1">
      <p:cViewPr>
        <p:scale>
          <a:sx n="58" d="100"/>
          <a:sy n="58" d="100"/>
        </p:scale>
        <p:origin x="9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akelyan, Eliza" userId="S::arakelye@ebrd.com::135c297d-1ce3-48e2-8dc6-5fb52f2f5933" providerId="AD" clId="Web-{2F8C3871-C5BC-B854-0903-85DA648EEB7B}"/>
    <pc:docChg chg="modSld">
      <pc:chgData name="Arakelyan, Eliza" userId="S::arakelye@ebrd.com::135c297d-1ce3-48e2-8dc6-5fb52f2f5933" providerId="AD" clId="Web-{2F8C3871-C5BC-B854-0903-85DA648EEB7B}" dt="2024-03-14T17:53:00.830" v="105" actId="20577"/>
      <pc:docMkLst>
        <pc:docMk/>
      </pc:docMkLst>
      <pc:sldChg chg="modSp">
        <pc:chgData name="Arakelyan, Eliza" userId="S::arakelye@ebrd.com::135c297d-1ce3-48e2-8dc6-5fb52f2f5933" providerId="AD" clId="Web-{2F8C3871-C5BC-B854-0903-85DA648EEB7B}" dt="2024-03-14T17:45:29.532" v="22" actId="1076"/>
        <pc:sldMkLst>
          <pc:docMk/>
          <pc:sldMk cId="1584666311" sldId="420"/>
        </pc:sldMkLst>
        <pc:spChg chg="mod">
          <ac:chgData name="Arakelyan, Eliza" userId="S::arakelye@ebrd.com::135c297d-1ce3-48e2-8dc6-5fb52f2f5933" providerId="AD" clId="Web-{2F8C3871-C5BC-B854-0903-85DA648EEB7B}" dt="2024-03-14T17:45:29.532" v="22" actId="1076"/>
          <ac:spMkLst>
            <pc:docMk/>
            <pc:sldMk cId="1584666311" sldId="420"/>
            <ac:spMk id="5" creationId="{B699D64D-BCF6-4A12-A802-EC8C23108225}"/>
          </ac:spMkLst>
        </pc:spChg>
        <pc:spChg chg="mod">
          <ac:chgData name="Arakelyan, Eliza" userId="S::arakelye@ebrd.com::135c297d-1ce3-48e2-8dc6-5fb52f2f5933" providerId="AD" clId="Web-{2F8C3871-C5BC-B854-0903-85DA648EEB7B}" dt="2024-03-14T17:44:48.014" v="4" actId="20577"/>
          <ac:spMkLst>
            <pc:docMk/>
            <pc:sldMk cId="1584666311" sldId="420"/>
            <ac:spMk id="6" creationId="{DC5BB6B7-C64B-4068-B0DC-A034225946CA}"/>
          </ac:spMkLst>
        </pc:spChg>
      </pc:sldChg>
      <pc:sldChg chg="modSp">
        <pc:chgData name="Arakelyan, Eliza" userId="S::arakelye@ebrd.com::135c297d-1ce3-48e2-8dc6-5fb52f2f5933" providerId="AD" clId="Web-{2F8C3871-C5BC-B854-0903-85DA648EEB7B}" dt="2024-03-14T17:50:50.137" v="82" actId="20577"/>
        <pc:sldMkLst>
          <pc:docMk/>
          <pc:sldMk cId="466497055" sldId="839"/>
        </pc:sldMkLst>
        <pc:spChg chg="mod">
          <ac:chgData name="Arakelyan, Eliza" userId="S::arakelye@ebrd.com::135c297d-1ce3-48e2-8dc6-5fb52f2f5933" providerId="AD" clId="Web-{2F8C3871-C5BC-B854-0903-85DA648EEB7B}" dt="2024-03-14T17:50:50.137" v="82" actId="20577"/>
          <ac:spMkLst>
            <pc:docMk/>
            <pc:sldMk cId="466497055" sldId="839"/>
            <ac:spMk id="3" creationId="{B8621342-8500-8E13-F879-C0F1DE9FF925}"/>
          </ac:spMkLst>
        </pc:spChg>
        <pc:spChg chg="mod">
          <ac:chgData name="Arakelyan, Eliza" userId="S::arakelye@ebrd.com::135c297d-1ce3-48e2-8dc6-5fb52f2f5933" providerId="AD" clId="Web-{2F8C3871-C5BC-B854-0903-85DA648EEB7B}" dt="2024-03-14T17:50:32.496" v="77" actId="20577"/>
          <ac:spMkLst>
            <pc:docMk/>
            <pc:sldMk cId="466497055" sldId="839"/>
            <ac:spMk id="6" creationId="{00000000-0000-0000-0000-000000000000}"/>
          </ac:spMkLst>
        </pc:spChg>
      </pc:sldChg>
      <pc:sldChg chg="modSp">
        <pc:chgData name="Arakelyan, Eliza" userId="S::arakelye@ebrd.com::135c297d-1ce3-48e2-8dc6-5fb52f2f5933" providerId="AD" clId="Web-{2F8C3871-C5BC-B854-0903-85DA648EEB7B}" dt="2024-03-14T17:53:00.830" v="105" actId="20577"/>
        <pc:sldMkLst>
          <pc:docMk/>
          <pc:sldMk cId="2169071620" sldId="889"/>
        </pc:sldMkLst>
        <pc:spChg chg="mod">
          <ac:chgData name="Arakelyan, Eliza" userId="S::arakelye@ebrd.com::135c297d-1ce3-48e2-8dc6-5fb52f2f5933" providerId="AD" clId="Web-{2F8C3871-C5BC-B854-0903-85DA648EEB7B}" dt="2024-03-14T17:53:00.830" v="105" actId="20577"/>
          <ac:spMkLst>
            <pc:docMk/>
            <pc:sldMk cId="2169071620" sldId="889"/>
            <ac:spMk id="3" creationId="{B8621342-8500-8E13-F879-C0F1DE9FF925}"/>
          </ac:spMkLst>
        </pc:spChg>
        <pc:spChg chg="mod">
          <ac:chgData name="Arakelyan, Eliza" userId="S::arakelye@ebrd.com::135c297d-1ce3-48e2-8dc6-5fb52f2f5933" providerId="AD" clId="Web-{2F8C3871-C5BC-B854-0903-85DA648EEB7B}" dt="2024-03-14T17:51:22.420" v="85" actId="20577"/>
          <ac:spMkLst>
            <pc:docMk/>
            <pc:sldMk cId="2169071620" sldId="889"/>
            <ac:spMk id="6" creationId="{00000000-0000-0000-0000-000000000000}"/>
          </ac:spMkLst>
        </pc:spChg>
      </pc:sldChg>
      <pc:sldChg chg="modSp">
        <pc:chgData name="Arakelyan, Eliza" userId="S::arakelye@ebrd.com::135c297d-1ce3-48e2-8dc6-5fb52f2f5933" providerId="AD" clId="Web-{2F8C3871-C5BC-B854-0903-85DA648EEB7B}" dt="2024-03-14T17:49:03.352" v="75" actId="20577"/>
        <pc:sldMkLst>
          <pc:docMk/>
          <pc:sldMk cId="1872613230" sldId="905"/>
        </pc:sldMkLst>
        <pc:spChg chg="mod">
          <ac:chgData name="Arakelyan, Eliza" userId="S::arakelye@ebrd.com::135c297d-1ce3-48e2-8dc6-5fb52f2f5933" providerId="AD" clId="Web-{2F8C3871-C5BC-B854-0903-85DA648EEB7B}" dt="2024-03-14T17:49:03.352" v="75" actId="20577"/>
          <ac:spMkLst>
            <pc:docMk/>
            <pc:sldMk cId="1872613230" sldId="905"/>
            <ac:spMk id="5" creationId="{B699D64D-BCF6-4A12-A802-EC8C23108225}"/>
          </ac:spMkLst>
        </pc:spChg>
        <pc:spChg chg="mod">
          <ac:chgData name="Arakelyan, Eliza" userId="S::arakelye@ebrd.com::135c297d-1ce3-48e2-8dc6-5fb52f2f5933" providerId="AD" clId="Web-{2F8C3871-C5BC-B854-0903-85DA648EEB7B}" dt="2024-03-14T17:46:20.861" v="24" actId="20577"/>
          <ac:spMkLst>
            <pc:docMk/>
            <pc:sldMk cId="1872613230" sldId="905"/>
            <ac:spMk id="6" creationId="{DC5BB6B7-C64B-4068-B0DC-A034225946CA}"/>
          </ac:spMkLst>
        </pc:spChg>
      </pc:sldChg>
    </pc:docChg>
  </pc:docChgLst>
  <pc:docChgLst>
    <pc:chgData name="Arakelyan, Eliza" userId="S::arakelye@ebrd.com::135c297d-1ce3-48e2-8dc6-5fb52f2f5933" providerId="AD" clId="Web-{FEE52E9E-BB9E-D7B8-595F-C5A06B3B82AF}"/>
    <pc:docChg chg="modSld">
      <pc:chgData name="Arakelyan, Eliza" userId="S::arakelye@ebrd.com::135c297d-1ce3-48e2-8dc6-5fb52f2f5933" providerId="AD" clId="Web-{FEE52E9E-BB9E-D7B8-595F-C5A06B3B82AF}" dt="2024-03-14T18:25:00.096" v="27" actId="20577"/>
      <pc:docMkLst>
        <pc:docMk/>
      </pc:docMkLst>
      <pc:sldChg chg="modSp">
        <pc:chgData name="Arakelyan, Eliza" userId="S::arakelye@ebrd.com::135c297d-1ce3-48e2-8dc6-5fb52f2f5933" providerId="AD" clId="Web-{FEE52E9E-BB9E-D7B8-595F-C5A06B3B82AF}" dt="2024-03-14T18:23:58.063" v="13" actId="1076"/>
        <pc:sldMkLst>
          <pc:docMk/>
          <pc:sldMk cId="1777265281" sldId="903"/>
        </pc:sldMkLst>
        <pc:spChg chg="mod">
          <ac:chgData name="Arakelyan, Eliza" userId="S::arakelye@ebrd.com::135c297d-1ce3-48e2-8dc6-5fb52f2f5933" providerId="AD" clId="Web-{FEE52E9E-BB9E-D7B8-595F-C5A06B3B82AF}" dt="2024-03-14T18:23:58.063" v="13" actId="1076"/>
          <ac:spMkLst>
            <pc:docMk/>
            <pc:sldMk cId="1777265281" sldId="903"/>
            <ac:spMk id="3" creationId="{B8621342-8500-8E13-F879-C0F1DE9FF925}"/>
          </ac:spMkLst>
        </pc:spChg>
      </pc:sldChg>
      <pc:sldChg chg="modSp">
        <pc:chgData name="Arakelyan, Eliza" userId="S::arakelye@ebrd.com::135c297d-1ce3-48e2-8dc6-5fb52f2f5933" providerId="AD" clId="Web-{FEE52E9E-BB9E-D7B8-595F-C5A06B3B82AF}" dt="2024-03-14T18:25:00.096" v="27" actId="20577"/>
        <pc:sldMkLst>
          <pc:docMk/>
          <pc:sldMk cId="256937506" sldId="908"/>
        </pc:sldMkLst>
        <pc:spChg chg="mod">
          <ac:chgData name="Arakelyan, Eliza" userId="S::arakelye@ebrd.com::135c297d-1ce3-48e2-8dc6-5fb52f2f5933" providerId="AD" clId="Web-{FEE52E9E-BB9E-D7B8-595F-C5A06B3B82AF}" dt="2024-03-14T18:25:00.096" v="27" actId="20577"/>
          <ac:spMkLst>
            <pc:docMk/>
            <pc:sldMk cId="256937506" sldId="908"/>
            <ac:spMk id="6" creationId="{00000000-0000-0000-0000-000000000000}"/>
          </ac:spMkLst>
        </pc:spChg>
      </pc:sldChg>
    </pc:docChg>
  </pc:docChgLst>
  <pc:docChgLst>
    <pc:chgData name="Arakelyan, Eliza" userId="S::arakelye@ebrd.com::135c297d-1ce3-48e2-8dc6-5fb52f2f5933" providerId="AD" clId="Web-{C66D6EE5-D68A-7331-7E4D-5D0490FE5966}"/>
    <pc:docChg chg="modSld">
      <pc:chgData name="Arakelyan, Eliza" userId="S::arakelye@ebrd.com::135c297d-1ce3-48e2-8dc6-5fb52f2f5933" providerId="AD" clId="Web-{C66D6EE5-D68A-7331-7E4D-5D0490FE5966}" dt="2024-03-14T17:42:23.076" v="183" actId="20577"/>
      <pc:docMkLst>
        <pc:docMk/>
      </pc:docMkLst>
      <pc:sldChg chg="modSp">
        <pc:chgData name="Arakelyan, Eliza" userId="S::arakelye@ebrd.com::135c297d-1ce3-48e2-8dc6-5fb52f2f5933" providerId="AD" clId="Web-{C66D6EE5-D68A-7331-7E4D-5D0490FE5966}" dt="2024-03-14T17:32:28.723" v="32" actId="14100"/>
        <pc:sldMkLst>
          <pc:docMk/>
          <pc:sldMk cId="4197636173" sldId="424"/>
        </pc:sldMkLst>
        <pc:spChg chg="mod">
          <ac:chgData name="Arakelyan, Eliza" userId="S::arakelye@ebrd.com::135c297d-1ce3-48e2-8dc6-5fb52f2f5933" providerId="AD" clId="Web-{C66D6EE5-D68A-7331-7E4D-5D0490FE5966}" dt="2024-03-14T17:32:06.565" v="29" actId="20577"/>
          <ac:spMkLst>
            <pc:docMk/>
            <pc:sldMk cId="4197636173" sldId="424"/>
            <ac:spMk id="5" creationId="{11CDBC30-BCD6-43B8-BD22-A3F74B584E4D}"/>
          </ac:spMkLst>
        </pc:spChg>
        <pc:spChg chg="mod">
          <ac:chgData name="Arakelyan, Eliza" userId="S::arakelye@ebrd.com::135c297d-1ce3-48e2-8dc6-5fb52f2f5933" providerId="AD" clId="Web-{C66D6EE5-D68A-7331-7E4D-5D0490FE5966}" dt="2024-03-14T17:32:28.723" v="32" actId="14100"/>
          <ac:spMkLst>
            <pc:docMk/>
            <pc:sldMk cId="4197636173" sldId="424"/>
            <ac:spMk id="8" creationId="{27BF3154-D5B4-8893-4318-186F30D68D1D}"/>
          </ac:spMkLst>
        </pc:spChg>
      </pc:sldChg>
      <pc:sldChg chg="modSp">
        <pc:chgData name="Arakelyan, Eliza" userId="S::arakelye@ebrd.com::135c297d-1ce3-48e2-8dc6-5fb52f2f5933" providerId="AD" clId="Web-{C66D6EE5-D68A-7331-7E4D-5D0490FE5966}" dt="2024-03-14T17:31:47.939" v="25" actId="20577"/>
        <pc:sldMkLst>
          <pc:docMk/>
          <pc:sldMk cId="4047468953" sldId="439"/>
        </pc:sldMkLst>
        <pc:spChg chg="mod">
          <ac:chgData name="Arakelyan, Eliza" userId="S::arakelye@ebrd.com::135c297d-1ce3-48e2-8dc6-5fb52f2f5933" providerId="AD" clId="Web-{C66D6EE5-D68A-7331-7E4D-5D0490FE5966}" dt="2024-03-14T17:31:47.939" v="25" actId="20577"/>
          <ac:spMkLst>
            <pc:docMk/>
            <pc:sldMk cId="4047468953" sldId="439"/>
            <ac:spMk id="5" creationId="{11CDBC30-BCD6-43B8-BD22-A3F74B584E4D}"/>
          </ac:spMkLst>
        </pc:spChg>
        <pc:spChg chg="mod">
          <ac:chgData name="Arakelyan, Eliza" userId="S::arakelye@ebrd.com::135c297d-1ce3-48e2-8dc6-5fb52f2f5933" providerId="AD" clId="Web-{C66D6EE5-D68A-7331-7E4D-5D0490FE5966}" dt="2024-03-14T17:31:41.141" v="21" actId="20577"/>
          <ac:spMkLst>
            <pc:docMk/>
            <pc:sldMk cId="4047468953" sldId="439"/>
            <ac:spMk id="7" creationId="{20439729-D0A6-4D9B-A9EA-69960EB6F6B9}"/>
          </ac:spMkLst>
        </pc:spChg>
      </pc:sldChg>
      <pc:sldChg chg="modSp">
        <pc:chgData name="Arakelyan, Eliza" userId="S::arakelye@ebrd.com::135c297d-1ce3-48e2-8dc6-5fb52f2f5933" providerId="AD" clId="Web-{C66D6EE5-D68A-7331-7E4D-5D0490FE5966}" dt="2024-03-14T17:33:54.479" v="55" actId="20577"/>
        <pc:sldMkLst>
          <pc:docMk/>
          <pc:sldMk cId="3430596946" sldId="904"/>
        </pc:sldMkLst>
        <pc:spChg chg="mod">
          <ac:chgData name="Arakelyan, Eliza" userId="S::arakelye@ebrd.com::135c297d-1ce3-48e2-8dc6-5fb52f2f5933" providerId="AD" clId="Web-{C66D6EE5-D68A-7331-7E4D-5D0490FE5966}" dt="2024-03-14T17:33:54.479" v="55" actId="20577"/>
          <ac:spMkLst>
            <pc:docMk/>
            <pc:sldMk cId="3430596946" sldId="904"/>
            <ac:spMk id="5" creationId="{B699D64D-BCF6-4A12-A802-EC8C23108225}"/>
          </ac:spMkLst>
        </pc:spChg>
        <pc:spChg chg="mod">
          <ac:chgData name="Arakelyan, Eliza" userId="S::arakelye@ebrd.com::135c297d-1ce3-48e2-8dc6-5fb52f2f5933" providerId="AD" clId="Web-{C66D6EE5-D68A-7331-7E4D-5D0490FE5966}" dt="2024-03-14T17:32:42.520" v="42" actId="20577"/>
          <ac:spMkLst>
            <pc:docMk/>
            <pc:sldMk cId="3430596946" sldId="904"/>
            <ac:spMk id="6" creationId="{DC5BB6B7-C64B-4068-B0DC-A034225946CA}"/>
          </ac:spMkLst>
        </pc:spChg>
      </pc:sldChg>
      <pc:sldChg chg="modSp">
        <pc:chgData name="Arakelyan, Eliza" userId="S::arakelye@ebrd.com::135c297d-1ce3-48e2-8dc6-5fb52f2f5933" providerId="AD" clId="Web-{C66D6EE5-D68A-7331-7E4D-5D0490FE5966}" dt="2024-03-14T17:38:34.795" v="113" actId="1076"/>
        <pc:sldMkLst>
          <pc:docMk/>
          <pc:sldMk cId="1530523411" sldId="906"/>
        </pc:sldMkLst>
        <pc:spChg chg="mod">
          <ac:chgData name="Arakelyan, Eliza" userId="S::arakelye@ebrd.com::135c297d-1ce3-48e2-8dc6-5fb52f2f5933" providerId="AD" clId="Web-{C66D6EE5-D68A-7331-7E4D-5D0490FE5966}" dt="2024-03-14T17:38:34.795" v="113" actId="1076"/>
          <ac:spMkLst>
            <pc:docMk/>
            <pc:sldMk cId="1530523411" sldId="906"/>
            <ac:spMk id="5" creationId="{B699D64D-BCF6-4A12-A802-EC8C23108225}"/>
          </ac:spMkLst>
        </pc:spChg>
        <pc:spChg chg="mod">
          <ac:chgData name="Arakelyan, Eliza" userId="S::arakelye@ebrd.com::135c297d-1ce3-48e2-8dc6-5fb52f2f5933" providerId="AD" clId="Web-{C66D6EE5-D68A-7331-7E4D-5D0490FE5966}" dt="2024-03-14T17:37:37.150" v="105" actId="1076"/>
          <ac:spMkLst>
            <pc:docMk/>
            <pc:sldMk cId="1530523411" sldId="906"/>
            <ac:spMk id="6" creationId="{DC5BB6B7-C64B-4068-B0DC-A034225946CA}"/>
          </ac:spMkLst>
        </pc:spChg>
      </pc:sldChg>
      <pc:sldChg chg="modSp">
        <pc:chgData name="Arakelyan, Eliza" userId="S::arakelye@ebrd.com::135c297d-1ce3-48e2-8dc6-5fb52f2f5933" providerId="AD" clId="Web-{C66D6EE5-D68A-7331-7E4D-5D0490FE5966}" dt="2024-03-14T17:42:23.076" v="183" actId="20577"/>
        <pc:sldMkLst>
          <pc:docMk/>
          <pc:sldMk cId="2317181842" sldId="907"/>
        </pc:sldMkLst>
        <pc:spChg chg="mod">
          <ac:chgData name="Arakelyan, Eliza" userId="S::arakelye@ebrd.com::135c297d-1ce3-48e2-8dc6-5fb52f2f5933" providerId="AD" clId="Web-{C66D6EE5-D68A-7331-7E4D-5D0490FE5966}" dt="2024-03-14T17:42:23.076" v="183" actId="20577"/>
          <ac:spMkLst>
            <pc:docMk/>
            <pc:sldMk cId="2317181842" sldId="907"/>
            <ac:spMk id="5" creationId="{B699D64D-BCF6-4A12-A802-EC8C23108225}"/>
          </ac:spMkLst>
        </pc:spChg>
        <pc:spChg chg="mod">
          <ac:chgData name="Arakelyan, Eliza" userId="S::arakelye@ebrd.com::135c297d-1ce3-48e2-8dc6-5fb52f2f5933" providerId="AD" clId="Web-{C66D6EE5-D68A-7331-7E4D-5D0490FE5966}" dt="2024-03-14T17:38:57.281" v="115" actId="20577"/>
          <ac:spMkLst>
            <pc:docMk/>
            <pc:sldMk cId="2317181842" sldId="907"/>
            <ac:spMk id="6" creationId="{DC5BB6B7-C64B-4068-B0DC-A034225946CA}"/>
          </ac:spMkLst>
        </pc:spChg>
      </pc:sldChg>
    </pc:docChg>
  </pc:docChgLst>
  <pc:docChgLst>
    <pc:chgData name="Svitovyi, Vitalii" userId="S::svitovyv@ebrd.com::27ed1253-70e6-44e3-ab78-a56be66df97b" providerId="AD" clId="Web-{042F60E9-6F18-C978-5401-BACD97B04525}"/>
    <pc:docChg chg="modSld">
      <pc:chgData name="Svitovyi, Vitalii" userId="S::svitovyv@ebrd.com::27ed1253-70e6-44e3-ab78-a56be66df97b" providerId="AD" clId="Web-{042F60E9-6F18-C978-5401-BACD97B04525}" dt="2024-03-17T00:26:17.572" v="451" actId="20577"/>
      <pc:docMkLst>
        <pc:docMk/>
      </pc:docMkLst>
      <pc:sldChg chg="modSp">
        <pc:chgData name="Svitovyi, Vitalii" userId="S::svitovyv@ebrd.com::27ed1253-70e6-44e3-ab78-a56be66df97b" providerId="AD" clId="Web-{042F60E9-6F18-C978-5401-BACD97B04525}" dt="2024-03-16T23:59:43.724" v="200" actId="20577"/>
        <pc:sldMkLst>
          <pc:docMk/>
          <pc:sldMk cId="1584666311" sldId="420"/>
        </pc:sldMkLst>
        <pc:spChg chg="mod">
          <ac:chgData name="Svitovyi, Vitalii" userId="S::svitovyv@ebrd.com::27ed1253-70e6-44e3-ab78-a56be66df97b" providerId="AD" clId="Web-{042F60E9-6F18-C978-5401-BACD97B04525}" dt="2024-03-16T23:59:43.724" v="200" actId="20577"/>
          <ac:spMkLst>
            <pc:docMk/>
            <pc:sldMk cId="1584666311" sldId="420"/>
            <ac:spMk id="5" creationId="{B699D64D-BCF6-4A12-A802-EC8C23108225}"/>
          </ac:spMkLst>
        </pc:spChg>
        <pc:spChg chg="mod">
          <ac:chgData name="Svitovyi, Vitalii" userId="S::svitovyv@ebrd.com::27ed1253-70e6-44e3-ab78-a56be66df97b" providerId="AD" clId="Web-{042F60E9-6F18-C978-5401-BACD97B04525}" dt="2024-03-16T23:58:24.374" v="190" actId="20577"/>
          <ac:spMkLst>
            <pc:docMk/>
            <pc:sldMk cId="1584666311" sldId="420"/>
            <ac:spMk id="6" creationId="{DC5BB6B7-C64B-4068-B0DC-A034225946CA}"/>
          </ac:spMkLst>
        </pc:spChg>
      </pc:sldChg>
      <pc:sldChg chg="modSp">
        <pc:chgData name="Svitovyi, Vitalii" userId="S::svitovyv@ebrd.com::27ed1253-70e6-44e3-ab78-a56be66df97b" providerId="AD" clId="Web-{042F60E9-6F18-C978-5401-BACD97B04525}" dt="2024-03-16T23:35:05.187" v="72" actId="20577"/>
        <pc:sldMkLst>
          <pc:docMk/>
          <pc:sldMk cId="4197636173" sldId="424"/>
        </pc:sldMkLst>
        <pc:spChg chg="mod">
          <ac:chgData name="Svitovyi, Vitalii" userId="S::svitovyv@ebrd.com::27ed1253-70e6-44e3-ab78-a56be66df97b" providerId="AD" clId="Web-{042F60E9-6F18-C978-5401-BACD97B04525}" dt="2024-03-16T23:35:05.187" v="72" actId="20577"/>
          <ac:spMkLst>
            <pc:docMk/>
            <pc:sldMk cId="4197636173" sldId="424"/>
            <ac:spMk id="8" creationId="{27BF3154-D5B4-8893-4318-186F30D68D1D}"/>
          </ac:spMkLst>
        </pc:spChg>
      </pc:sldChg>
      <pc:sldChg chg="modSp">
        <pc:chgData name="Svitovyi, Vitalii" userId="S::svitovyv@ebrd.com::27ed1253-70e6-44e3-ab78-a56be66df97b" providerId="AD" clId="Web-{042F60E9-6F18-C978-5401-BACD97B04525}" dt="2024-03-16T23:34:27.075" v="69" actId="20577"/>
        <pc:sldMkLst>
          <pc:docMk/>
          <pc:sldMk cId="4047468953" sldId="439"/>
        </pc:sldMkLst>
        <pc:spChg chg="mod">
          <ac:chgData name="Svitovyi, Vitalii" userId="S::svitovyv@ebrd.com::27ed1253-70e6-44e3-ab78-a56be66df97b" providerId="AD" clId="Web-{042F60E9-6F18-C978-5401-BACD97B04525}" dt="2024-03-16T23:34:27.075" v="69" actId="20577"/>
          <ac:spMkLst>
            <pc:docMk/>
            <pc:sldMk cId="4047468953" sldId="439"/>
            <ac:spMk id="7" creationId="{20439729-D0A6-4D9B-A9EA-69960EB6F6B9}"/>
          </ac:spMkLst>
        </pc:spChg>
      </pc:sldChg>
      <pc:sldChg chg="modSp">
        <pc:chgData name="Svitovyi, Vitalii" userId="S::svitovyv@ebrd.com::27ed1253-70e6-44e3-ab78-a56be66df97b" providerId="AD" clId="Web-{042F60E9-6F18-C978-5401-BACD97B04525}" dt="2024-03-17T00:10:26.455" v="276" actId="20577"/>
        <pc:sldMkLst>
          <pc:docMk/>
          <pc:sldMk cId="3607949252" sldId="536"/>
        </pc:sldMkLst>
        <pc:spChg chg="mod">
          <ac:chgData name="Svitovyi, Vitalii" userId="S::svitovyv@ebrd.com::27ed1253-70e6-44e3-ab78-a56be66df97b" providerId="AD" clId="Web-{042F60E9-6F18-C978-5401-BACD97B04525}" dt="2024-03-17T00:07:48.895" v="263" actId="20577"/>
          <ac:spMkLst>
            <pc:docMk/>
            <pc:sldMk cId="3607949252" sldId="536"/>
            <ac:spMk id="4" creationId="{00000000-0000-0000-0000-000000000000}"/>
          </ac:spMkLst>
        </pc:spChg>
        <pc:spChg chg="mod">
          <ac:chgData name="Svitovyi, Vitalii" userId="S::svitovyv@ebrd.com::27ed1253-70e6-44e3-ab78-a56be66df97b" providerId="AD" clId="Web-{042F60E9-6F18-C978-5401-BACD97B04525}" dt="2024-03-17T00:09:36.419" v="272" actId="20577"/>
          <ac:spMkLst>
            <pc:docMk/>
            <pc:sldMk cId="3607949252" sldId="536"/>
            <ac:spMk id="9" creationId="{00000000-0000-0000-0000-000000000000}"/>
          </ac:spMkLst>
        </pc:spChg>
        <pc:spChg chg="mod">
          <ac:chgData name="Svitovyi, Vitalii" userId="S::svitovyv@ebrd.com::27ed1253-70e6-44e3-ab78-a56be66df97b" providerId="AD" clId="Web-{042F60E9-6F18-C978-5401-BACD97B04525}" dt="2024-03-17T00:10:26.455" v="276" actId="20577"/>
          <ac:spMkLst>
            <pc:docMk/>
            <pc:sldMk cId="3607949252" sldId="536"/>
            <ac:spMk id="13" creationId="{00000000-0000-0000-0000-000000000000}"/>
          </ac:spMkLst>
        </pc:spChg>
      </pc:sldChg>
      <pc:sldChg chg="modSp">
        <pc:chgData name="Svitovyi, Vitalii" userId="S::svitovyv@ebrd.com::27ed1253-70e6-44e3-ab78-a56be66df97b" providerId="AD" clId="Web-{042F60E9-6F18-C978-5401-BACD97B04525}" dt="2024-03-17T00:03:23.716" v="211" actId="20577"/>
        <pc:sldMkLst>
          <pc:docMk/>
          <pc:sldMk cId="466497055" sldId="839"/>
        </pc:sldMkLst>
        <pc:spChg chg="mod">
          <ac:chgData name="Svitovyi, Vitalii" userId="S::svitovyv@ebrd.com::27ed1253-70e6-44e3-ab78-a56be66df97b" providerId="AD" clId="Web-{042F60E9-6F18-C978-5401-BACD97B04525}" dt="2024-03-17T00:03:23.716" v="211" actId="20577"/>
          <ac:spMkLst>
            <pc:docMk/>
            <pc:sldMk cId="466497055" sldId="839"/>
            <ac:spMk id="3" creationId="{B8621342-8500-8E13-F879-C0F1DE9FF925}"/>
          </ac:spMkLst>
        </pc:spChg>
      </pc:sldChg>
      <pc:sldChg chg="modSp">
        <pc:chgData name="Svitovyi, Vitalii" userId="S::svitovyv@ebrd.com::27ed1253-70e6-44e3-ab78-a56be66df97b" providerId="AD" clId="Web-{042F60E9-6F18-C978-5401-BACD97B04525}" dt="2024-03-16T23:31:04.056" v="29" actId="20577"/>
        <pc:sldMkLst>
          <pc:docMk/>
          <pc:sldMk cId="3326180633" sldId="887"/>
        </pc:sldMkLst>
        <pc:spChg chg="mod">
          <ac:chgData name="Svitovyi, Vitalii" userId="S::svitovyv@ebrd.com::27ed1253-70e6-44e3-ab78-a56be66df97b" providerId="AD" clId="Web-{042F60E9-6F18-C978-5401-BACD97B04525}" dt="2024-03-16T23:31:04.056" v="29" actId="20577"/>
          <ac:spMkLst>
            <pc:docMk/>
            <pc:sldMk cId="3326180633" sldId="887"/>
            <ac:spMk id="19" creationId="{00000000-0000-0000-0000-000000000000}"/>
          </ac:spMkLst>
        </pc:spChg>
      </pc:sldChg>
      <pc:sldChg chg="modSp">
        <pc:chgData name="Svitovyi, Vitalii" userId="S::svitovyv@ebrd.com::27ed1253-70e6-44e3-ab78-a56be66df97b" providerId="AD" clId="Web-{042F60E9-6F18-C978-5401-BACD97B04525}" dt="2024-03-17T00:07:26.018" v="259" actId="20577"/>
        <pc:sldMkLst>
          <pc:docMk/>
          <pc:sldMk cId="2169071620" sldId="889"/>
        </pc:sldMkLst>
        <pc:spChg chg="mod">
          <ac:chgData name="Svitovyi, Vitalii" userId="S::svitovyv@ebrd.com::27ed1253-70e6-44e3-ab78-a56be66df97b" providerId="AD" clId="Web-{042F60E9-6F18-C978-5401-BACD97B04525}" dt="2024-03-17T00:07:26.018" v="259" actId="20577"/>
          <ac:spMkLst>
            <pc:docMk/>
            <pc:sldMk cId="2169071620" sldId="889"/>
            <ac:spMk id="3" creationId="{B8621342-8500-8E13-F879-C0F1DE9FF925}"/>
          </ac:spMkLst>
        </pc:spChg>
        <pc:spChg chg="mod">
          <ac:chgData name="Svitovyi, Vitalii" userId="S::svitovyv@ebrd.com::27ed1253-70e6-44e3-ab78-a56be66df97b" providerId="AD" clId="Web-{042F60E9-6F18-C978-5401-BACD97B04525}" dt="2024-03-17T00:03:55.093" v="215" actId="20577"/>
          <ac:spMkLst>
            <pc:docMk/>
            <pc:sldMk cId="2169071620" sldId="889"/>
            <ac:spMk id="6" creationId="{00000000-0000-0000-0000-000000000000}"/>
          </ac:spMkLst>
        </pc:spChg>
      </pc:sldChg>
      <pc:sldChg chg="modSp">
        <pc:chgData name="Svitovyi, Vitalii" userId="S::svitovyv@ebrd.com::27ed1253-70e6-44e3-ab78-a56be66df97b" providerId="AD" clId="Web-{042F60E9-6F18-C978-5401-BACD97B04525}" dt="2024-03-17T00:17:53.962" v="401" actId="20577"/>
        <pc:sldMkLst>
          <pc:docMk/>
          <pc:sldMk cId="4112646242" sldId="893"/>
        </pc:sldMkLst>
        <pc:spChg chg="mod">
          <ac:chgData name="Svitovyi, Vitalii" userId="S::svitovyv@ebrd.com::27ed1253-70e6-44e3-ab78-a56be66df97b" providerId="AD" clId="Web-{042F60E9-6F18-C978-5401-BACD97B04525}" dt="2024-03-17T00:17:53.962" v="401" actId="20577"/>
          <ac:spMkLst>
            <pc:docMk/>
            <pc:sldMk cId="4112646242" sldId="893"/>
            <ac:spMk id="7" creationId="{BE50A2DD-97C1-5694-775C-0646B2AE77DB}"/>
          </ac:spMkLst>
        </pc:spChg>
      </pc:sldChg>
      <pc:sldChg chg="modSp">
        <pc:chgData name="Svitovyi, Vitalii" userId="S::svitovyv@ebrd.com::27ed1253-70e6-44e3-ab78-a56be66df97b" providerId="AD" clId="Web-{042F60E9-6F18-C978-5401-BACD97B04525}" dt="2024-03-17T00:13:21.346" v="370"/>
        <pc:sldMkLst>
          <pc:docMk/>
          <pc:sldMk cId="3575768233" sldId="894"/>
        </pc:sldMkLst>
        <pc:graphicFrameChg chg="mod modGraphic">
          <ac:chgData name="Svitovyi, Vitalii" userId="S::svitovyv@ebrd.com::27ed1253-70e6-44e3-ab78-a56be66df97b" providerId="AD" clId="Web-{042F60E9-6F18-C978-5401-BACD97B04525}" dt="2024-03-17T00:13:21.346" v="370"/>
          <ac:graphicFrameMkLst>
            <pc:docMk/>
            <pc:sldMk cId="3575768233" sldId="894"/>
            <ac:graphicFrameMk id="2" creationId="{0BDF11EB-C4A6-3E2A-FEA0-A297FA223CE3}"/>
          </ac:graphicFrameMkLst>
        </pc:graphicFrameChg>
      </pc:sldChg>
      <pc:sldChg chg="modSp">
        <pc:chgData name="Svitovyi, Vitalii" userId="S::svitovyv@ebrd.com::27ed1253-70e6-44e3-ab78-a56be66df97b" providerId="AD" clId="Web-{042F60E9-6F18-C978-5401-BACD97B04525}" dt="2024-03-17T00:20:52.976" v="412" actId="20577"/>
        <pc:sldMkLst>
          <pc:docMk/>
          <pc:sldMk cId="1227950262" sldId="899"/>
        </pc:sldMkLst>
        <pc:spChg chg="mod">
          <ac:chgData name="Svitovyi, Vitalii" userId="S::svitovyv@ebrd.com::27ed1253-70e6-44e3-ab78-a56be66df97b" providerId="AD" clId="Web-{042F60E9-6F18-C978-5401-BACD97B04525}" dt="2024-03-17T00:20:52.976" v="412" actId="20577"/>
          <ac:spMkLst>
            <pc:docMk/>
            <pc:sldMk cId="1227950262" sldId="899"/>
            <ac:spMk id="7" creationId="{BE50A2DD-97C1-5694-775C-0646B2AE77DB}"/>
          </ac:spMkLst>
        </pc:spChg>
      </pc:sldChg>
      <pc:sldChg chg="modSp">
        <pc:chgData name="Svitovyi, Vitalii" userId="S::svitovyv@ebrd.com::27ed1253-70e6-44e3-ab78-a56be66df97b" providerId="AD" clId="Web-{042F60E9-6F18-C978-5401-BACD97B04525}" dt="2024-03-17T00:24:16.853" v="432" actId="20577"/>
        <pc:sldMkLst>
          <pc:docMk/>
          <pc:sldMk cId="2892093528" sldId="900"/>
        </pc:sldMkLst>
        <pc:spChg chg="mod">
          <ac:chgData name="Svitovyi, Vitalii" userId="S::svitovyv@ebrd.com::27ed1253-70e6-44e3-ab78-a56be66df97b" providerId="AD" clId="Web-{042F60E9-6F18-C978-5401-BACD97B04525}" dt="2024-03-17T00:24:16.853" v="432" actId="20577"/>
          <ac:spMkLst>
            <pc:docMk/>
            <pc:sldMk cId="2892093528" sldId="900"/>
            <ac:spMk id="7" creationId="{BE50A2DD-97C1-5694-775C-0646B2AE77DB}"/>
          </ac:spMkLst>
        </pc:spChg>
      </pc:sldChg>
      <pc:sldChg chg="modSp">
        <pc:chgData name="Svitovyi, Vitalii" userId="S::svitovyv@ebrd.com::27ed1253-70e6-44e3-ab78-a56be66df97b" providerId="AD" clId="Web-{042F60E9-6F18-C978-5401-BACD97B04525}" dt="2024-03-17T00:26:17.572" v="451" actId="20577"/>
        <pc:sldMkLst>
          <pc:docMk/>
          <pc:sldMk cId="1777265281" sldId="903"/>
        </pc:sldMkLst>
        <pc:spChg chg="mod">
          <ac:chgData name="Svitovyi, Vitalii" userId="S::svitovyv@ebrd.com::27ed1253-70e6-44e3-ab78-a56be66df97b" providerId="AD" clId="Web-{042F60E9-6F18-C978-5401-BACD97B04525}" dt="2024-03-17T00:26:17.572" v="451" actId="20577"/>
          <ac:spMkLst>
            <pc:docMk/>
            <pc:sldMk cId="1777265281" sldId="903"/>
            <ac:spMk id="3" creationId="{B8621342-8500-8E13-F879-C0F1DE9FF925}"/>
          </ac:spMkLst>
        </pc:spChg>
      </pc:sldChg>
      <pc:sldChg chg="modSp">
        <pc:chgData name="Svitovyi, Vitalii" userId="S::svitovyv@ebrd.com::27ed1253-70e6-44e3-ab78-a56be66df97b" providerId="AD" clId="Web-{042F60E9-6F18-C978-5401-BACD97B04525}" dt="2024-03-16T23:43:48.842" v="97" actId="20577"/>
        <pc:sldMkLst>
          <pc:docMk/>
          <pc:sldMk cId="3430596946" sldId="904"/>
        </pc:sldMkLst>
        <pc:spChg chg="mod">
          <ac:chgData name="Svitovyi, Vitalii" userId="S::svitovyv@ebrd.com::27ed1253-70e6-44e3-ab78-a56be66df97b" providerId="AD" clId="Web-{042F60E9-6F18-C978-5401-BACD97B04525}" dt="2024-03-16T23:43:48.842" v="97" actId="20577"/>
          <ac:spMkLst>
            <pc:docMk/>
            <pc:sldMk cId="3430596946" sldId="904"/>
            <ac:spMk id="5" creationId="{B699D64D-BCF6-4A12-A802-EC8C23108225}"/>
          </ac:spMkLst>
        </pc:spChg>
      </pc:sldChg>
      <pc:sldChg chg="modSp">
        <pc:chgData name="Svitovyi, Vitalii" userId="S::svitovyv@ebrd.com::27ed1253-70e6-44e3-ab78-a56be66df97b" providerId="AD" clId="Web-{042F60E9-6F18-C978-5401-BACD97B04525}" dt="2024-03-17T00:00:42.422" v="208" actId="20577"/>
        <pc:sldMkLst>
          <pc:docMk/>
          <pc:sldMk cId="1872613230" sldId="905"/>
        </pc:sldMkLst>
        <pc:spChg chg="mod">
          <ac:chgData name="Svitovyi, Vitalii" userId="S::svitovyv@ebrd.com::27ed1253-70e6-44e3-ab78-a56be66df97b" providerId="AD" clId="Web-{042F60E9-6F18-C978-5401-BACD97B04525}" dt="2024-03-17T00:00:42.422" v="208" actId="20577"/>
          <ac:spMkLst>
            <pc:docMk/>
            <pc:sldMk cId="1872613230" sldId="905"/>
            <ac:spMk id="6" creationId="{DC5BB6B7-C64B-4068-B0DC-A034225946CA}"/>
          </ac:spMkLst>
        </pc:spChg>
      </pc:sldChg>
      <pc:sldChg chg="modSp">
        <pc:chgData name="Svitovyi, Vitalii" userId="S::svitovyv@ebrd.com::27ed1253-70e6-44e3-ab78-a56be66df97b" providerId="AD" clId="Web-{042F60E9-6F18-C978-5401-BACD97B04525}" dt="2024-03-16T23:50:56.994" v="124" actId="20577"/>
        <pc:sldMkLst>
          <pc:docMk/>
          <pc:sldMk cId="1530523411" sldId="906"/>
        </pc:sldMkLst>
        <pc:spChg chg="mod">
          <ac:chgData name="Svitovyi, Vitalii" userId="S::svitovyv@ebrd.com::27ed1253-70e6-44e3-ab78-a56be66df97b" providerId="AD" clId="Web-{042F60E9-6F18-C978-5401-BACD97B04525}" dt="2024-03-16T23:50:56.994" v="124" actId="20577"/>
          <ac:spMkLst>
            <pc:docMk/>
            <pc:sldMk cId="1530523411" sldId="906"/>
            <ac:spMk id="5" creationId="{B699D64D-BCF6-4A12-A802-EC8C23108225}"/>
          </ac:spMkLst>
        </pc:spChg>
        <pc:spChg chg="mod">
          <ac:chgData name="Svitovyi, Vitalii" userId="S::svitovyv@ebrd.com::27ed1253-70e6-44e3-ab78-a56be66df97b" providerId="AD" clId="Web-{042F60E9-6F18-C978-5401-BACD97B04525}" dt="2024-03-16T23:44:07.734" v="100" actId="20577"/>
          <ac:spMkLst>
            <pc:docMk/>
            <pc:sldMk cId="1530523411" sldId="906"/>
            <ac:spMk id="6" creationId="{DC5BB6B7-C64B-4068-B0DC-A034225946CA}"/>
          </ac:spMkLst>
        </pc:spChg>
      </pc:sldChg>
      <pc:sldChg chg="modSp">
        <pc:chgData name="Svitovyi, Vitalii" userId="S::svitovyv@ebrd.com::27ed1253-70e6-44e3-ab78-a56be66df97b" providerId="AD" clId="Web-{042F60E9-6F18-C978-5401-BACD97B04525}" dt="2024-03-16T23:56:58.398" v="175" actId="20577"/>
        <pc:sldMkLst>
          <pc:docMk/>
          <pc:sldMk cId="2317181842" sldId="907"/>
        </pc:sldMkLst>
        <pc:spChg chg="mod">
          <ac:chgData name="Svitovyi, Vitalii" userId="S::svitovyv@ebrd.com::27ed1253-70e6-44e3-ab78-a56be66df97b" providerId="AD" clId="Web-{042F60E9-6F18-C978-5401-BACD97B04525}" dt="2024-03-16T23:56:58.398" v="175" actId="20577"/>
          <ac:spMkLst>
            <pc:docMk/>
            <pc:sldMk cId="2317181842" sldId="907"/>
            <ac:spMk id="5" creationId="{B699D64D-BCF6-4A12-A802-EC8C23108225}"/>
          </ac:spMkLst>
        </pc:spChg>
        <pc:spChg chg="mod">
          <ac:chgData name="Svitovyi, Vitalii" userId="S::svitovyv@ebrd.com::27ed1253-70e6-44e3-ab78-a56be66df97b" providerId="AD" clId="Web-{042F60E9-6F18-C978-5401-BACD97B04525}" dt="2024-03-16T23:51:53.264" v="127" actId="20577"/>
          <ac:spMkLst>
            <pc:docMk/>
            <pc:sldMk cId="2317181842" sldId="907"/>
            <ac:spMk id="6" creationId="{DC5BB6B7-C64B-4068-B0DC-A034225946CA}"/>
          </ac:spMkLst>
        </pc:spChg>
      </pc:sldChg>
    </pc:docChg>
  </pc:docChgLst>
  <pc:docChgLst>
    <pc:chgData name="Arakelyan, Eliza" userId="S::arakelye@ebrd.com::135c297d-1ce3-48e2-8dc6-5fb52f2f5933" providerId="AD" clId="Web-{90BA1ED3-C741-95FC-12B4-C46973C77C9B}"/>
    <pc:docChg chg="modSld">
      <pc:chgData name="Arakelyan, Eliza" userId="S::arakelye@ebrd.com::135c297d-1ce3-48e2-8dc6-5fb52f2f5933" providerId="AD" clId="Web-{90BA1ED3-C741-95FC-12B4-C46973C77C9B}" dt="2024-03-14T18:22:26.447" v="380" actId="20577"/>
      <pc:docMkLst>
        <pc:docMk/>
      </pc:docMkLst>
      <pc:sldChg chg="modSp">
        <pc:chgData name="Arakelyan, Eliza" userId="S::arakelye@ebrd.com::135c297d-1ce3-48e2-8dc6-5fb52f2f5933" providerId="AD" clId="Web-{90BA1ED3-C741-95FC-12B4-C46973C77C9B}" dt="2024-03-14T18:05:07.035" v="73"/>
        <pc:sldMkLst>
          <pc:docMk/>
          <pc:sldMk cId="3607949252" sldId="536"/>
        </pc:sldMkLst>
        <pc:spChg chg="mod">
          <ac:chgData name="Arakelyan, Eliza" userId="S::arakelye@ebrd.com::135c297d-1ce3-48e2-8dc6-5fb52f2f5933" providerId="AD" clId="Web-{90BA1ED3-C741-95FC-12B4-C46973C77C9B}" dt="2024-03-14T18:02:24.076" v="46" actId="1076"/>
          <ac:spMkLst>
            <pc:docMk/>
            <pc:sldMk cId="3607949252" sldId="536"/>
            <ac:spMk id="8" creationId="{00000000-0000-0000-0000-000000000000}"/>
          </ac:spMkLst>
        </pc:spChg>
        <pc:spChg chg="mod">
          <ac:chgData name="Arakelyan, Eliza" userId="S::arakelye@ebrd.com::135c297d-1ce3-48e2-8dc6-5fb52f2f5933" providerId="AD" clId="Web-{90BA1ED3-C741-95FC-12B4-C46973C77C9B}" dt="2024-03-14T18:02:32.389" v="49"/>
          <ac:spMkLst>
            <pc:docMk/>
            <pc:sldMk cId="3607949252" sldId="536"/>
            <ac:spMk id="9" creationId="{00000000-0000-0000-0000-000000000000}"/>
          </ac:spMkLst>
        </pc:spChg>
        <pc:spChg chg="mod">
          <ac:chgData name="Arakelyan, Eliza" userId="S::arakelye@ebrd.com::135c297d-1ce3-48e2-8dc6-5fb52f2f5933" providerId="AD" clId="Web-{90BA1ED3-C741-95FC-12B4-C46973C77C9B}" dt="2024-03-14T18:01:25.355" v="35" actId="20577"/>
          <ac:spMkLst>
            <pc:docMk/>
            <pc:sldMk cId="3607949252" sldId="536"/>
            <ac:spMk id="12" creationId="{00000000-0000-0000-0000-000000000000}"/>
          </ac:spMkLst>
        </pc:spChg>
        <pc:spChg chg="mod">
          <ac:chgData name="Arakelyan, Eliza" userId="S::arakelye@ebrd.com::135c297d-1ce3-48e2-8dc6-5fb52f2f5933" providerId="AD" clId="Web-{90BA1ED3-C741-95FC-12B4-C46973C77C9B}" dt="2024-03-14T18:02:07.623" v="44"/>
          <ac:spMkLst>
            <pc:docMk/>
            <pc:sldMk cId="3607949252" sldId="536"/>
            <ac:spMk id="13" creationId="{00000000-0000-0000-0000-000000000000}"/>
          </ac:spMkLst>
        </pc:spChg>
        <pc:spChg chg="mod">
          <ac:chgData name="Arakelyan, Eliza" userId="S::arakelye@ebrd.com::135c297d-1ce3-48e2-8dc6-5fb52f2f5933" providerId="AD" clId="Web-{90BA1ED3-C741-95FC-12B4-C46973C77C9B}" dt="2024-03-14T18:03:59.173" v="64"/>
          <ac:spMkLst>
            <pc:docMk/>
            <pc:sldMk cId="3607949252" sldId="536"/>
            <ac:spMk id="18" creationId="{00000000-0000-0000-0000-000000000000}"/>
          </ac:spMkLst>
        </pc:spChg>
        <pc:spChg chg="mod">
          <ac:chgData name="Arakelyan, Eliza" userId="S::arakelye@ebrd.com::135c297d-1ce3-48e2-8dc6-5fb52f2f5933" providerId="AD" clId="Web-{90BA1ED3-C741-95FC-12B4-C46973C77C9B}" dt="2024-03-14T18:05:07.035" v="73"/>
          <ac:spMkLst>
            <pc:docMk/>
            <pc:sldMk cId="3607949252" sldId="536"/>
            <ac:spMk id="19" creationId="{00000000-0000-0000-0000-000000000000}"/>
          </ac:spMkLst>
        </pc:spChg>
        <pc:picChg chg="mod">
          <ac:chgData name="Arakelyan, Eliza" userId="S::arakelye@ebrd.com::135c297d-1ce3-48e2-8dc6-5fb52f2f5933" providerId="AD" clId="Web-{90BA1ED3-C741-95FC-12B4-C46973C77C9B}" dt="2024-03-14T18:02:19.686" v="45" actId="1076"/>
          <ac:picMkLst>
            <pc:docMk/>
            <pc:sldMk cId="3607949252" sldId="536"/>
            <ac:picMk id="6" creationId="{00000000-0000-0000-0000-000000000000}"/>
          </ac:picMkLst>
        </pc:picChg>
      </pc:sldChg>
      <pc:sldChg chg="modSp">
        <pc:chgData name="Arakelyan, Eliza" userId="S::arakelye@ebrd.com::135c297d-1ce3-48e2-8dc6-5fb52f2f5933" providerId="AD" clId="Web-{90BA1ED3-C741-95FC-12B4-C46973C77C9B}" dt="2024-03-14T18:15:04.244" v="269"/>
        <pc:sldMkLst>
          <pc:docMk/>
          <pc:sldMk cId="4112646242" sldId="893"/>
        </pc:sldMkLst>
        <pc:spChg chg="mod">
          <ac:chgData name="Arakelyan, Eliza" userId="S::arakelye@ebrd.com::135c297d-1ce3-48e2-8dc6-5fb52f2f5933" providerId="AD" clId="Web-{90BA1ED3-C741-95FC-12B4-C46973C77C9B}" dt="2024-03-14T18:09:42.498" v="154" actId="20577"/>
          <ac:spMkLst>
            <pc:docMk/>
            <pc:sldMk cId="4112646242" sldId="893"/>
            <ac:spMk id="6" creationId="{00000000-0000-0000-0000-000000000000}"/>
          </ac:spMkLst>
        </pc:spChg>
        <pc:spChg chg="mod">
          <ac:chgData name="Arakelyan, Eliza" userId="S::arakelye@ebrd.com::135c297d-1ce3-48e2-8dc6-5fb52f2f5933" providerId="AD" clId="Web-{90BA1ED3-C741-95FC-12B4-C46973C77C9B}" dt="2024-03-14T18:15:04.244" v="269"/>
          <ac:spMkLst>
            <pc:docMk/>
            <pc:sldMk cId="4112646242" sldId="893"/>
            <ac:spMk id="7" creationId="{BE50A2DD-97C1-5694-775C-0646B2AE77DB}"/>
          </ac:spMkLst>
        </pc:spChg>
      </pc:sldChg>
      <pc:sldChg chg="modSp">
        <pc:chgData name="Arakelyan, Eliza" userId="S::arakelye@ebrd.com::135c297d-1ce3-48e2-8dc6-5fb52f2f5933" providerId="AD" clId="Web-{90BA1ED3-C741-95FC-12B4-C46973C77C9B}" dt="2024-03-14T18:09:26.607" v="152"/>
        <pc:sldMkLst>
          <pc:docMk/>
          <pc:sldMk cId="3575768233" sldId="894"/>
        </pc:sldMkLst>
        <pc:spChg chg="mod">
          <ac:chgData name="Arakelyan, Eliza" userId="S::arakelye@ebrd.com::135c297d-1ce3-48e2-8dc6-5fb52f2f5933" providerId="AD" clId="Web-{90BA1ED3-C741-95FC-12B4-C46973C77C9B}" dt="2024-03-14T18:06:52.976" v="84" actId="20577"/>
          <ac:spMkLst>
            <pc:docMk/>
            <pc:sldMk cId="3575768233" sldId="894"/>
            <ac:spMk id="6" creationId="{00000000-0000-0000-0000-000000000000}"/>
          </ac:spMkLst>
        </pc:spChg>
        <pc:graphicFrameChg chg="mod modGraphic">
          <ac:chgData name="Arakelyan, Eliza" userId="S::arakelye@ebrd.com::135c297d-1ce3-48e2-8dc6-5fb52f2f5933" providerId="AD" clId="Web-{90BA1ED3-C741-95FC-12B4-C46973C77C9B}" dt="2024-03-14T18:09:26.607" v="152"/>
          <ac:graphicFrameMkLst>
            <pc:docMk/>
            <pc:sldMk cId="3575768233" sldId="894"/>
            <ac:graphicFrameMk id="2" creationId="{0BDF11EB-C4A6-3E2A-FEA0-A297FA223CE3}"/>
          </ac:graphicFrameMkLst>
        </pc:graphicFrameChg>
      </pc:sldChg>
      <pc:sldChg chg="modSp">
        <pc:chgData name="Arakelyan, Eliza" userId="S::arakelye@ebrd.com::135c297d-1ce3-48e2-8dc6-5fb52f2f5933" providerId="AD" clId="Web-{90BA1ED3-C741-95FC-12B4-C46973C77C9B}" dt="2024-03-14T18:17:23.327" v="286"/>
        <pc:sldMkLst>
          <pc:docMk/>
          <pc:sldMk cId="1227950262" sldId="899"/>
        </pc:sldMkLst>
        <pc:spChg chg="mod">
          <ac:chgData name="Arakelyan, Eliza" userId="S::arakelye@ebrd.com::135c297d-1ce3-48e2-8dc6-5fb52f2f5933" providerId="AD" clId="Web-{90BA1ED3-C741-95FC-12B4-C46973C77C9B}" dt="2024-03-14T18:15:33.292" v="271" actId="20577"/>
          <ac:spMkLst>
            <pc:docMk/>
            <pc:sldMk cId="1227950262" sldId="899"/>
            <ac:spMk id="6" creationId="{00000000-0000-0000-0000-000000000000}"/>
          </ac:spMkLst>
        </pc:spChg>
        <pc:spChg chg="mod">
          <ac:chgData name="Arakelyan, Eliza" userId="S::arakelye@ebrd.com::135c297d-1ce3-48e2-8dc6-5fb52f2f5933" providerId="AD" clId="Web-{90BA1ED3-C741-95FC-12B4-C46973C77C9B}" dt="2024-03-14T18:17:23.327" v="286"/>
          <ac:spMkLst>
            <pc:docMk/>
            <pc:sldMk cId="1227950262" sldId="899"/>
            <ac:spMk id="7" creationId="{BE50A2DD-97C1-5694-775C-0646B2AE77DB}"/>
          </ac:spMkLst>
        </pc:spChg>
      </pc:sldChg>
      <pc:sldChg chg="modSp">
        <pc:chgData name="Arakelyan, Eliza" userId="S::arakelye@ebrd.com::135c297d-1ce3-48e2-8dc6-5fb52f2f5933" providerId="AD" clId="Web-{90BA1ED3-C741-95FC-12B4-C46973C77C9B}" dt="2024-03-14T18:18:13.407" v="293" actId="20577"/>
        <pc:sldMkLst>
          <pc:docMk/>
          <pc:sldMk cId="2892093528" sldId="900"/>
        </pc:sldMkLst>
        <pc:spChg chg="mod">
          <ac:chgData name="Arakelyan, Eliza" userId="S::arakelye@ebrd.com::135c297d-1ce3-48e2-8dc6-5fb52f2f5933" providerId="AD" clId="Web-{90BA1ED3-C741-95FC-12B4-C46973C77C9B}" dt="2024-03-14T18:17:54.437" v="288" actId="20577"/>
          <ac:spMkLst>
            <pc:docMk/>
            <pc:sldMk cId="2892093528" sldId="900"/>
            <ac:spMk id="6" creationId="{00000000-0000-0000-0000-000000000000}"/>
          </ac:spMkLst>
        </pc:spChg>
        <pc:spChg chg="mod">
          <ac:chgData name="Arakelyan, Eliza" userId="S::arakelye@ebrd.com::135c297d-1ce3-48e2-8dc6-5fb52f2f5933" providerId="AD" clId="Web-{90BA1ED3-C741-95FC-12B4-C46973C77C9B}" dt="2024-03-14T18:18:13.407" v="293" actId="20577"/>
          <ac:spMkLst>
            <pc:docMk/>
            <pc:sldMk cId="2892093528" sldId="900"/>
            <ac:spMk id="7" creationId="{BE50A2DD-97C1-5694-775C-0646B2AE77DB}"/>
          </ac:spMkLst>
        </pc:spChg>
      </pc:sldChg>
      <pc:sldChg chg="modSp">
        <pc:chgData name="Arakelyan, Eliza" userId="S::arakelye@ebrd.com::135c297d-1ce3-48e2-8dc6-5fb52f2f5933" providerId="AD" clId="Web-{90BA1ED3-C741-95FC-12B4-C46973C77C9B}" dt="2024-03-14T18:22:26.447" v="380" actId="20577"/>
        <pc:sldMkLst>
          <pc:docMk/>
          <pc:sldMk cId="1777265281" sldId="903"/>
        </pc:sldMkLst>
        <pc:spChg chg="mod">
          <ac:chgData name="Arakelyan, Eliza" userId="S::arakelye@ebrd.com::135c297d-1ce3-48e2-8dc6-5fb52f2f5933" providerId="AD" clId="Web-{90BA1ED3-C741-95FC-12B4-C46973C77C9B}" dt="2024-03-14T18:22:26.447" v="380" actId="20577"/>
          <ac:spMkLst>
            <pc:docMk/>
            <pc:sldMk cId="1777265281" sldId="903"/>
            <ac:spMk id="3" creationId="{B8621342-8500-8E13-F879-C0F1DE9FF925}"/>
          </ac:spMkLst>
        </pc:spChg>
        <pc:spChg chg="mod">
          <ac:chgData name="Arakelyan, Eliza" userId="S::arakelye@ebrd.com::135c297d-1ce3-48e2-8dc6-5fb52f2f5933" providerId="AD" clId="Web-{90BA1ED3-C741-95FC-12B4-C46973C77C9B}" dt="2024-03-14T18:19:36.222" v="295" actId="20577"/>
          <ac:spMkLst>
            <pc:docMk/>
            <pc:sldMk cId="1777265281" sldId="903"/>
            <ac:spMk id="6" creationId="{00000000-0000-0000-0000-000000000000}"/>
          </ac:spMkLst>
        </pc:spChg>
      </pc:sldChg>
    </pc:docChg>
  </pc:docChgLst>
  <pc:docChgLst>
    <pc:chgData name="Arakelyan, Eliza" userId="S::arakelye@ebrd.com::135c297d-1ce3-48e2-8dc6-5fb52f2f5933" providerId="AD" clId="Web-{80047F55-174E-9856-3998-B70533FA88F3}"/>
    <pc:docChg chg="modSld">
      <pc:chgData name="Arakelyan, Eliza" userId="S::arakelye@ebrd.com::135c297d-1ce3-48e2-8dc6-5fb52f2f5933" providerId="AD" clId="Web-{80047F55-174E-9856-3998-B70533FA88F3}" dt="2024-03-14T17:44:21.398" v="14" actId="20577"/>
      <pc:docMkLst>
        <pc:docMk/>
      </pc:docMkLst>
      <pc:sldChg chg="modSp">
        <pc:chgData name="Arakelyan, Eliza" userId="S::arakelye@ebrd.com::135c297d-1ce3-48e2-8dc6-5fb52f2f5933" providerId="AD" clId="Web-{80047F55-174E-9856-3998-B70533FA88F3}" dt="2024-03-14T17:44:21.398" v="14" actId="20577"/>
        <pc:sldMkLst>
          <pc:docMk/>
          <pc:sldMk cId="1584666311" sldId="420"/>
        </pc:sldMkLst>
        <pc:spChg chg="mod">
          <ac:chgData name="Arakelyan, Eliza" userId="S::arakelye@ebrd.com::135c297d-1ce3-48e2-8dc6-5fb52f2f5933" providerId="AD" clId="Web-{80047F55-174E-9856-3998-B70533FA88F3}" dt="2024-03-14T17:44:21.398" v="14" actId="20577"/>
          <ac:spMkLst>
            <pc:docMk/>
            <pc:sldMk cId="1584666311" sldId="420"/>
            <ac:spMk id="6" creationId="{DC5BB6B7-C64B-4068-B0DC-A034225946CA}"/>
          </ac:spMkLst>
        </pc:spChg>
      </pc:sldChg>
      <pc:sldChg chg="modSp">
        <pc:chgData name="Arakelyan, Eliza" userId="S::arakelye@ebrd.com::135c297d-1ce3-48e2-8dc6-5fb52f2f5933" providerId="AD" clId="Web-{80047F55-174E-9856-3998-B70533FA88F3}" dt="2024-03-14T17:43:33.381" v="12" actId="20577"/>
        <pc:sldMkLst>
          <pc:docMk/>
          <pc:sldMk cId="2317181842" sldId="907"/>
        </pc:sldMkLst>
        <pc:spChg chg="mod">
          <ac:chgData name="Arakelyan, Eliza" userId="S::arakelye@ebrd.com::135c297d-1ce3-48e2-8dc6-5fb52f2f5933" providerId="AD" clId="Web-{80047F55-174E-9856-3998-B70533FA88F3}" dt="2024-03-14T17:43:33.381" v="12" actId="20577"/>
          <ac:spMkLst>
            <pc:docMk/>
            <pc:sldMk cId="2317181842" sldId="907"/>
            <ac:spMk id="5" creationId="{B699D64D-BCF6-4A12-A802-EC8C23108225}"/>
          </ac:spMkLst>
        </pc:spChg>
      </pc:sldChg>
    </pc:docChg>
  </pc:docChgLst>
  <pc:docChgLst>
    <pc:chgData name="Arakelyan, Eliza" userId="S::arakelye@ebrd.com::135c297d-1ce3-48e2-8dc6-5fb52f2f5933" providerId="AD" clId="Web-{90D01350-43A9-0DE3-0FB5-A80EC579A221}"/>
    <pc:docChg chg="mod modSld modMainMaster">
      <pc:chgData name="Arakelyan, Eliza" userId="S::arakelye@ebrd.com::135c297d-1ce3-48e2-8dc6-5fb52f2f5933" providerId="AD" clId="Web-{90D01350-43A9-0DE3-0FB5-A80EC579A221}" dt="2024-03-14T17:29:54.126" v="8" actId="20577"/>
      <pc:docMkLst>
        <pc:docMk/>
      </pc:docMkLst>
      <pc:sldChg chg="modSp">
        <pc:chgData name="Arakelyan, Eliza" userId="S::arakelye@ebrd.com::135c297d-1ce3-48e2-8dc6-5fb52f2f5933" providerId="AD" clId="Web-{90D01350-43A9-0DE3-0FB5-A80EC579A221}" dt="2024-03-14T17:29:54.126" v="8" actId="20577"/>
        <pc:sldMkLst>
          <pc:docMk/>
          <pc:sldMk cId="3326180633" sldId="887"/>
        </pc:sldMkLst>
        <pc:spChg chg="mod">
          <ac:chgData name="Arakelyan, Eliza" userId="S::arakelye@ebrd.com::135c297d-1ce3-48e2-8dc6-5fb52f2f5933" providerId="AD" clId="Web-{90D01350-43A9-0DE3-0FB5-A80EC579A221}" dt="2024-03-14T17:29:54.126" v="8" actId="20577"/>
          <ac:spMkLst>
            <pc:docMk/>
            <pc:sldMk cId="3326180633" sldId="887"/>
            <ac:spMk id="19" creationId="{00000000-0000-0000-0000-000000000000}"/>
          </ac:spMkLst>
        </pc:spChg>
      </pc:sldChg>
      <pc:sldMasterChg chg="addSp">
        <pc:chgData name="Arakelyan, Eliza" userId="S::arakelye@ebrd.com::135c297d-1ce3-48e2-8dc6-5fb52f2f5933" providerId="AD" clId="Web-{90D01350-43A9-0DE3-0FB5-A80EC579A221}" dt="2024-03-14T17:26:39.777" v="0" actId="33475"/>
        <pc:sldMasterMkLst>
          <pc:docMk/>
          <pc:sldMasterMk cId="240280180" sldId="2147483648"/>
        </pc:sldMasterMkLst>
        <pc:spChg chg="add">
          <ac:chgData name="Arakelyan, Eliza" userId="S::arakelye@ebrd.com::135c297d-1ce3-48e2-8dc6-5fb52f2f5933" providerId="AD" clId="Web-{90D01350-43A9-0DE3-0FB5-A80EC579A221}" dt="2024-03-14T17:26:39.777" v="0" actId="33475"/>
          <ac:spMkLst>
            <pc:docMk/>
            <pc:sldMasterMk cId="240280180" sldId="2147483648"/>
            <ac:spMk id="7" creationId="{A6EC0B18-C6A4-4BA6-B145-5BB301489C9E}"/>
          </ac:spMkLst>
        </pc:spChg>
        <pc:spChg chg="add">
          <ac:chgData name="Arakelyan, Eliza" userId="S::arakelye@ebrd.com::135c297d-1ce3-48e2-8dc6-5fb52f2f5933" providerId="AD" clId="Web-{90D01350-43A9-0DE3-0FB5-A80EC579A221}" dt="2024-03-14T17:26:39.777" v="0" actId="33475"/>
          <ac:spMkLst>
            <pc:docMk/>
            <pc:sldMasterMk cId="240280180" sldId="2147483648"/>
            <ac:spMk id="9" creationId="{D594B63C-1CE4-7745-2582-58A56A002620}"/>
          </ac:spMkLst>
        </pc:spChg>
      </pc:sldMasterChg>
      <pc:sldMasterChg chg="addSp">
        <pc:chgData name="Arakelyan, Eliza" userId="S::arakelye@ebrd.com::135c297d-1ce3-48e2-8dc6-5fb52f2f5933" providerId="AD" clId="Web-{90D01350-43A9-0DE3-0FB5-A80EC579A221}" dt="2024-03-14T17:26:39.777" v="0" actId="33475"/>
        <pc:sldMasterMkLst>
          <pc:docMk/>
          <pc:sldMasterMk cId="614055037" sldId="2147483663"/>
        </pc:sldMasterMkLst>
        <pc:spChg chg="add">
          <ac:chgData name="Arakelyan, Eliza" userId="S::arakelye@ebrd.com::135c297d-1ce3-48e2-8dc6-5fb52f2f5933" providerId="AD" clId="Web-{90D01350-43A9-0DE3-0FB5-A80EC579A221}" dt="2024-03-14T17:26:39.777" v="0" actId="33475"/>
          <ac:spMkLst>
            <pc:docMk/>
            <pc:sldMasterMk cId="614055037" sldId="2147483663"/>
            <ac:spMk id="4" creationId="{16D831EA-D4E2-9B78-5081-C3BDA9E979A3}"/>
          </ac:spMkLst>
        </pc:spChg>
        <pc:spChg chg="add">
          <ac:chgData name="Arakelyan, Eliza" userId="S::arakelye@ebrd.com::135c297d-1ce3-48e2-8dc6-5fb52f2f5933" providerId="AD" clId="Web-{90D01350-43A9-0DE3-0FB5-A80EC579A221}" dt="2024-03-14T17:26:39.777" v="0" actId="33475"/>
          <ac:spMkLst>
            <pc:docMk/>
            <pc:sldMasterMk cId="614055037" sldId="2147483663"/>
            <ac:spMk id="5" creationId="{4A66D2B2-A9C4-EFE4-F40E-B4A85B69BC3A}"/>
          </ac:spMkLst>
        </pc:spChg>
      </pc:sldMasterChg>
      <pc:sldMasterChg chg="addSp">
        <pc:chgData name="Arakelyan, Eliza" userId="S::arakelye@ebrd.com::135c297d-1ce3-48e2-8dc6-5fb52f2f5933" providerId="AD" clId="Web-{90D01350-43A9-0DE3-0FB5-A80EC579A221}" dt="2024-03-14T17:26:39.777" v="0" actId="33475"/>
        <pc:sldMasterMkLst>
          <pc:docMk/>
          <pc:sldMasterMk cId="2256897858" sldId="2147483672"/>
        </pc:sldMasterMkLst>
        <pc:spChg chg="add">
          <ac:chgData name="Arakelyan, Eliza" userId="S::arakelye@ebrd.com::135c297d-1ce3-48e2-8dc6-5fb52f2f5933" providerId="AD" clId="Web-{90D01350-43A9-0DE3-0FB5-A80EC579A221}" dt="2024-03-14T17:26:39.777" v="0" actId="33475"/>
          <ac:spMkLst>
            <pc:docMk/>
            <pc:sldMasterMk cId="2256897858" sldId="2147483672"/>
            <ac:spMk id="11" creationId="{295DA817-9CBF-176D-A859-0E2406E37C32}"/>
          </ac:spMkLst>
        </pc:spChg>
        <pc:spChg chg="add">
          <ac:chgData name="Arakelyan, Eliza" userId="S::arakelye@ebrd.com::135c297d-1ce3-48e2-8dc6-5fb52f2f5933" providerId="AD" clId="Web-{90D01350-43A9-0DE3-0FB5-A80EC579A221}" dt="2024-03-14T17:26:39.777" v="0" actId="33475"/>
          <ac:spMkLst>
            <pc:docMk/>
            <pc:sldMasterMk cId="2256897858" sldId="2147483672"/>
            <ac:spMk id="12" creationId="{A350495E-23BA-EAD3-9E53-27BB026E2176}"/>
          </ac:spMkLst>
        </pc:spChg>
      </pc:sldMasterChg>
    </pc:docChg>
  </pc:docChgLst>
  <pc:docChgLst>
    <pc:chgData name="Arakelyan, Eliza" userId="S::arakelye@ebrd.com::135c297d-1ce3-48e2-8dc6-5fb52f2f5933" providerId="AD" clId="Web-{03E2A7E3-8141-483D-B660-17CB981CEC23}"/>
    <pc:docChg chg="modSld">
      <pc:chgData name="Arakelyan, Eliza" userId="S::arakelye@ebrd.com::135c297d-1ce3-48e2-8dc6-5fb52f2f5933" providerId="AD" clId="Web-{03E2A7E3-8141-483D-B660-17CB981CEC23}" dt="2024-03-14T17:56:36.118" v="78" actId="20577"/>
      <pc:docMkLst>
        <pc:docMk/>
      </pc:docMkLst>
      <pc:sldChg chg="modSp">
        <pc:chgData name="Arakelyan, Eliza" userId="S::arakelye@ebrd.com::135c297d-1ce3-48e2-8dc6-5fb52f2f5933" providerId="AD" clId="Web-{03E2A7E3-8141-483D-B660-17CB981CEC23}" dt="2024-03-14T17:56:36.118" v="78" actId="20577"/>
        <pc:sldMkLst>
          <pc:docMk/>
          <pc:sldMk cId="3607949252" sldId="536"/>
        </pc:sldMkLst>
        <pc:spChg chg="mod">
          <ac:chgData name="Arakelyan, Eliza" userId="S::arakelye@ebrd.com::135c297d-1ce3-48e2-8dc6-5fb52f2f5933" providerId="AD" clId="Web-{03E2A7E3-8141-483D-B660-17CB981CEC23}" dt="2024-03-14T17:56:36.118" v="78" actId="20577"/>
          <ac:spMkLst>
            <pc:docMk/>
            <pc:sldMk cId="3607949252" sldId="536"/>
            <ac:spMk id="4" creationId="{00000000-0000-0000-0000-000000000000}"/>
          </ac:spMkLst>
        </pc:spChg>
      </pc:sldChg>
      <pc:sldChg chg="modSp">
        <pc:chgData name="Arakelyan, Eliza" userId="S::arakelye@ebrd.com::135c297d-1ce3-48e2-8dc6-5fb52f2f5933" providerId="AD" clId="Web-{03E2A7E3-8141-483D-B660-17CB981CEC23}" dt="2024-03-14T17:56:20.024" v="76" actId="20577"/>
        <pc:sldMkLst>
          <pc:docMk/>
          <pc:sldMk cId="2169071620" sldId="889"/>
        </pc:sldMkLst>
        <pc:spChg chg="mod">
          <ac:chgData name="Arakelyan, Eliza" userId="S::arakelye@ebrd.com::135c297d-1ce3-48e2-8dc6-5fb52f2f5933" providerId="AD" clId="Web-{03E2A7E3-8141-483D-B660-17CB981CEC23}" dt="2024-03-14T17:56:20.024" v="76" actId="20577"/>
          <ac:spMkLst>
            <pc:docMk/>
            <pc:sldMk cId="2169071620" sldId="889"/>
            <ac:spMk id="3" creationId="{B8621342-8500-8E13-F879-C0F1DE9FF925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43.9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54.1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54.7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55.1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9:14.0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7:28.3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579 155 24575,'-5'3'0,"-1"1"0,0-1 0,0 0 0,0 0 0,-1-1 0,1 1 0,-1-1 0,1-1 0,-1 1 0,1-1 0,-10 0 0,-12 4 0,-34 9 0,-66 24 0,97-26 0,-1 2 0,2 1 0,-53 33 0,62-34 0,16-11 0,0 0 0,0 0 0,0 0 0,0 1 0,0-1 0,1 1 0,0 0 0,0 0 0,0 1 0,0 0 0,1-1 0,-1 1 0,1 0 0,0 0 0,1 1 0,-4 9 0,4-8 0,0 0 0,1 0 0,-1 0 0,2 1 0,-1 13 0,1-17 0,1 0 0,-1 0 0,1-1 0,0 1 0,0 0 0,0-1 0,1 1 0,-1-1 0,1 0 0,0 1 0,0-1 0,0 0 0,4 5 0,24 26 0,75 91 0,-94-108 0,1-1 0,1 0 0,1 0 0,0-2 0,1 0 0,1 0 0,0-1 0,0-1 0,1-1 0,1-1 0,0 0 0,32 12 0,128 26 0,-127-36 0,21 12 0,-51-16 0,41 11 0,-28-14 0,-1-1 0,1-1 0,47-3 0,101-16 0,-162 13 0,278-15 0,-39 4 0,-13-17 0,-128 13 0,205-5 0,-306 23 0,361 21 0,-79 28 0,-128-20 0,-79-16 0,95-1 0,93-12 0,-241-1 0,6-1 0,57-12 0,24-1 0,41-4 0,-6 5 0,-36 4 0,-13-5 0,-1-4 0,168-53 0,-155 40 0,-84 23 0,0-2 0,55-21 0,-83 25 0,0 1 0,22-18 0,16-9 0,-12 15 0,1 1 0,1 2 0,0 1 0,49-8 0,-71 18 0,-3 2 0,0-1 0,-1 0 0,0-1 0,0-1 0,24-11 0,-36 14 0,1 0 0,0-1 0,-1 1 0,1-1 0,-1 1 0,0-1 0,0 0 0,0 0 0,0 0 0,0 0 0,-1-1 0,1 1 0,-1 0 0,0-1 0,0 1 0,0-1 0,0 1 0,0-5 0,0-5 0,0-1 0,-1 1 0,-2-20 0,1 26 0,0 0 0,-1 0 0,0 0 0,0 1 0,0-1 0,-1 0 0,0 1 0,0 0 0,0-1 0,-7-8 0,-4-1 0,0-1 0,-19-15 0,-15-17 0,21 17 0,4 3 0,-1 2 0,-40-36 0,55 56 0,0 0 0,-1 0 0,0 1 0,0 0 0,0 1 0,0 0 0,-1 1 0,0 0 0,0 1 0,0 0 0,0 0 0,-13 0 0,-12 2 0,1 2 0,0 1 0,-63 12 0,53-6 0,-77 3 0,-869-11 0,410-1 0,538 2 0,-48 10 0,-2-1 0,-305-3 0,379-7 0,-23 2 0,-77 13 0,45-4 0,39-6 0,-316 25 0,316-30 0,-21-1 0,-91 12 0,-104 9 0,-3-21 0,90-1 0,-468 3 0,410 15 341,-9 0-2047,220-16-5120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7:29.0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45.8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46.9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47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47.7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48.0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48.5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49.0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4T08:18:52.9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E7C56-08FE-441B-8F00-82CBEED8C7B6}" type="datetimeFigureOut">
              <a:rPr lang="uk-UA" smtClean="0"/>
              <a:t>16.03.2024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8EA91-49DC-4AFB-8809-287F08BB79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886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20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4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85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779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674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828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810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3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9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9C8B14-9023-A64F-87F4-E44F4D593634}"/>
              </a:ext>
            </a:extLst>
          </p:cNvPr>
          <p:cNvSpPr/>
          <p:nvPr userDrawn="1"/>
        </p:nvSpPr>
        <p:spPr>
          <a:xfrm>
            <a:off x="0" y="-132572"/>
            <a:ext cx="12192000" cy="5406390"/>
          </a:xfrm>
          <a:prstGeom prst="rect">
            <a:avLst/>
          </a:prstGeom>
          <a:solidFill>
            <a:srgbClr val="003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29E53-3561-CD4F-87A3-E102E5C14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6077" y="1291417"/>
            <a:ext cx="8873943" cy="669926"/>
          </a:xfrm>
        </p:spPr>
        <p:txBody>
          <a:bodyPr anchor="b">
            <a:normAutofit/>
          </a:bodyPr>
          <a:lstStyle>
            <a:lvl1pPr algn="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A1E7A-A508-C74F-B55B-5F3675736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877" y="2196361"/>
            <a:ext cx="8909143" cy="1625011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uk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B6842-F488-6844-816B-2AE6942C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1620" y="4023041"/>
            <a:ext cx="2743200" cy="78480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GB" dirty="0"/>
              <a:t>Name</a:t>
            </a:r>
          </a:p>
          <a:p>
            <a:r>
              <a:rPr lang="en-GB" dirty="0"/>
              <a:t>Location</a:t>
            </a:r>
          </a:p>
          <a:p>
            <a:fld id="{6528782B-FC89-E647-9C8F-E5484004F4F7}" type="datetimeFigureOut">
              <a:rPr lang="uk-UA" smtClean="0"/>
              <a:pPr/>
              <a:t>16.03.2024</a:t>
            </a:fld>
            <a:endParaRPr lang="uk-U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C77ED-947C-2642-A217-4DEC7E0E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E3D1-0EE9-7E4A-80CF-448C84F25691}" type="slidenum">
              <a:rPr lang="uk-UA" smtClean="0"/>
              <a:t>‹#›</a:t>
            </a:fld>
            <a:endParaRPr lang="uk-U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7B4D60-4C75-F247-9662-BB2A206B4B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0803769" y="304823"/>
            <a:ext cx="664246" cy="9082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6A2527-D087-F84D-A33A-0F47E2764769}"/>
              </a:ext>
            </a:extLst>
          </p:cNvPr>
          <p:cNvSpPr/>
          <p:nvPr userDrawn="1"/>
        </p:nvSpPr>
        <p:spPr>
          <a:xfrm>
            <a:off x="0" y="5172075"/>
            <a:ext cx="12192000" cy="1703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3DA104-E65C-224E-AC9D-334DBE2B07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0770290" y="5619043"/>
            <a:ext cx="731204" cy="9998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3684" y="5879059"/>
            <a:ext cx="2958249" cy="39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0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Adler">
            <a:extLst>
              <a:ext uri="{FF2B5EF4-FFF2-40B4-BE49-F238E27FC236}">
                <a16:creationId xmlns:a16="http://schemas.microsoft.com/office/drawing/2014/main" id="{0E655731-C27B-4868-9E2F-EE0EBF2CF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31" y="2144597"/>
            <a:ext cx="3283671" cy="471340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4417" y="1796819"/>
            <a:ext cx="10943167" cy="42250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39178" indent="-239178">
              <a:spcBef>
                <a:spcPts val="16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7708" indent="-224361">
              <a:spcBef>
                <a:spcPts val="800"/>
              </a:spcBef>
              <a:spcAft>
                <a:spcPts val="4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867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2588" indent="-213779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601118" indent="-203195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721766" indent="-192613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1220754"/>
            <a:ext cx="10944193" cy="3559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de-DE" dirty="0"/>
              <a:t>Untertitel eingeben</a:t>
            </a:r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5300284" y="169803"/>
            <a:ext cx="6894565" cy="398308"/>
            <a:chOff x="3975213" y="127352"/>
            <a:chExt cx="5170924" cy="298731"/>
          </a:xfrm>
        </p:grpSpPr>
        <p:grpSp>
          <p:nvGrpSpPr>
            <p:cNvPr id="4" name="Gruppieren 3"/>
            <p:cNvGrpSpPr/>
            <p:nvPr userDrawn="1"/>
          </p:nvGrpSpPr>
          <p:grpSpPr>
            <a:xfrm>
              <a:off x="3975213" y="127353"/>
              <a:ext cx="5170924" cy="298730"/>
              <a:chOff x="3975213" y="127353"/>
              <a:chExt cx="5170924" cy="298730"/>
            </a:xfrm>
          </p:grpSpPr>
          <p:sp>
            <p:nvSpPr>
              <p:cNvPr id="22" name="Rechteck 21"/>
              <p:cNvSpPr/>
              <p:nvPr userDrawn="1"/>
            </p:nvSpPr>
            <p:spPr>
              <a:xfrm rot="5400000">
                <a:off x="6511445" y="-2408879"/>
                <a:ext cx="98459" cy="5170924"/>
              </a:xfrm>
              <a:prstGeom prst="rect">
                <a:avLst/>
              </a:prstGeom>
              <a:gradFill flip="none" rotWithShape="1">
                <a:gsLst>
                  <a:gs pos="33000">
                    <a:srgbClr val="68889C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sp>
            <p:nvSpPr>
              <p:cNvPr id="24" name="Rechteck 23"/>
              <p:cNvSpPr/>
              <p:nvPr userDrawn="1"/>
            </p:nvSpPr>
            <p:spPr>
              <a:xfrm rot="5400000">
                <a:off x="6905676" y="-1915214"/>
                <a:ext cx="100497" cy="4380424"/>
              </a:xfrm>
              <a:prstGeom prst="rect">
                <a:avLst/>
              </a:prstGeom>
              <a:gradFill>
                <a:gsLst>
                  <a:gs pos="33000">
                    <a:srgbClr val="B6C5CE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sp>
            <p:nvSpPr>
              <p:cNvPr id="25" name="Rechteck 24"/>
              <p:cNvSpPr/>
              <p:nvPr userDrawn="1"/>
            </p:nvSpPr>
            <p:spPr>
              <a:xfrm rot="5400000">
                <a:off x="7302739" y="-1417314"/>
                <a:ext cx="98459" cy="3588336"/>
              </a:xfrm>
              <a:prstGeom prst="rect">
                <a:avLst/>
              </a:prstGeom>
              <a:gradFill>
                <a:gsLst>
                  <a:gs pos="33000">
                    <a:srgbClr val="DAE1E6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</p:grpSp>
        <p:grpSp>
          <p:nvGrpSpPr>
            <p:cNvPr id="2" name="Gruppieren 1"/>
            <p:cNvGrpSpPr/>
            <p:nvPr userDrawn="1"/>
          </p:nvGrpSpPr>
          <p:grpSpPr>
            <a:xfrm>
              <a:off x="7956376" y="127352"/>
              <a:ext cx="764550" cy="298729"/>
              <a:chOff x="7956376" y="127352"/>
              <a:chExt cx="764550" cy="298729"/>
            </a:xfrm>
          </p:grpSpPr>
          <p:sp>
            <p:nvSpPr>
              <p:cNvPr id="16" name="Rechteck 15"/>
              <p:cNvSpPr/>
              <p:nvPr userDrawn="1"/>
            </p:nvSpPr>
            <p:spPr>
              <a:xfrm>
                <a:off x="7956376" y="127352"/>
                <a:ext cx="764550" cy="298729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98000">
                    <a:srgbClr val="FFFFFF">
                      <a:alpha val="25000"/>
                    </a:srgbClr>
                  </a:gs>
                  <a:gs pos="92000">
                    <a:srgbClr val="FFFFFF"/>
                  </a:gs>
                  <a:gs pos="8000">
                    <a:srgbClr val="FFFFFF"/>
                  </a:gs>
                  <a:gs pos="2000">
                    <a:schemeClr val="bg1">
                      <a:alpha val="25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pic>
            <p:nvPicPr>
              <p:cNvPr id="23" name="Picture 2" descr="U:\01 Allgemein BBG\02 Marketing\03 PR &amp; Kommunikation\Logos, Icons\Logos\Logo BBG\BBG - Logo.jp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5516" y="142175"/>
                <a:ext cx="641508" cy="258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Abgerundetes Rechteck 16"/>
          <p:cNvSpPr/>
          <p:nvPr userDrawn="1"/>
        </p:nvSpPr>
        <p:spPr>
          <a:xfrm rot="10800000">
            <a:off x="11016787" y="6070835"/>
            <a:ext cx="284109" cy="817639"/>
          </a:xfrm>
          <a:prstGeom prst="roundRect">
            <a:avLst>
              <a:gd name="adj" fmla="val 0"/>
            </a:avLst>
          </a:prstGeom>
          <a:gradFill flip="none" rotWithShape="1">
            <a:gsLst>
              <a:gs pos="33000">
                <a:srgbClr val="68889C">
                  <a:alpha val="50000"/>
                </a:srgbClr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6"/>
          </p:nvPr>
        </p:nvSpPr>
        <p:spPr>
          <a:xfrm>
            <a:off x="10829984" y="6356351"/>
            <a:ext cx="641648" cy="365125"/>
          </a:xfrm>
        </p:spPr>
        <p:txBody>
          <a:bodyPr/>
          <a:lstStyle>
            <a:lvl1pPr algn="ctr">
              <a:defRPr sz="14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583644-741F-4998-98B0-2A84A209E9F1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7D6FF07-0D45-4F9B-919F-05E5A201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6970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dler">
            <a:extLst>
              <a:ext uri="{FF2B5EF4-FFF2-40B4-BE49-F238E27FC236}">
                <a16:creationId xmlns:a16="http://schemas.microsoft.com/office/drawing/2014/main" id="{0E655731-C27B-4868-9E2F-EE0EBF2CF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31" y="2144597"/>
            <a:ext cx="3283671" cy="4713403"/>
          </a:xfrm>
          <a:prstGeom prst="rect">
            <a:avLst/>
          </a:prstGeom>
        </p:spPr>
      </p:pic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09600" y="529439"/>
            <a:ext cx="10957984" cy="69131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467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1220754"/>
            <a:ext cx="10944193" cy="3559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de-DE" dirty="0"/>
              <a:t>Untertitel eingeben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18"/>
          </p:nvPr>
        </p:nvSpPr>
        <p:spPr>
          <a:xfrm>
            <a:off x="624417" y="1796819"/>
            <a:ext cx="5376333" cy="42250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39178" indent="-239178">
              <a:spcBef>
                <a:spcPts val="1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7708" indent="-224361">
              <a:spcBef>
                <a:spcPts val="800"/>
              </a:spcBef>
              <a:spcAft>
                <a:spcPts val="4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2588" indent="-213779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601118" indent="-203195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721766" indent="-192613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30" name="Abgerundetes Rechteck 29"/>
          <p:cNvSpPr/>
          <p:nvPr userDrawn="1"/>
        </p:nvSpPr>
        <p:spPr>
          <a:xfrm rot="10800000">
            <a:off x="11016787" y="6070835"/>
            <a:ext cx="284109" cy="817639"/>
          </a:xfrm>
          <a:prstGeom prst="roundRect">
            <a:avLst>
              <a:gd name="adj" fmla="val 0"/>
            </a:avLst>
          </a:prstGeom>
          <a:gradFill flip="none" rotWithShape="1">
            <a:gsLst>
              <a:gs pos="33000">
                <a:srgbClr val="68889C">
                  <a:alpha val="50000"/>
                </a:srgbClr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sp>
        <p:nvSpPr>
          <p:cNvPr id="31" name="Foliennummernplatzhalter 19"/>
          <p:cNvSpPr>
            <a:spLocks noGrp="1"/>
          </p:cNvSpPr>
          <p:nvPr>
            <p:ph type="sldNum" sz="quarter" idx="16"/>
          </p:nvPr>
        </p:nvSpPr>
        <p:spPr>
          <a:xfrm>
            <a:off x="10829984" y="6356351"/>
            <a:ext cx="641648" cy="365125"/>
          </a:xfrm>
        </p:spPr>
        <p:txBody>
          <a:bodyPr/>
          <a:lstStyle>
            <a:lvl1pPr algn="ctr">
              <a:defRPr sz="14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583644-741F-4998-98B0-2A84A209E9F1}" type="slidenum">
              <a:rPr lang="de-AT" smtClean="0"/>
              <a:pPr/>
              <a:t>‹#›</a:t>
            </a:fld>
            <a:endParaRPr lang="de-AT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5300284" y="169803"/>
            <a:ext cx="6894565" cy="398308"/>
            <a:chOff x="3975213" y="127352"/>
            <a:chExt cx="5170924" cy="298731"/>
          </a:xfrm>
        </p:grpSpPr>
        <p:grpSp>
          <p:nvGrpSpPr>
            <p:cNvPr id="15" name="Gruppieren 14"/>
            <p:cNvGrpSpPr/>
            <p:nvPr userDrawn="1"/>
          </p:nvGrpSpPr>
          <p:grpSpPr>
            <a:xfrm>
              <a:off x="3975213" y="127353"/>
              <a:ext cx="5170924" cy="298730"/>
              <a:chOff x="3975213" y="127353"/>
              <a:chExt cx="5170924" cy="298730"/>
            </a:xfrm>
          </p:grpSpPr>
          <p:sp>
            <p:nvSpPr>
              <p:cNvPr id="27" name="Rechteck 26"/>
              <p:cNvSpPr/>
              <p:nvPr userDrawn="1"/>
            </p:nvSpPr>
            <p:spPr>
              <a:xfrm rot="5400000">
                <a:off x="6511445" y="-2408879"/>
                <a:ext cx="98459" cy="5170924"/>
              </a:xfrm>
              <a:prstGeom prst="rect">
                <a:avLst/>
              </a:prstGeom>
              <a:gradFill flip="none" rotWithShape="1">
                <a:gsLst>
                  <a:gs pos="33000">
                    <a:srgbClr val="68889C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sp>
            <p:nvSpPr>
              <p:cNvPr id="28" name="Rechteck 27"/>
              <p:cNvSpPr/>
              <p:nvPr userDrawn="1"/>
            </p:nvSpPr>
            <p:spPr>
              <a:xfrm rot="5400000">
                <a:off x="6905676" y="-1915214"/>
                <a:ext cx="100497" cy="4380424"/>
              </a:xfrm>
              <a:prstGeom prst="rect">
                <a:avLst/>
              </a:prstGeom>
              <a:gradFill>
                <a:gsLst>
                  <a:gs pos="33000">
                    <a:srgbClr val="B6C5CE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sp>
            <p:nvSpPr>
              <p:cNvPr id="29" name="Rechteck 28"/>
              <p:cNvSpPr/>
              <p:nvPr userDrawn="1"/>
            </p:nvSpPr>
            <p:spPr>
              <a:xfrm rot="5400000">
                <a:off x="7302739" y="-1417314"/>
                <a:ext cx="98459" cy="3588336"/>
              </a:xfrm>
              <a:prstGeom prst="rect">
                <a:avLst/>
              </a:prstGeom>
              <a:gradFill>
                <a:gsLst>
                  <a:gs pos="33000">
                    <a:srgbClr val="DAE1E6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</p:grpSp>
        <p:grpSp>
          <p:nvGrpSpPr>
            <p:cNvPr id="16" name="Gruppieren 15"/>
            <p:cNvGrpSpPr/>
            <p:nvPr userDrawn="1"/>
          </p:nvGrpSpPr>
          <p:grpSpPr>
            <a:xfrm>
              <a:off x="7956376" y="127352"/>
              <a:ext cx="764550" cy="298729"/>
              <a:chOff x="7956376" y="127352"/>
              <a:chExt cx="764550" cy="298729"/>
            </a:xfrm>
          </p:grpSpPr>
          <p:sp>
            <p:nvSpPr>
              <p:cNvPr id="17" name="Rechteck 16"/>
              <p:cNvSpPr/>
              <p:nvPr userDrawn="1"/>
            </p:nvSpPr>
            <p:spPr>
              <a:xfrm>
                <a:off x="7956376" y="127352"/>
                <a:ext cx="764550" cy="298729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98000">
                    <a:srgbClr val="FFFFFF">
                      <a:alpha val="25000"/>
                    </a:srgbClr>
                  </a:gs>
                  <a:gs pos="92000">
                    <a:srgbClr val="FFFFFF"/>
                  </a:gs>
                  <a:gs pos="8000">
                    <a:srgbClr val="FFFFFF"/>
                  </a:gs>
                  <a:gs pos="2000">
                    <a:schemeClr val="bg1">
                      <a:alpha val="25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pic>
            <p:nvPicPr>
              <p:cNvPr id="21" name="Picture 2" descr="U:\01 Allgemein BBG\02 Marketing\03 PR &amp; Kommunikation\Logos, Icons\Logos\Logo BBG\BBG - Logo.jp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5516" y="142175"/>
                <a:ext cx="641508" cy="258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4" name="Inhaltsplatzhalter 2"/>
          <p:cNvSpPr>
            <a:spLocks noGrp="1"/>
          </p:cNvSpPr>
          <p:nvPr>
            <p:ph idx="20"/>
          </p:nvPr>
        </p:nvSpPr>
        <p:spPr>
          <a:xfrm>
            <a:off x="6183362" y="1790604"/>
            <a:ext cx="5376333" cy="42250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39178" indent="-239178">
              <a:spcBef>
                <a:spcPts val="1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7708" indent="-224361">
              <a:spcBef>
                <a:spcPts val="800"/>
              </a:spcBef>
              <a:spcAft>
                <a:spcPts val="4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2588" indent="-213779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601118" indent="-203195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721766" indent="-192613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18335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dler">
            <a:extLst>
              <a:ext uri="{FF2B5EF4-FFF2-40B4-BE49-F238E27FC236}">
                <a16:creationId xmlns:a16="http://schemas.microsoft.com/office/drawing/2014/main" id="{0E655731-C27B-4868-9E2F-EE0EBF2CF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31" y="2144597"/>
            <a:ext cx="3283671" cy="4713403"/>
          </a:xfrm>
          <a:prstGeom prst="rect">
            <a:avLst/>
          </a:prstGeom>
        </p:spPr>
      </p:pic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609600" y="529439"/>
            <a:ext cx="10957984" cy="69131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467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1220754"/>
            <a:ext cx="10944193" cy="3559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de-DE" dirty="0"/>
              <a:t>Untertitel eingeben</a:t>
            </a:r>
          </a:p>
        </p:txBody>
      </p:sp>
      <p:sp>
        <p:nvSpPr>
          <p:cNvPr id="20" name="Inhaltsplatzhalter 2"/>
          <p:cNvSpPr>
            <a:spLocks noGrp="1"/>
          </p:cNvSpPr>
          <p:nvPr>
            <p:ph idx="19"/>
          </p:nvPr>
        </p:nvSpPr>
        <p:spPr>
          <a:xfrm>
            <a:off x="618827" y="1796819"/>
            <a:ext cx="3556960" cy="42250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39178" indent="-239178">
              <a:spcBef>
                <a:spcPts val="1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7708" indent="-224361">
              <a:spcBef>
                <a:spcPts val="800"/>
              </a:spcBef>
              <a:spcAft>
                <a:spcPts val="4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6821" indent="-213779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601118" indent="-203195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tabLst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725999" indent="-192613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36" name="Abgerundetes Rechteck 35"/>
          <p:cNvSpPr/>
          <p:nvPr userDrawn="1"/>
        </p:nvSpPr>
        <p:spPr>
          <a:xfrm rot="10800000">
            <a:off x="11016787" y="6070835"/>
            <a:ext cx="284109" cy="817639"/>
          </a:xfrm>
          <a:prstGeom prst="roundRect">
            <a:avLst>
              <a:gd name="adj" fmla="val 0"/>
            </a:avLst>
          </a:prstGeom>
          <a:gradFill flip="none" rotWithShape="1">
            <a:gsLst>
              <a:gs pos="33000">
                <a:srgbClr val="68889C">
                  <a:alpha val="50000"/>
                </a:srgbClr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sp>
        <p:nvSpPr>
          <p:cNvPr id="37" name="Foliennummernplatzhalter 19"/>
          <p:cNvSpPr>
            <a:spLocks noGrp="1"/>
          </p:cNvSpPr>
          <p:nvPr>
            <p:ph type="sldNum" sz="quarter" idx="16"/>
          </p:nvPr>
        </p:nvSpPr>
        <p:spPr>
          <a:xfrm>
            <a:off x="10829984" y="6356351"/>
            <a:ext cx="641648" cy="365125"/>
          </a:xfrm>
        </p:spPr>
        <p:txBody>
          <a:bodyPr/>
          <a:lstStyle>
            <a:lvl1pPr algn="ctr">
              <a:defRPr sz="14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583644-741F-4998-98B0-2A84A209E9F1}" type="slidenum">
              <a:rPr lang="de-AT" smtClean="0"/>
              <a:pPr/>
              <a:t>‹#›</a:t>
            </a:fld>
            <a:endParaRPr lang="de-AT" dirty="0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5300284" y="169803"/>
            <a:ext cx="6894565" cy="398308"/>
            <a:chOff x="3975213" y="127352"/>
            <a:chExt cx="5170924" cy="298731"/>
          </a:xfrm>
        </p:grpSpPr>
        <p:grpSp>
          <p:nvGrpSpPr>
            <p:cNvPr id="16" name="Gruppieren 15"/>
            <p:cNvGrpSpPr/>
            <p:nvPr userDrawn="1"/>
          </p:nvGrpSpPr>
          <p:grpSpPr>
            <a:xfrm>
              <a:off x="3975213" y="127353"/>
              <a:ext cx="5170924" cy="298730"/>
              <a:chOff x="3975213" y="127353"/>
              <a:chExt cx="5170924" cy="298730"/>
            </a:xfrm>
          </p:grpSpPr>
          <p:sp>
            <p:nvSpPr>
              <p:cNvPr id="21" name="Rechteck 20"/>
              <p:cNvSpPr/>
              <p:nvPr userDrawn="1"/>
            </p:nvSpPr>
            <p:spPr>
              <a:xfrm rot="5400000">
                <a:off x="6511445" y="-2408879"/>
                <a:ext cx="98459" cy="5170924"/>
              </a:xfrm>
              <a:prstGeom prst="rect">
                <a:avLst/>
              </a:prstGeom>
              <a:gradFill flip="none" rotWithShape="1">
                <a:gsLst>
                  <a:gs pos="33000">
                    <a:srgbClr val="68889C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sp>
            <p:nvSpPr>
              <p:cNvPr id="22" name="Rechteck 21"/>
              <p:cNvSpPr/>
              <p:nvPr userDrawn="1"/>
            </p:nvSpPr>
            <p:spPr>
              <a:xfrm rot="5400000">
                <a:off x="6905676" y="-1915214"/>
                <a:ext cx="100497" cy="4380424"/>
              </a:xfrm>
              <a:prstGeom prst="rect">
                <a:avLst/>
              </a:prstGeom>
              <a:gradFill>
                <a:gsLst>
                  <a:gs pos="33000">
                    <a:srgbClr val="B6C5CE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sp>
            <p:nvSpPr>
              <p:cNvPr id="23" name="Rechteck 22"/>
              <p:cNvSpPr/>
              <p:nvPr userDrawn="1"/>
            </p:nvSpPr>
            <p:spPr>
              <a:xfrm rot="5400000">
                <a:off x="7302739" y="-1417314"/>
                <a:ext cx="98459" cy="3588336"/>
              </a:xfrm>
              <a:prstGeom prst="rect">
                <a:avLst/>
              </a:prstGeom>
              <a:gradFill>
                <a:gsLst>
                  <a:gs pos="33000">
                    <a:srgbClr val="DAE1E6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</p:grpSp>
        <p:grpSp>
          <p:nvGrpSpPr>
            <p:cNvPr id="17" name="Gruppieren 16"/>
            <p:cNvGrpSpPr/>
            <p:nvPr userDrawn="1"/>
          </p:nvGrpSpPr>
          <p:grpSpPr>
            <a:xfrm>
              <a:off x="7956376" y="127352"/>
              <a:ext cx="764550" cy="298729"/>
              <a:chOff x="7956376" y="127352"/>
              <a:chExt cx="764550" cy="298729"/>
            </a:xfrm>
          </p:grpSpPr>
          <p:sp>
            <p:nvSpPr>
              <p:cNvPr id="18" name="Rechteck 17"/>
              <p:cNvSpPr/>
              <p:nvPr userDrawn="1"/>
            </p:nvSpPr>
            <p:spPr>
              <a:xfrm>
                <a:off x="7956376" y="127352"/>
                <a:ext cx="764550" cy="298729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98000">
                    <a:srgbClr val="FFFFFF">
                      <a:alpha val="25000"/>
                    </a:srgbClr>
                  </a:gs>
                  <a:gs pos="92000">
                    <a:srgbClr val="FFFFFF"/>
                  </a:gs>
                  <a:gs pos="8000">
                    <a:srgbClr val="FFFFFF"/>
                  </a:gs>
                  <a:gs pos="2000">
                    <a:schemeClr val="bg1">
                      <a:alpha val="25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pic>
            <p:nvPicPr>
              <p:cNvPr id="19" name="Picture 2" descr="U:\01 Allgemein BBG\02 Marketing\03 PR &amp; Kommunikation\Logos, Icons\Logos\Logo BBG\BBG - Logo.jp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5516" y="142175"/>
                <a:ext cx="641508" cy="258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6" name="Inhaltsplatzhalter 2"/>
          <p:cNvSpPr>
            <a:spLocks noGrp="1"/>
          </p:cNvSpPr>
          <p:nvPr>
            <p:ph idx="20"/>
          </p:nvPr>
        </p:nvSpPr>
        <p:spPr>
          <a:xfrm>
            <a:off x="4317520" y="1796189"/>
            <a:ext cx="3556960" cy="42250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43411" indent="-243411">
              <a:spcBef>
                <a:spcPts val="1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7708" indent="-224361">
              <a:spcBef>
                <a:spcPts val="800"/>
              </a:spcBef>
              <a:spcAft>
                <a:spcPts val="4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6821" indent="-213779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601118" indent="-203195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tabLst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725999" indent="-192613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27" name="Inhaltsplatzhalter 2"/>
          <p:cNvSpPr>
            <a:spLocks noGrp="1"/>
          </p:cNvSpPr>
          <p:nvPr>
            <p:ph idx="21"/>
          </p:nvPr>
        </p:nvSpPr>
        <p:spPr>
          <a:xfrm>
            <a:off x="7987840" y="1796819"/>
            <a:ext cx="3556960" cy="42250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43411" indent="-243411">
              <a:spcBef>
                <a:spcPts val="1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7708" indent="-224361">
              <a:spcBef>
                <a:spcPts val="800"/>
              </a:spcBef>
              <a:spcAft>
                <a:spcPts val="4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6821" indent="-213779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601118" indent="-203195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tabLst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725999" indent="-192613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4674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dler">
            <a:extLst>
              <a:ext uri="{FF2B5EF4-FFF2-40B4-BE49-F238E27FC236}">
                <a16:creationId xmlns:a16="http://schemas.microsoft.com/office/drawing/2014/main" id="{0E655731-C27B-4868-9E2F-EE0EBF2CF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31" y="2144597"/>
            <a:ext cx="3283671" cy="4713403"/>
          </a:xfrm>
          <a:prstGeom prst="rect">
            <a:avLst/>
          </a:prstGeom>
        </p:spPr>
      </p:pic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609600" y="529439"/>
            <a:ext cx="10957984" cy="69131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467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1220754"/>
            <a:ext cx="10944193" cy="3559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de-DE" dirty="0"/>
              <a:t>Untertitel eingeben</a:t>
            </a:r>
          </a:p>
        </p:txBody>
      </p:sp>
      <p:sp>
        <p:nvSpPr>
          <p:cNvPr id="20" name="Inhaltsplatzhalter 2"/>
          <p:cNvSpPr>
            <a:spLocks noGrp="1"/>
          </p:cNvSpPr>
          <p:nvPr>
            <p:ph idx="19"/>
          </p:nvPr>
        </p:nvSpPr>
        <p:spPr>
          <a:xfrm>
            <a:off x="623392" y="1796819"/>
            <a:ext cx="2592288" cy="42250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43411" indent="-243411">
              <a:spcBef>
                <a:spcPts val="1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7708" indent="-224361">
              <a:spcBef>
                <a:spcPts val="800"/>
              </a:spcBef>
              <a:spcAft>
                <a:spcPts val="4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2588" indent="-213779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596885" indent="-203195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717533" indent="-192613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32" name="Abgerundetes Rechteck 31"/>
          <p:cNvSpPr/>
          <p:nvPr userDrawn="1"/>
        </p:nvSpPr>
        <p:spPr>
          <a:xfrm rot="10800000">
            <a:off x="11016787" y="6070835"/>
            <a:ext cx="284109" cy="817639"/>
          </a:xfrm>
          <a:prstGeom prst="roundRect">
            <a:avLst>
              <a:gd name="adj" fmla="val 0"/>
            </a:avLst>
          </a:prstGeom>
          <a:gradFill flip="none" rotWithShape="1">
            <a:gsLst>
              <a:gs pos="33000">
                <a:srgbClr val="68889C">
                  <a:alpha val="50000"/>
                </a:srgbClr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sp>
        <p:nvSpPr>
          <p:cNvPr id="33" name="Foliennummernplatzhalter 19"/>
          <p:cNvSpPr>
            <a:spLocks noGrp="1"/>
          </p:cNvSpPr>
          <p:nvPr>
            <p:ph type="sldNum" sz="quarter" idx="16"/>
          </p:nvPr>
        </p:nvSpPr>
        <p:spPr>
          <a:xfrm>
            <a:off x="10829984" y="6356351"/>
            <a:ext cx="641648" cy="365125"/>
          </a:xfrm>
        </p:spPr>
        <p:txBody>
          <a:bodyPr/>
          <a:lstStyle>
            <a:lvl1pPr algn="ctr">
              <a:defRPr sz="14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583644-741F-4998-98B0-2A84A209E9F1}" type="slidenum">
              <a:rPr lang="de-AT" smtClean="0"/>
              <a:pPr/>
              <a:t>‹#›</a:t>
            </a:fld>
            <a:endParaRPr lang="de-AT" dirty="0"/>
          </a:p>
        </p:txBody>
      </p:sp>
      <p:grpSp>
        <p:nvGrpSpPr>
          <p:cNvPr id="37" name="Gruppieren 36"/>
          <p:cNvGrpSpPr/>
          <p:nvPr userDrawn="1"/>
        </p:nvGrpSpPr>
        <p:grpSpPr>
          <a:xfrm>
            <a:off x="5300284" y="169803"/>
            <a:ext cx="6894565" cy="398308"/>
            <a:chOff x="3975213" y="127352"/>
            <a:chExt cx="5170924" cy="298731"/>
          </a:xfrm>
        </p:grpSpPr>
        <p:grpSp>
          <p:nvGrpSpPr>
            <p:cNvPr id="38" name="Gruppieren 37"/>
            <p:cNvGrpSpPr/>
            <p:nvPr userDrawn="1"/>
          </p:nvGrpSpPr>
          <p:grpSpPr>
            <a:xfrm>
              <a:off x="3975213" y="127353"/>
              <a:ext cx="5170924" cy="298730"/>
              <a:chOff x="3975213" y="127353"/>
              <a:chExt cx="5170924" cy="298730"/>
            </a:xfrm>
          </p:grpSpPr>
          <p:sp>
            <p:nvSpPr>
              <p:cNvPr id="42" name="Rechteck 41"/>
              <p:cNvSpPr/>
              <p:nvPr userDrawn="1"/>
            </p:nvSpPr>
            <p:spPr>
              <a:xfrm rot="5400000">
                <a:off x="6511445" y="-2408879"/>
                <a:ext cx="98459" cy="5170924"/>
              </a:xfrm>
              <a:prstGeom prst="rect">
                <a:avLst/>
              </a:prstGeom>
              <a:gradFill flip="none" rotWithShape="1">
                <a:gsLst>
                  <a:gs pos="33000">
                    <a:srgbClr val="68889C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sp>
            <p:nvSpPr>
              <p:cNvPr id="43" name="Rechteck 42"/>
              <p:cNvSpPr/>
              <p:nvPr userDrawn="1"/>
            </p:nvSpPr>
            <p:spPr>
              <a:xfrm rot="5400000">
                <a:off x="6905676" y="-1915214"/>
                <a:ext cx="100497" cy="4380424"/>
              </a:xfrm>
              <a:prstGeom prst="rect">
                <a:avLst/>
              </a:prstGeom>
              <a:gradFill>
                <a:gsLst>
                  <a:gs pos="33000">
                    <a:srgbClr val="B6C5CE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sp>
            <p:nvSpPr>
              <p:cNvPr id="44" name="Rechteck 43"/>
              <p:cNvSpPr/>
              <p:nvPr userDrawn="1"/>
            </p:nvSpPr>
            <p:spPr>
              <a:xfrm rot="5400000">
                <a:off x="7302739" y="-1417314"/>
                <a:ext cx="98459" cy="3588336"/>
              </a:xfrm>
              <a:prstGeom prst="rect">
                <a:avLst/>
              </a:prstGeom>
              <a:gradFill>
                <a:gsLst>
                  <a:gs pos="33000">
                    <a:srgbClr val="DAE1E6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</p:grpSp>
        <p:grpSp>
          <p:nvGrpSpPr>
            <p:cNvPr id="39" name="Gruppieren 38"/>
            <p:cNvGrpSpPr/>
            <p:nvPr userDrawn="1"/>
          </p:nvGrpSpPr>
          <p:grpSpPr>
            <a:xfrm>
              <a:off x="7956376" y="127352"/>
              <a:ext cx="764550" cy="298729"/>
              <a:chOff x="7956376" y="127352"/>
              <a:chExt cx="764550" cy="298729"/>
            </a:xfrm>
          </p:grpSpPr>
          <p:sp>
            <p:nvSpPr>
              <p:cNvPr id="40" name="Rechteck 39"/>
              <p:cNvSpPr/>
              <p:nvPr userDrawn="1"/>
            </p:nvSpPr>
            <p:spPr>
              <a:xfrm>
                <a:off x="7956376" y="127352"/>
                <a:ext cx="764550" cy="298729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98000">
                    <a:srgbClr val="FFFFFF">
                      <a:alpha val="25000"/>
                    </a:srgbClr>
                  </a:gs>
                  <a:gs pos="92000">
                    <a:srgbClr val="FFFFFF"/>
                  </a:gs>
                  <a:gs pos="8000">
                    <a:srgbClr val="FFFFFF"/>
                  </a:gs>
                  <a:gs pos="2000">
                    <a:schemeClr val="bg1">
                      <a:alpha val="25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2400"/>
              </a:p>
            </p:txBody>
          </p:sp>
          <p:pic>
            <p:nvPicPr>
              <p:cNvPr id="41" name="Picture 2" descr="U:\01 Allgemein BBG\02 Marketing\03 PR &amp; Kommunikation\Logos, Icons\Logos\Logo BBG\BBG - Logo.jp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5516" y="142175"/>
                <a:ext cx="641508" cy="258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Inhaltsplatzhalter 2"/>
          <p:cNvSpPr>
            <a:spLocks noGrp="1"/>
          </p:cNvSpPr>
          <p:nvPr>
            <p:ph idx="20"/>
          </p:nvPr>
        </p:nvSpPr>
        <p:spPr>
          <a:xfrm>
            <a:off x="8975296" y="1797050"/>
            <a:ext cx="2592288" cy="42250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43411" indent="-243411">
              <a:spcBef>
                <a:spcPts val="1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7708" indent="-224361">
              <a:spcBef>
                <a:spcPts val="800"/>
              </a:spcBef>
              <a:spcAft>
                <a:spcPts val="4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2588" indent="-213779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596885" indent="-203195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717533" indent="-192613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21" name="Inhaltsplatzhalter 2"/>
          <p:cNvSpPr>
            <a:spLocks noGrp="1"/>
          </p:cNvSpPr>
          <p:nvPr>
            <p:ph idx="21"/>
          </p:nvPr>
        </p:nvSpPr>
        <p:spPr>
          <a:xfrm>
            <a:off x="6189825" y="1797050"/>
            <a:ext cx="2592288" cy="42250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43411" indent="-243411">
              <a:spcBef>
                <a:spcPts val="1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7708" indent="-224361">
              <a:spcBef>
                <a:spcPts val="800"/>
              </a:spcBef>
              <a:spcAft>
                <a:spcPts val="4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2588" indent="-213779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596885" indent="-203195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717533" indent="-192613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22" name="Inhaltsplatzhalter 2"/>
          <p:cNvSpPr>
            <a:spLocks noGrp="1"/>
          </p:cNvSpPr>
          <p:nvPr>
            <p:ph idx="22"/>
          </p:nvPr>
        </p:nvSpPr>
        <p:spPr>
          <a:xfrm>
            <a:off x="3408463" y="1797050"/>
            <a:ext cx="2592288" cy="42250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43411" indent="-243411">
              <a:spcBef>
                <a:spcPts val="1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7708" indent="-224361">
              <a:spcBef>
                <a:spcPts val="800"/>
              </a:spcBef>
              <a:spcAft>
                <a:spcPts val="400"/>
              </a:spcAft>
              <a:buClr>
                <a:srgbClr val="697DA0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82588" indent="-213779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-"/>
              <a:defRPr sz="1333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596885" indent="-203195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717533" indent="-192613">
              <a:spcBef>
                <a:spcPts val="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36192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_2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Adler">
            <a:extLst>
              <a:ext uri="{FF2B5EF4-FFF2-40B4-BE49-F238E27FC236}">
                <a16:creationId xmlns:a16="http://schemas.microsoft.com/office/drawing/2014/main" id="{0E655731-C27B-4868-9E2F-EE0EBF2CF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1" y="174973"/>
            <a:ext cx="4655841" cy="6683027"/>
          </a:xfrm>
          <a:prstGeom prst="rect">
            <a:avLst/>
          </a:prstGeom>
        </p:spPr>
      </p:pic>
      <p:pic>
        <p:nvPicPr>
          <p:cNvPr id="13" name="Picture 2" descr="U:\01 Allgemein BBG\02 Marketing\03 PR &amp; Kommunikation\Logos, Icons\Logos\Logo BBG\BBG - 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63" y="321005"/>
            <a:ext cx="2496277" cy="10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6"/>
          <p:cNvGrpSpPr/>
          <p:nvPr userDrawn="1"/>
        </p:nvGrpSpPr>
        <p:grpSpPr>
          <a:xfrm>
            <a:off x="-12176" y="5026134"/>
            <a:ext cx="6079152" cy="921828"/>
            <a:chOff x="-9132" y="3769600"/>
            <a:chExt cx="4559364" cy="691371"/>
          </a:xfrm>
        </p:grpSpPr>
        <p:sp>
          <p:nvSpPr>
            <p:cNvPr id="14" name="Rechteck 13"/>
            <p:cNvSpPr/>
            <p:nvPr userDrawn="1"/>
          </p:nvSpPr>
          <p:spPr>
            <a:xfrm rot="5400000">
              <a:off x="2154661" y="2065401"/>
              <a:ext cx="231777" cy="4559364"/>
            </a:xfrm>
            <a:prstGeom prst="rect">
              <a:avLst/>
            </a:prstGeom>
            <a:gradFill flip="none" rotWithShape="1">
              <a:gsLst>
                <a:gs pos="33000">
                  <a:srgbClr val="68889C"/>
                </a:gs>
                <a:gs pos="100000">
                  <a:schemeClr val="accent1">
                    <a:tint val="44500"/>
                    <a:satMod val="160000"/>
                    <a:lumMod val="0"/>
                    <a:lumOff val="10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/>
            </a:p>
          </p:txBody>
        </p:sp>
        <p:sp>
          <p:nvSpPr>
            <p:cNvPr id="15" name="Rechteck 14"/>
            <p:cNvSpPr/>
            <p:nvPr userDrawn="1"/>
          </p:nvSpPr>
          <p:spPr>
            <a:xfrm rot="5400000">
              <a:off x="1754746" y="2246632"/>
              <a:ext cx="231777" cy="3741269"/>
            </a:xfrm>
            <a:prstGeom prst="rect">
              <a:avLst/>
            </a:prstGeom>
            <a:gradFill>
              <a:gsLst>
                <a:gs pos="33000">
                  <a:srgbClr val="B6C5CE"/>
                </a:gs>
                <a:gs pos="100000">
                  <a:schemeClr val="accent1">
                    <a:tint val="44500"/>
                    <a:satMod val="160000"/>
                    <a:lumMod val="0"/>
                    <a:lumOff val="10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glow>
                <a:schemeClr val="accent1"/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/>
            </a:p>
          </p:txBody>
        </p:sp>
        <p:sp>
          <p:nvSpPr>
            <p:cNvPr id="16" name="Rechteck 15"/>
            <p:cNvSpPr/>
            <p:nvPr userDrawn="1"/>
          </p:nvSpPr>
          <p:spPr>
            <a:xfrm rot="5400000">
              <a:off x="1363774" y="2405826"/>
              <a:ext cx="231777" cy="2959326"/>
            </a:xfrm>
            <a:prstGeom prst="rect">
              <a:avLst/>
            </a:prstGeom>
            <a:gradFill>
              <a:gsLst>
                <a:gs pos="33000">
                  <a:srgbClr val="DAE1E6"/>
                </a:gs>
                <a:gs pos="100000">
                  <a:schemeClr val="accent1">
                    <a:tint val="44500"/>
                    <a:satMod val="160000"/>
                    <a:lumMod val="0"/>
                    <a:lumOff val="10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/>
            </a:p>
          </p:txBody>
        </p:sp>
      </p:grp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815413" y="1796819"/>
            <a:ext cx="1678765" cy="2310691"/>
          </a:xfrm>
          <a:prstGeom prst="roundRect">
            <a:avLst>
              <a:gd name="adj" fmla="val 985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38000" endPos="28000" dist="5080" dir="5400000" sy="-100000" algn="bl" rotWithShape="0"/>
                </a:effectLst>
              </a:defRPr>
            </a:lvl1pPr>
          </a:lstStyle>
          <a:p>
            <a:r>
              <a:rPr lang="de-AT" dirty="0"/>
              <a:t>Fotos unter: U:\76 Mitarbeitereintritte\Fotos\00_Mitarbeiterfotos</a:t>
            </a:r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78001" y="1797051"/>
            <a:ext cx="1678765" cy="2310691"/>
          </a:xfrm>
          <a:prstGeom prst="roundRect">
            <a:avLst>
              <a:gd name="adj" fmla="val 985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38000" endPos="28000" dist="5080" dir="5400000" sy="-100000" algn="bl" rotWithShape="0"/>
                </a:effectLst>
              </a:defRPr>
            </a:lvl1pPr>
          </a:lstStyle>
          <a:p>
            <a:r>
              <a:rPr lang="de-AT" dirty="0"/>
              <a:t>Fotos unter: U:\76 Mitarbeitereintritte\Fotos\00_Mitarbeiterfotos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529439"/>
            <a:ext cx="10957984" cy="69131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467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AT" dirty="0"/>
              <a:t>Vorschlag: Ihre Ansprechpartner</a:t>
            </a:r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079776" y="5638926"/>
            <a:ext cx="7199941" cy="3090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400"/>
              </a:spcBef>
              <a:buNone/>
              <a:defRPr sz="2133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AT" dirty="0"/>
              <a:t>Vorschlag: Für Fragen stehen wir Ihnen gerne zur Verfügung!</a:t>
            </a:r>
          </a:p>
        </p:txBody>
      </p:sp>
    </p:spTree>
    <p:extLst>
      <p:ext uri="{BB962C8B-B14F-4D97-AF65-F5344CB8AC3E}">
        <p14:creationId xmlns:p14="http://schemas.microsoft.com/office/powerpoint/2010/main" val="3770911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57819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 baseline="0">
                <a:ln>
                  <a:noFill/>
                </a:ln>
                <a:solidFill>
                  <a:srgbClr val="000000"/>
                </a:solidFill>
                <a:latin typeface="Raleway" panose="020B0503030101060003" pitchFamily="34" charset="-52"/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9570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2000" cy="482599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lIns="0" tIns="91440" rIns="0" bIns="91440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6752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3215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32152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2599" y="1498601"/>
            <a:ext cx="11126803" cy="2722209"/>
          </a:xfrm>
          <a:custGeom>
            <a:avLst/>
            <a:gdLst>
              <a:gd name="connsiteX0" fmla="*/ 0 w 8345102"/>
              <a:gd name="connsiteY0" fmla="*/ 0 h 2041657"/>
              <a:gd name="connsiteX1" fmla="*/ 8345102 w 8345102"/>
              <a:gd name="connsiteY1" fmla="*/ 0 h 2041657"/>
              <a:gd name="connsiteX2" fmla="*/ 8345102 w 8345102"/>
              <a:gd name="connsiteY2" fmla="*/ 1773254 h 2041657"/>
              <a:gd name="connsiteX3" fmla="*/ 4360744 w 8345102"/>
              <a:gd name="connsiteY3" fmla="*/ 1773254 h 2041657"/>
              <a:gd name="connsiteX4" fmla="*/ 4172551 w 8345102"/>
              <a:gd name="connsiteY4" fmla="*/ 2041657 h 2041657"/>
              <a:gd name="connsiteX5" fmla="*/ 3984359 w 8345102"/>
              <a:gd name="connsiteY5" fmla="*/ 1773254 h 2041657"/>
              <a:gd name="connsiteX6" fmla="*/ 0 w 8345102"/>
              <a:gd name="connsiteY6" fmla="*/ 1773254 h 204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5102" h="2041657">
                <a:moveTo>
                  <a:pt x="0" y="0"/>
                </a:moveTo>
                <a:lnTo>
                  <a:pt x="8345102" y="0"/>
                </a:lnTo>
                <a:lnTo>
                  <a:pt x="8345102" y="1773254"/>
                </a:lnTo>
                <a:lnTo>
                  <a:pt x="4360744" y="1773254"/>
                </a:lnTo>
                <a:lnTo>
                  <a:pt x="4172551" y="2041657"/>
                </a:lnTo>
                <a:lnTo>
                  <a:pt x="3984359" y="1773254"/>
                </a:lnTo>
                <a:lnTo>
                  <a:pt x="0" y="1773254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229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3215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32152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98600"/>
            <a:ext cx="12192000" cy="3149600"/>
          </a:xfrm>
          <a:custGeom>
            <a:avLst/>
            <a:gdLst>
              <a:gd name="connsiteX0" fmla="*/ 0 w 8345102"/>
              <a:gd name="connsiteY0" fmla="*/ 0 h 1752600"/>
              <a:gd name="connsiteX1" fmla="*/ 8345102 w 8345102"/>
              <a:gd name="connsiteY1" fmla="*/ 0 h 1752600"/>
              <a:gd name="connsiteX2" fmla="*/ 8345102 w 8345102"/>
              <a:gd name="connsiteY2" fmla="*/ 1752600 h 1752600"/>
              <a:gd name="connsiteX3" fmla="*/ 0 w 8345102"/>
              <a:gd name="connsiteY3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5102" h="1752600">
                <a:moveTo>
                  <a:pt x="0" y="0"/>
                </a:moveTo>
                <a:lnTo>
                  <a:pt x="8345102" y="0"/>
                </a:lnTo>
                <a:lnTo>
                  <a:pt x="8345102" y="1752600"/>
                </a:lnTo>
                <a:lnTo>
                  <a:pt x="0" y="17526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1209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06533" y="1026695"/>
            <a:ext cx="59336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706533" y="450250"/>
            <a:ext cx="5933619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8467"/>
            <a:ext cx="5556985" cy="6849533"/>
          </a:xfrm>
          <a:custGeom>
            <a:avLst/>
            <a:gdLst>
              <a:gd name="connsiteX0" fmla="*/ 0 w 4167739"/>
              <a:gd name="connsiteY0" fmla="*/ 0 h 5137150"/>
              <a:gd name="connsiteX1" fmla="*/ 4167739 w 4167739"/>
              <a:gd name="connsiteY1" fmla="*/ 0 h 5137150"/>
              <a:gd name="connsiteX2" fmla="*/ 4167739 w 4167739"/>
              <a:gd name="connsiteY2" fmla="*/ 5137150 h 5137150"/>
              <a:gd name="connsiteX3" fmla="*/ 0 w 4167739"/>
              <a:gd name="connsiteY3" fmla="*/ 5137150 h 5137150"/>
              <a:gd name="connsiteX4" fmla="*/ 0 w 4167739"/>
              <a:gd name="connsiteY4" fmla="*/ 0 h 5137150"/>
              <a:gd name="connsiteX0" fmla="*/ 0 w 4167739"/>
              <a:gd name="connsiteY0" fmla="*/ 0 h 5137150"/>
              <a:gd name="connsiteX1" fmla="*/ 4167739 w 4167739"/>
              <a:gd name="connsiteY1" fmla="*/ 0 h 5137150"/>
              <a:gd name="connsiteX2" fmla="*/ 3215239 w 4167739"/>
              <a:gd name="connsiteY2" fmla="*/ 5137150 h 5137150"/>
              <a:gd name="connsiteX3" fmla="*/ 0 w 4167739"/>
              <a:gd name="connsiteY3" fmla="*/ 5137150 h 5137150"/>
              <a:gd name="connsiteX4" fmla="*/ 0 w 4167739"/>
              <a:gd name="connsiteY4" fmla="*/ 0 h 513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7739" h="5137150">
                <a:moveTo>
                  <a:pt x="0" y="0"/>
                </a:moveTo>
                <a:lnTo>
                  <a:pt x="4167739" y="0"/>
                </a:lnTo>
                <a:lnTo>
                  <a:pt x="3215239" y="5137150"/>
                </a:lnTo>
                <a:lnTo>
                  <a:pt x="0" y="513715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1887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597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014E-D518-EB47-90D8-39639E71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34498"/>
            <a:ext cx="9362955" cy="8758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13639-552A-CF47-BFB9-D4693EDFE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91A08-D9AF-4A49-84C9-B122DD56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E3D1-0EE9-7E4A-80CF-448C84F256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8816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pic>
        <p:nvPicPr>
          <p:cNvPr id="3" name="CPVA PPT-07.png" descr="CPVA PPT-07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9600" y="6133951"/>
            <a:ext cx="1170741" cy="4459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502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2133" b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57819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bg1"/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</a:p>
        </p:txBody>
      </p:sp>
      <p:pic>
        <p:nvPicPr>
          <p:cNvPr id="5" name="CPVA PPT-07.png" descr="CPVA PPT-07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9600" y="6133951"/>
            <a:ext cx="1170741" cy="4459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0808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0" y="1837979"/>
            <a:ext cx="6553200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0" y="1261534"/>
            <a:ext cx="6553200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844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32934" y="1617134"/>
            <a:ext cx="3623733" cy="362373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80000" y="2311400"/>
            <a:ext cx="6553200" cy="1422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60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1" grpId="0" animBg="1"/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3215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32152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48" name="Oval 47"/>
          <p:cNvSpPr/>
          <p:nvPr userDrawn="1"/>
        </p:nvSpPr>
        <p:spPr>
          <a:xfrm>
            <a:off x="854878" y="2167734"/>
            <a:ext cx="2029325" cy="202932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1021158" y="2334014"/>
            <a:ext cx="1696765" cy="169676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54831" y="4319697"/>
            <a:ext cx="2429419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54831" y="4694298"/>
            <a:ext cx="2429419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Oval 34"/>
          <p:cNvSpPr/>
          <p:nvPr userDrawn="1"/>
        </p:nvSpPr>
        <p:spPr>
          <a:xfrm>
            <a:off x="3716568" y="2167734"/>
            <a:ext cx="2029325" cy="20293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882848" y="2334014"/>
            <a:ext cx="1696765" cy="169676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516521" y="4319697"/>
            <a:ext cx="2429419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3516521" y="4694298"/>
            <a:ext cx="2429419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Oval 51"/>
          <p:cNvSpPr/>
          <p:nvPr userDrawn="1"/>
        </p:nvSpPr>
        <p:spPr>
          <a:xfrm>
            <a:off x="6526007" y="2167734"/>
            <a:ext cx="2029325" cy="2029325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6692287" y="2334014"/>
            <a:ext cx="1696765" cy="169676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325960" y="4319697"/>
            <a:ext cx="2429419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325960" y="4694298"/>
            <a:ext cx="2429419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Oval 60"/>
          <p:cNvSpPr/>
          <p:nvPr userDrawn="1"/>
        </p:nvSpPr>
        <p:spPr>
          <a:xfrm>
            <a:off x="9328306" y="2167734"/>
            <a:ext cx="2029325" cy="202932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dirty="0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9494586" y="2334014"/>
            <a:ext cx="1696765" cy="169676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9128259" y="4319697"/>
            <a:ext cx="2429419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128259" y="4694298"/>
            <a:ext cx="2429419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5727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3215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32152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48" name="Diamond 47"/>
          <p:cNvSpPr/>
          <p:nvPr userDrawn="1"/>
        </p:nvSpPr>
        <p:spPr>
          <a:xfrm>
            <a:off x="520700" y="2167734"/>
            <a:ext cx="2029325" cy="2029325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86980" y="2334014"/>
            <a:ext cx="1696765" cy="1696765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92432" y="4319697"/>
            <a:ext cx="1885861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2432" y="4694298"/>
            <a:ext cx="1885861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Diamond 34"/>
          <p:cNvSpPr/>
          <p:nvPr userDrawn="1"/>
        </p:nvSpPr>
        <p:spPr>
          <a:xfrm>
            <a:off x="2857500" y="2167734"/>
            <a:ext cx="2029325" cy="2029325"/>
          </a:xfrm>
          <a:prstGeom prst="diamond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023780" y="2334014"/>
            <a:ext cx="1696765" cy="1696765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929232" y="4319697"/>
            <a:ext cx="1885861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929232" y="4694298"/>
            <a:ext cx="1885861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Diamond 51"/>
          <p:cNvSpPr/>
          <p:nvPr userDrawn="1"/>
        </p:nvSpPr>
        <p:spPr>
          <a:xfrm>
            <a:off x="5156200" y="2167734"/>
            <a:ext cx="2029325" cy="2029325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322480" y="2334014"/>
            <a:ext cx="1696765" cy="1696765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227932" y="4319697"/>
            <a:ext cx="1885861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5227932" y="4694298"/>
            <a:ext cx="1885861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Diamond 60"/>
          <p:cNvSpPr/>
          <p:nvPr userDrawn="1"/>
        </p:nvSpPr>
        <p:spPr>
          <a:xfrm>
            <a:off x="7416800" y="2167734"/>
            <a:ext cx="2029325" cy="2029325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dirty="0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583080" y="2334014"/>
            <a:ext cx="1696765" cy="1696765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488532" y="4319697"/>
            <a:ext cx="1885861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488532" y="4694298"/>
            <a:ext cx="1885861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Diamond 45"/>
          <p:cNvSpPr/>
          <p:nvPr userDrawn="1"/>
        </p:nvSpPr>
        <p:spPr>
          <a:xfrm>
            <a:off x="9650820" y="2167734"/>
            <a:ext cx="2029325" cy="2029325"/>
          </a:xfrm>
          <a:prstGeom prst="diamond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9817100" y="2334014"/>
            <a:ext cx="1696765" cy="1696765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722552" y="4319697"/>
            <a:ext cx="1885861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722552" y="4694298"/>
            <a:ext cx="1885861" cy="394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0500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5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 rot="16200000">
            <a:off x="2302771" y="75455"/>
            <a:ext cx="2123709" cy="5056349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Oval 8"/>
          <p:cNvSpPr/>
          <p:nvPr userDrawn="1"/>
        </p:nvSpPr>
        <p:spPr>
          <a:xfrm>
            <a:off x="1117063" y="1752462"/>
            <a:ext cx="1702333" cy="1702333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 rtl="0"/>
            <a:endParaRPr lang="en-US" sz="1867" dirty="0"/>
          </a:p>
        </p:txBody>
      </p:sp>
      <p:sp>
        <p:nvSpPr>
          <p:cNvPr id="10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8000" y="1026695"/>
            <a:ext cx="1113215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 userDrawn="1">
            <p:ph type="title" hasCustomPrompt="1"/>
          </p:nvPr>
        </p:nvSpPr>
        <p:spPr>
          <a:xfrm>
            <a:off x="508000" y="450250"/>
            <a:ext cx="11132152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215977" y="1851376"/>
            <a:ext cx="1504504" cy="150450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047449" y="1861441"/>
            <a:ext cx="2429419" cy="30363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047449" y="2158346"/>
            <a:ext cx="2429419" cy="2529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027683" y="2432953"/>
            <a:ext cx="2458717" cy="77414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5400000" flipH="1">
            <a:off x="7765520" y="75455"/>
            <a:ext cx="2123709" cy="5056349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8" name="Oval 47"/>
          <p:cNvSpPr/>
          <p:nvPr userDrawn="1"/>
        </p:nvSpPr>
        <p:spPr>
          <a:xfrm>
            <a:off x="9359367" y="1752462"/>
            <a:ext cx="1702333" cy="1702333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 rtl="0"/>
            <a:endParaRPr lang="en-US" sz="1867" dirty="0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9458281" y="1851376"/>
            <a:ext cx="1504504" cy="150450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699967" y="1861441"/>
            <a:ext cx="2429419" cy="30363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699967" y="2158346"/>
            <a:ext cx="2429419" cy="2529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6680200" y="2432953"/>
            <a:ext cx="2458717" cy="77414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Rounded Rectangle 76"/>
          <p:cNvSpPr/>
          <p:nvPr userDrawn="1"/>
        </p:nvSpPr>
        <p:spPr>
          <a:xfrm rot="16200000">
            <a:off x="2302771" y="2432580"/>
            <a:ext cx="2123709" cy="5056349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8" name="Oval 77"/>
          <p:cNvSpPr/>
          <p:nvPr userDrawn="1"/>
        </p:nvSpPr>
        <p:spPr>
          <a:xfrm>
            <a:off x="1117063" y="4109587"/>
            <a:ext cx="1702333" cy="1702333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 rtl="0"/>
            <a:endParaRPr lang="en-US" sz="1867" dirty="0"/>
          </a:p>
        </p:txBody>
      </p:sp>
      <p:sp>
        <p:nvSpPr>
          <p:cNvPr id="9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215977" y="4208501"/>
            <a:ext cx="1504504" cy="150450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047449" y="4196022"/>
            <a:ext cx="2429419" cy="30363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047449" y="4492927"/>
            <a:ext cx="2429419" cy="2529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3027683" y="4767534"/>
            <a:ext cx="2458717" cy="77414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" name="Rounded Rectangle 103"/>
          <p:cNvSpPr/>
          <p:nvPr userDrawn="1"/>
        </p:nvSpPr>
        <p:spPr>
          <a:xfrm rot="5400000" flipH="1">
            <a:off x="7765520" y="2432580"/>
            <a:ext cx="2123709" cy="5056349"/>
          </a:xfrm>
          <a:prstGeom prst="roundRect">
            <a:avLst>
              <a:gd name="adj" fmla="val 5960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Oval 104"/>
          <p:cNvSpPr/>
          <p:nvPr userDrawn="1"/>
        </p:nvSpPr>
        <p:spPr>
          <a:xfrm>
            <a:off x="9359367" y="4109587"/>
            <a:ext cx="1702333" cy="1702333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 rtl="0"/>
            <a:endParaRPr lang="en-US" sz="1867" dirty="0"/>
          </a:p>
        </p:txBody>
      </p:sp>
      <p:sp>
        <p:nvSpPr>
          <p:cNvPr id="11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9458281" y="4208501"/>
            <a:ext cx="1504504" cy="150450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699967" y="4196022"/>
            <a:ext cx="2429419" cy="30363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1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699967" y="4492927"/>
            <a:ext cx="2429419" cy="2529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9" name="Text Placeholder 3"/>
          <p:cNvSpPr>
            <a:spLocks noGrp="1"/>
          </p:cNvSpPr>
          <p:nvPr>
            <p:ph type="body" sz="half" idx="28" hasCustomPrompt="1"/>
          </p:nvPr>
        </p:nvSpPr>
        <p:spPr>
          <a:xfrm>
            <a:off x="6680200" y="4767534"/>
            <a:ext cx="2458717" cy="77414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0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7" grpId="0" animBg="1"/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animBg="1"/>
      <p:bldP spid="72" grpId="0" animBg="1"/>
      <p:bldP spid="7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animBg="1"/>
      <p:bldP spid="96" grpId="0" animBg="1"/>
      <p:bldP spid="9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animBg="1"/>
      <p:bldP spid="105" grpId="0" animBg="1"/>
      <p:bldP spid="116" grpId="0" animBg="1"/>
      <p:bldP spid="1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 rot="16200000">
            <a:off x="2302771" y="75455"/>
            <a:ext cx="2123709" cy="5056349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1117063" y="1752462"/>
            <a:ext cx="1702333" cy="1702333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 rtl="0"/>
            <a:endParaRPr lang="en-US" sz="1867" dirty="0"/>
          </a:p>
        </p:txBody>
      </p:sp>
      <p:sp>
        <p:nvSpPr>
          <p:cNvPr id="10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508000" y="1026695"/>
            <a:ext cx="1113215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 userDrawn="1">
            <p:ph type="title" hasCustomPrompt="1"/>
          </p:nvPr>
        </p:nvSpPr>
        <p:spPr>
          <a:xfrm>
            <a:off x="508000" y="450250"/>
            <a:ext cx="11132152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215977" y="1851376"/>
            <a:ext cx="1504504" cy="150450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047449" y="1861441"/>
            <a:ext cx="2429419" cy="30363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047449" y="2158346"/>
            <a:ext cx="2429419" cy="2529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027683" y="2432953"/>
            <a:ext cx="2458717" cy="77414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5400000" flipH="1">
            <a:off x="7765520" y="75455"/>
            <a:ext cx="2123709" cy="5056349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8" name="Rounded Rectangle 47"/>
          <p:cNvSpPr/>
          <p:nvPr userDrawn="1"/>
        </p:nvSpPr>
        <p:spPr>
          <a:xfrm>
            <a:off x="9359367" y="1752462"/>
            <a:ext cx="1702333" cy="1702333"/>
          </a:xfrm>
          <a:prstGeom prst="roundRect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 rtl="0"/>
            <a:endParaRPr lang="en-US" sz="1867" dirty="0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9458281" y="1851376"/>
            <a:ext cx="1504504" cy="150450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699967" y="1861441"/>
            <a:ext cx="2429419" cy="30363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699967" y="2158346"/>
            <a:ext cx="2429419" cy="2529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6680200" y="2432953"/>
            <a:ext cx="2458717" cy="77414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Rounded Rectangle 76"/>
          <p:cNvSpPr/>
          <p:nvPr userDrawn="1"/>
        </p:nvSpPr>
        <p:spPr>
          <a:xfrm rot="16200000">
            <a:off x="2302771" y="2432580"/>
            <a:ext cx="2123709" cy="5056349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1117063" y="4109587"/>
            <a:ext cx="1702333" cy="1702333"/>
          </a:xfrm>
          <a:prstGeom prst="roundRect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 rtl="0"/>
            <a:endParaRPr lang="en-US" sz="1867" dirty="0"/>
          </a:p>
        </p:txBody>
      </p:sp>
      <p:sp>
        <p:nvSpPr>
          <p:cNvPr id="9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215977" y="4208501"/>
            <a:ext cx="1504504" cy="150450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047449" y="4196022"/>
            <a:ext cx="2429419" cy="30363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047449" y="4492927"/>
            <a:ext cx="2429419" cy="2529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3027683" y="4767534"/>
            <a:ext cx="2458717" cy="77414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" name="Rounded Rectangle 103"/>
          <p:cNvSpPr/>
          <p:nvPr userDrawn="1"/>
        </p:nvSpPr>
        <p:spPr>
          <a:xfrm rot="5400000" flipH="1">
            <a:off x="7765520" y="2432580"/>
            <a:ext cx="2123709" cy="5056349"/>
          </a:xfrm>
          <a:prstGeom prst="roundRect">
            <a:avLst>
              <a:gd name="adj" fmla="val 5960"/>
            </a:avLst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Rounded Rectangle 104"/>
          <p:cNvSpPr/>
          <p:nvPr userDrawn="1"/>
        </p:nvSpPr>
        <p:spPr>
          <a:xfrm>
            <a:off x="9359367" y="4109587"/>
            <a:ext cx="1702333" cy="1702333"/>
          </a:xfrm>
          <a:prstGeom prst="roundRect">
            <a:avLst/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 rtl="0"/>
            <a:endParaRPr lang="en-US" sz="1867" dirty="0"/>
          </a:p>
        </p:txBody>
      </p:sp>
      <p:sp>
        <p:nvSpPr>
          <p:cNvPr id="11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9458281" y="4208501"/>
            <a:ext cx="1504504" cy="150450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91440" anchor="b"/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699967" y="4196022"/>
            <a:ext cx="2429419" cy="30363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name here</a:t>
            </a:r>
          </a:p>
        </p:txBody>
      </p:sp>
      <p:sp>
        <p:nvSpPr>
          <p:cNvPr id="1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699967" y="4492927"/>
            <a:ext cx="2429419" cy="25298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l">
              <a:buNone/>
              <a:defRPr sz="2133"/>
            </a:lvl2pPr>
            <a:lvl3pPr marL="1219170" indent="0" algn="l">
              <a:buNone/>
              <a:defRPr sz="1867"/>
            </a:lvl3pPr>
            <a:lvl4pPr marL="1828754" indent="0" algn="l">
              <a:buNone/>
              <a:defRPr sz="1600"/>
            </a:lvl4pPr>
            <a:lvl5pPr marL="2438339" indent="0" algn="l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9" name="Text Placeholder 3"/>
          <p:cNvSpPr>
            <a:spLocks noGrp="1"/>
          </p:cNvSpPr>
          <p:nvPr>
            <p:ph type="body" sz="half" idx="28" hasCustomPrompt="1"/>
          </p:nvPr>
        </p:nvSpPr>
        <p:spPr>
          <a:xfrm>
            <a:off x="6680200" y="4767534"/>
            <a:ext cx="2458717" cy="77414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7" grpId="0" animBg="1"/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animBg="1"/>
      <p:bldP spid="72" grpId="0" animBg="1"/>
      <p:bldP spid="7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animBg="1"/>
      <p:bldP spid="96" grpId="0" animBg="1"/>
      <p:bldP spid="9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animBg="1"/>
      <p:bldP spid="105" grpId="0" animBg="1"/>
      <p:bldP spid="116" grpId="0" animBg="1"/>
      <p:bldP spid="1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3215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32152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818015"/>
            <a:ext cx="7083397" cy="3608943"/>
            <a:chOff x="0" y="1363511"/>
            <a:chExt cx="5312548" cy="2706707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159936"/>
              <a:ext cx="2620817" cy="3833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6" name="Group 5"/>
            <p:cNvGrpSpPr/>
            <p:nvPr userDrawn="1"/>
          </p:nvGrpSpPr>
          <p:grpSpPr>
            <a:xfrm>
              <a:off x="0" y="1363511"/>
              <a:ext cx="5312548" cy="2706707"/>
              <a:chOff x="0" y="1363511"/>
              <a:chExt cx="5312548" cy="2706707"/>
            </a:xfrm>
          </p:grpSpPr>
          <p:grpSp>
            <p:nvGrpSpPr>
              <p:cNvPr id="3" name="Group 2"/>
              <p:cNvGrpSpPr/>
              <p:nvPr userDrawn="1"/>
            </p:nvGrpSpPr>
            <p:grpSpPr>
              <a:xfrm>
                <a:off x="0" y="1363511"/>
                <a:ext cx="4690917" cy="1150090"/>
                <a:chOff x="0" y="1363511"/>
                <a:chExt cx="4690917" cy="1828800"/>
              </a:xfrm>
            </p:grpSpPr>
            <p:sp>
              <p:nvSpPr>
                <p:cNvPr id="2" name="Rectangle 1"/>
                <p:cNvSpPr/>
                <p:nvPr userDrawn="1"/>
              </p:nvSpPr>
              <p:spPr>
                <a:xfrm>
                  <a:off x="0" y="2582711"/>
                  <a:ext cx="2620817" cy="6096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10" name="Pentagon 9"/>
                <p:cNvSpPr/>
                <p:nvPr userDrawn="1"/>
              </p:nvSpPr>
              <p:spPr>
                <a:xfrm>
                  <a:off x="2620817" y="1363511"/>
                  <a:ext cx="2070100" cy="1828800"/>
                </a:xfrm>
                <a:custGeom>
                  <a:avLst/>
                  <a:gdLst>
                    <a:gd name="connsiteX0" fmla="*/ 0 w 1981200"/>
                    <a:gd name="connsiteY0" fmla="*/ 0 h 609600"/>
                    <a:gd name="connsiteX1" fmla="*/ 1676400 w 1981200"/>
                    <a:gd name="connsiteY1" fmla="*/ 0 h 609600"/>
                    <a:gd name="connsiteX2" fmla="*/ 1981200 w 1981200"/>
                    <a:gd name="connsiteY2" fmla="*/ 304800 h 609600"/>
                    <a:gd name="connsiteX3" fmla="*/ 1676400 w 1981200"/>
                    <a:gd name="connsiteY3" fmla="*/ 609600 h 609600"/>
                    <a:gd name="connsiteX4" fmla="*/ 0 w 1981200"/>
                    <a:gd name="connsiteY4" fmla="*/ 609600 h 609600"/>
                    <a:gd name="connsiteX5" fmla="*/ 0 w 1981200"/>
                    <a:gd name="connsiteY5" fmla="*/ 0 h 609600"/>
                    <a:gd name="connsiteX0" fmla="*/ 0 w 1981200"/>
                    <a:gd name="connsiteY0" fmla="*/ 1219200 h 1828800"/>
                    <a:gd name="connsiteX1" fmla="*/ 1587500 w 1981200"/>
                    <a:gd name="connsiteY1" fmla="*/ 0 h 1828800"/>
                    <a:gd name="connsiteX2" fmla="*/ 1981200 w 1981200"/>
                    <a:gd name="connsiteY2" fmla="*/ 1524000 h 1828800"/>
                    <a:gd name="connsiteX3" fmla="*/ 1676400 w 1981200"/>
                    <a:gd name="connsiteY3" fmla="*/ 1828800 h 1828800"/>
                    <a:gd name="connsiteX4" fmla="*/ 0 w 1981200"/>
                    <a:gd name="connsiteY4" fmla="*/ 1828800 h 1828800"/>
                    <a:gd name="connsiteX5" fmla="*/ 0 w 19812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676400 w 2070100"/>
                    <a:gd name="connsiteY3" fmla="*/ 18288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955800 w 2070100"/>
                    <a:gd name="connsiteY3" fmla="*/ 6096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70100" h="1828800">
                      <a:moveTo>
                        <a:pt x="0" y="1219200"/>
                      </a:moveTo>
                      <a:lnTo>
                        <a:pt x="1587500" y="0"/>
                      </a:lnTo>
                      <a:lnTo>
                        <a:pt x="2070100" y="127000"/>
                      </a:lnTo>
                      <a:lnTo>
                        <a:pt x="1955800" y="609600"/>
                      </a:lnTo>
                      <a:lnTo>
                        <a:pt x="0" y="1828800"/>
                      </a:lnTo>
                      <a:lnTo>
                        <a:pt x="0" y="121920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</p:grpSp>
          <p:grpSp>
            <p:nvGrpSpPr>
              <p:cNvPr id="4" name="Group 3"/>
              <p:cNvGrpSpPr/>
              <p:nvPr userDrawn="1"/>
            </p:nvGrpSpPr>
            <p:grpSpPr>
              <a:xfrm>
                <a:off x="0" y="1842991"/>
                <a:ext cx="5071917" cy="1181276"/>
                <a:chOff x="0" y="1949301"/>
                <a:chExt cx="5071917" cy="1443189"/>
              </a:xfrm>
            </p:grpSpPr>
            <p:sp>
              <p:nvSpPr>
                <p:cNvPr id="12" name="Rectangle 11"/>
                <p:cNvSpPr/>
                <p:nvPr userDrawn="1"/>
              </p:nvSpPr>
              <p:spPr>
                <a:xfrm>
                  <a:off x="0" y="2924127"/>
                  <a:ext cx="2620817" cy="46836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13" name="Pentagon 9"/>
                <p:cNvSpPr/>
                <p:nvPr userDrawn="1"/>
              </p:nvSpPr>
              <p:spPr>
                <a:xfrm>
                  <a:off x="2620817" y="1949301"/>
                  <a:ext cx="2451100" cy="1443189"/>
                </a:xfrm>
                <a:custGeom>
                  <a:avLst/>
                  <a:gdLst>
                    <a:gd name="connsiteX0" fmla="*/ 0 w 1981200"/>
                    <a:gd name="connsiteY0" fmla="*/ 0 h 609600"/>
                    <a:gd name="connsiteX1" fmla="*/ 1676400 w 1981200"/>
                    <a:gd name="connsiteY1" fmla="*/ 0 h 609600"/>
                    <a:gd name="connsiteX2" fmla="*/ 1981200 w 1981200"/>
                    <a:gd name="connsiteY2" fmla="*/ 304800 h 609600"/>
                    <a:gd name="connsiteX3" fmla="*/ 1676400 w 1981200"/>
                    <a:gd name="connsiteY3" fmla="*/ 609600 h 609600"/>
                    <a:gd name="connsiteX4" fmla="*/ 0 w 1981200"/>
                    <a:gd name="connsiteY4" fmla="*/ 609600 h 609600"/>
                    <a:gd name="connsiteX5" fmla="*/ 0 w 1981200"/>
                    <a:gd name="connsiteY5" fmla="*/ 0 h 609600"/>
                    <a:gd name="connsiteX0" fmla="*/ 0 w 1981200"/>
                    <a:gd name="connsiteY0" fmla="*/ 1219200 h 1828800"/>
                    <a:gd name="connsiteX1" fmla="*/ 1587500 w 1981200"/>
                    <a:gd name="connsiteY1" fmla="*/ 0 h 1828800"/>
                    <a:gd name="connsiteX2" fmla="*/ 1981200 w 1981200"/>
                    <a:gd name="connsiteY2" fmla="*/ 1524000 h 1828800"/>
                    <a:gd name="connsiteX3" fmla="*/ 1676400 w 1981200"/>
                    <a:gd name="connsiteY3" fmla="*/ 1828800 h 1828800"/>
                    <a:gd name="connsiteX4" fmla="*/ 0 w 1981200"/>
                    <a:gd name="connsiteY4" fmla="*/ 1828800 h 1828800"/>
                    <a:gd name="connsiteX5" fmla="*/ 0 w 19812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676400 w 2070100"/>
                    <a:gd name="connsiteY3" fmla="*/ 18288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955800 w 2070100"/>
                    <a:gd name="connsiteY3" fmla="*/ 6096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451100"/>
                    <a:gd name="connsiteY0" fmla="*/ 1219200 h 1828800"/>
                    <a:gd name="connsiteX1" fmla="*/ 1587500 w 2451100"/>
                    <a:gd name="connsiteY1" fmla="*/ 0 h 1828800"/>
                    <a:gd name="connsiteX2" fmla="*/ 2451100 w 2451100"/>
                    <a:gd name="connsiteY2" fmla="*/ 93941 h 1828800"/>
                    <a:gd name="connsiteX3" fmla="*/ 1955800 w 2451100"/>
                    <a:gd name="connsiteY3" fmla="*/ 609600 h 1828800"/>
                    <a:gd name="connsiteX4" fmla="*/ 0 w 2451100"/>
                    <a:gd name="connsiteY4" fmla="*/ 1828800 h 1828800"/>
                    <a:gd name="connsiteX5" fmla="*/ 0 w 2451100"/>
                    <a:gd name="connsiteY5" fmla="*/ 1219200 h 1828800"/>
                    <a:gd name="connsiteX0" fmla="*/ 0 w 2451100"/>
                    <a:gd name="connsiteY0" fmla="*/ 1367968 h 1977568"/>
                    <a:gd name="connsiteX1" fmla="*/ 1993900 w 2451100"/>
                    <a:gd name="connsiteY1" fmla="*/ 0 h 1977568"/>
                    <a:gd name="connsiteX2" fmla="*/ 2451100 w 2451100"/>
                    <a:gd name="connsiteY2" fmla="*/ 242709 h 1977568"/>
                    <a:gd name="connsiteX3" fmla="*/ 1955800 w 2451100"/>
                    <a:gd name="connsiteY3" fmla="*/ 758368 h 1977568"/>
                    <a:gd name="connsiteX4" fmla="*/ 0 w 2451100"/>
                    <a:gd name="connsiteY4" fmla="*/ 1977568 h 1977568"/>
                    <a:gd name="connsiteX5" fmla="*/ 0 w 2451100"/>
                    <a:gd name="connsiteY5" fmla="*/ 1367968 h 1977568"/>
                    <a:gd name="connsiteX0" fmla="*/ 0 w 2451100"/>
                    <a:gd name="connsiteY0" fmla="*/ 1367968 h 1977568"/>
                    <a:gd name="connsiteX1" fmla="*/ 1993900 w 2451100"/>
                    <a:gd name="connsiteY1" fmla="*/ 0 h 1977568"/>
                    <a:gd name="connsiteX2" fmla="*/ 2451100 w 2451100"/>
                    <a:gd name="connsiteY2" fmla="*/ 242709 h 1977568"/>
                    <a:gd name="connsiteX3" fmla="*/ 2247900 w 2451100"/>
                    <a:gd name="connsiteY3" fmla="*/ 741838 h 1977568"/>
                    <a:gd name="connsiteX4" fmla="*/ 0 w 2451100"/>
                    <a:gd name="connsiteY4" fmla="*/ 1977568 h 1977568"/>
                    <a:gd name="connsiteX5" fmla="*/ 0 w 2451100"/>
                    <a:gd name="connsiteY5" fmla="*/ 1367968 h 1977568"/>
                    <a:gd name="connsiteX0" fmla="*/ 0 w 2451100"/>
                    <a:gd name="connsiteY0" fmla="*/ 1268790 h 1878390"/>
                    <a:gd name="connsiteX1" fmla="*/ 1993900 w 2451100"/>
                    <a:gd name="connsiteY1" fmla="*/ 0 h 1878390"/>
                    <a:gd name="connsiteX2" fmla="*/ 2451100 w 2451100"/>
                    <a:gd name="connsiteY2" fmla="*/ 143531 h 1878390"/>
                    <a:gd name="connsiteX3" fmla="*/ 2247900 w 2451100"/>
                    <a:gd name="connsiteY3" fmla="*/ 642660 h 1878390"/>
                    <a:gd name="connsiteX4" fmla="*/ 0 w 2451100"/>
                    <a:gd name="connsiteY4" fmla="*/ 1878390 h 1878390"/>
                    <a:gd name="connsiteX5" fmla="*/ 0 w 2451100"/>
                    <a:gd name="connsiteY5" fmla="*/ 1268790 h 1878390"/>
                    <a:gd name="connsiteX0" fmla="*/ 0 w 2451100"/>
                    <a:gd name="connsiteY0" fmla="*/ 1268790 h 1878390"/>
                    <a:gd name="connsiteX1" fmla="*/ 1993900 w 2451100"/>
                    <a:gd name="connsiteY1" fmla="*/ 0 h 1878390"/>
                    <a:gd name="connsiteX2" fmla="*/ 2451100 w 2451100"/>
                    <a:gd name="connsiteY2" fmla="*/ 143531 h 1878390"/>
                    <a:gd name="connsiteX3" fmla="*/ 2181225 w 2451100"/>
                    <a:gd name="connsiteY3" fmla="*/ 803825 h 1878390"/>
                    <a:gd name="connsiteX4" fmla="*/ 0 w 2451100"/>
                    <a:gd name="connsiteY4" fmla="*/ 1878390 h 1878390"/>
                    <a:gd name="connsiteX5" fmla="*/ 0 w 2451100"/>
                    <a:gd name="connsiteY5" fmla="*/ 1268790 h 1878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51100" h="1878390">
                      <a:moveTo>
                        <a:pt x="0" y="1268790"/>
                      </a:moveTo>
                      <a:lnTo>
                        <a:pt x="1993900" y="0"/>
                      </a:lnTo>
                      <a:lnTo>
                        <a:pt x="2451100" y="143531"/>
                      </a:lnTo>
                      <a:lnTo>
                        <a:pt x="2181225" y="803825"/>
                      </a:lnTo>
                      <a:lnTo>
                        <a:pt x="0" y="1878390"/>
                      </a:lnTo>
                      <a:lnTo>
                        <a:pt x="0" y="126879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</p:grpSp>
          <p:sp>
            <p:nvSpPr>
              <p:cNvPr id="19" name="Pentagon 9"/>
              <p:cNvSpPr/>
              <p:nvPr userDrawn="1"/>
            </p:nvSpPr>
            <p:spPr>
              <a:xfrm>
                <a:off x="2620816" y="2456566"/>
                <a:ext cx="2691732" cy="1086734"/>
              </a:xfrm>
              <a:custGeom>
                <a:avLst/>
                <a:gdLst>
                  <a:gd name="connsiteX0" fmla="*/ 0 w 1981200"/>
                  <a:gd name="connsiteY0" fmla="*/ 0 h 609600"/>
                  <a:gd name="connsiteX1" fmla="*/ 1676400 w 1981200"/>
                  <a:gd name="connsiteY1" fmla="*/ 0 h 609600"/>
                  <a:gd name="connsiteX2" fmla="*/ 1981200 w 1981200"/>
                  <a:gd name="connsiteY2" fmla="*/ 304800 h 609600"/>
                  <a:gd name="connsiteX3" fmla="*/ 1676400 w 1981200"/>
                  <a:gd name="connsiteY3" fmla="*/ 609600 h 609600"/>
                  <a:gd name="connsiteX4" fmla="*/ 0 w 1981200"/>
                  <a:gd name="connsiteY4" fmla="*/ 609600 h 609600"/>
                  <a:gd name="connsiteX5" fmla="*/ 0 w 1981200"/>
                  <a:gd name="connsiteY5" fmla="*/ 0 h 609600"/>
                  <a:gd name="connsiteX0" fmla="*/ 0 w 1981200"/>
                  <a:gd name="connsiteY0" fmla="*/ 1219200 h 1828800"/>
                  <a:gd name="connsiteX1" fmla="*/ 1587500 w 1981200"/>
                  <a:gd name="connsiteY1" fmla="*/ 0 h 1828800"/>
                  <a:gd name="connsiteX2" fmla="*/ 1981200 w 1981200"/>
                  <a:gd name="connsiteY2" fmla="*/ 1524000 h 1828800"/>
                  <a:gd name="connsiteX3" fmla="*/ 1676400 w 1981200"/>
                  <a:gd name="connsiteY3" fmla="*/ 1828800 h 1828800"/>
                  <a:gd name="connsiteX4" fmla="*/ 0 w 1981200"/>
                  <a:gd name="connsiteY4" fmla="*/ 1828800 h 1828800"/>
                  <a:gd name="connsiteX5" fmla="*/ 0 w 1981200"/>
                  <a:gd name="connsiteY5" fmla="*/ 1219200 h 1828800"/>
                  <a:gd name="connsiteX0" fmla="*/ 0 w 2070100"/>
                  <a:gd name="connsiteY0" fmla="*/ 1219200 h 1828800"/>
                  <a:gd name="connsiteX1" fmla="*/ 1587500 w 2070100"/>
                  <a:gd name="connsiteY1" fmla="*/ 0 h 1828800"/>
                  <a:gd name="connsiteX2" fmla="*/ 2070100 w 2070100"/>
                  <a:gd name="connsiteY2" fmla="*/ 127000 h 1828800"/>
                  <a:gd name="connsiteX3" fmla="*/ 1676400 w 2070100"/>
                  <a:gd name="connsiteY3" fmla="*/ 1828800 h 1828800"/>
                  <a:gd name="connsiteX4" fmla="*/ 0 w 2070100"/>
                  <a:gd name="connsiteY4" fmla="*/ 1828800 h 1828800"/>
                  <a:gd name="connsiteX5" fmla="*/ 0 w 2070100"/>
                  <a:gd name="connsiteY5" fmla="*/ 1219200 h 1828800"/>
                  <a:gd name="connsiteX0" fmla="*/ 0 w 2070100"/>
                  <a:gd name="connsiteY0" fmla="*/ 1219200 h 1828800"/>
                  <a:gd name="connsiteX1" fmla="*/ 1587500 w 2070100"/>
                  <a:gd name="connsiteY1" fmla="*/ 0 h 1828800"/>
                  <a:gd name="connsiteX2" fmla="*/ 2070100 w 2070100"/>
                  <a:gd name="connsiteY2" fmla="*/ 127000 h 1828800"/>
                  <a:gd name="connsiteX3" fmla="*/ 1955800 w 2070100"/>
                  <a:gd name="connsiteY3" fmla="*/ 609600 h 1828800"/>
                  <a:gd name="connsiteX4" fmla="*/ 0 w 2070100"/>
                  <a:gd name="connsiteY4" fmla="*/ 1828800 h 1828800"/>
                  <a:gd name="connsiteX5" fmla="*/ 0 w 2070100"/>
                  <a:gd name="connsiteY5" fmla="*/ 1219200 h 1828800"/>
                  <a:gd name="connsiteX0" fmla="*/ 0 w 2451100"/>
                  <a:gd name="connsiteY0" fmla="*/ 1219200 h 1828800"/>
                  <a:gd name="connsiteX1" fmla="*/ 1587500 w 2451100"/>
                  <a:gd name="connsiteY1" fmla="*/ 0 h 1828800"/>
                  <a:gd name="connsiteX2" fmla="*/ 2451100 w 2451100"/>
                  <a:gd name="connsiteY2" fmla="*/ 93941 h 1828800"/>
                  <a:gd name="connsiteX3" fmla="*/ 1955800 w 2451100"/>
                  <a:gd name="connsiteY3" fmla="*/ 609600 h 1828800"/>
                  <a:gd name="connsiteX4" fmla="*/ 0 w 2451100"/>
                  <a:gd name="connsiteY4" fmla="*/ 1828800 h 1828800"/>
                  <a:gd name="connsiteX5" fmla="*/ 0 w 2451100"/>
                  <a:gd name="connsiteY5" fmla="*/ 1219200 h 1828800"/>
                  <a:gd name="connsiteX0" fmla="*/ 0 w 2451100"/>
                  <a:gd name="connsiteY0" fmla="*/ 1367968 h 1977568"/>
                  <a:gd name="connsiteX1" fmla="*/ 1993900 w 2451100"/>
                  <a:gd name="connsiteY1" fmla="*/ 0 h 1977568"/>
                  <a:gd name="connsiteX2" fmla="*/ 2451100 w 2451100"/>
                  <a:gd name="connsiteY2" fmla="*/ 242709 h 1977568"/>
                  <a:gd name="connsiteX3" fmla="*/ 1955800 w 2451100"/>
                  <a:gd name="connsiteY3" fmla="*/ 758368 h 1977568"/>
                  <a:gd name="connsiteX4" fmla="*/ 0 w 2451100"/>
                  <a:gd name="connsiteY4" fmla="*/ 1977568 h 1977568"/>
                  <a:gd name="connsiteX5" fmla="*/ 0 w 2451100"/>
                  <a:gd name="connsiteY5" fmla="*/ 1367968 h 1977568"/>
                  <a:gd name="connsiteX0" fmla="*/ 0 w 2451100"/>
                  <a:gd name="connsiteY0" fmla="*/ 1367968 h 1977568"/>
                  <a:gd name="connsiteX1" fmla="*/ 1993900 w 2451100"/>
                  <a:gd name="connsiteY1" fmla="*/ 0 h 1977568"/>
                  <a:gd name="connsiteX2" fmla="*/ 2451100 w 2451100"/>
                  <a:gd name="connsiteY2" fmla="*/ 242709 h 1977568"/>
                  <a:gd name="connsiteX3" fmla="*/ 2247900 w 2451100"/>
                  <a:gd name="connsiteY3" fmla="*/ 741838 h 1977568"/>
                  <a:gd name="connsiteX4" fmla="*/ 0 w 2451100"/>
                  <a:gd name="connsiteY4" fmla="*/ 1977568 h 1977568"/>
                  <a:gd name="connsiteX5" fmla="*/ 0 w 2451100"/>
                  <a:gd name="connsiteY5" fmla="*/ 1367968 h 1977568"/>
                  <a:gd name="connsiteX0" fmla="*/ 0 w 2451100"/>
                  <a:gd name="connsiteY0" fmla="*/ 1268790 h 1878390"/>
                  <a:gd name="connsiteX1" fmla="*/ 1993900 w 2451100"/>
                  <a:gd name="connsiteY1" fmla="*/ 0 h 1878390"/>
                  <a:gd name="connsiteX2" fmla="*/ 2451100 w 2451100"/>
                  <a:gd name="connsiteY2" fmla="*/ 143531 h 1878390"/>
                  <a:gd name="connsiteX3" fmla="*/ 2247900 w 2451100"/>
                  <a:gd name="connsiteY3" fmla="*/ 642660 h 1878390"/>
                  <a:gd name="connsiteX4" fmla="*/ 0 w 2451100"/>
                  <a:gd name="connsiteY4" fmla="*/ 1878390 h 1878390"/>
                  <a:gd name="connsiteX5" fmla="*/ 0 w 2451100"/>
                  <a:gd name="connsiteY5" fmla="*/ 1268790 h 1878390"/>
                  <a:gd name="connsiteX0" fmla="*/ 0 w 2451100"/>
                  <a:gd name="connsiteY0" fmla="*/ 1268790 h 1878390"/>
                  <a:gd name="connsiteX1" fmla="*/ 1993900 w 2451100"/>
                  <a:gd name="connsiteY1" fmla="*/ 0 h 1878390"/>
                  <a:gd name="connsiteX2" fmla="*/ 2451100 w 2451100"/>
                  <a:gd name="connsiteY2" fmla="*/ 143531 h 1878390"/>
                  <a:gd name="connsiteX3" fmla="*/ 2181225 w 2451100"/>
                  <a:gd name="connsiteY3" fmla="*/ 803825 h 1878390"/>
                  <a:gd name="connsiteX4" fmla="*/ 0 w 2451100"/>
                  <a:gd name="connsiteY4" fmla="*/ 1878390 h 1878390"/>
                  <a:gd name="connsiteX5" fmla="*/ 0 w 2451100"/>
                  <a:gd name="connsiteY5" fmla="*/ 1268790 h 1878390"/>
                  <a:gd name="connsiteX0" fmla="*/ 0 w 3192246"/>
                  <a:gd name="connsiteY0" fmla="*/ 1268790 h 1878390"/>
                  <a:gd name="connsiteX1" fmla="*/ 1993900 w 3192246"/>
                  <a:gd name="connsiteY1" fmla="*/ 0 h 1878390"/>
                  <a:gd name="connsiteX2" fmla="*/ 3192246 w 3192246"/>
                  <a:gd name="connsiteY2" fmla="*/ 43309 h 1878390"/>
                  <a:gd name="connsiteX3" fmla="*/ 2181225 w 3192246"/>
                  <a:gd name="connsiteY3" fmla="*/ 803825 h 1878390"/>
                  <a:gd name="connsiteX4" fmla="*/ 0 w 3192246"/>
                  <a:gd name="connsiteY4" fmla="*/ 1878390 h 1878390"/>
                  <a:gd name="connsiteX5" fmla="*/ 0 w 3192246"/>
                  <a:gd name="connsiteY5" fmla="*/ 1268790 h 1878390"/>
                  <a:gd name="connsiteX0" fmla="*/ 0 w 3192246"/>
                  <a:gd name="connsiteY0" fmla="*/ 1225481 h 1835081"/>
                  <a:gd name="connsiteX1" fmla="*/ 2253782 w 3192246"/>
                  <a:gd name="connsiteY1" fmla="*/ 107025 h 1835081"/>
                  <a:gd name="connsiteX2" fmla="*/ 3192246 w 3192246"/>
                  <a:gd name="connsiteY2" fmla="*/ 0 h 1835081"/>
                  <a:gd name="connsiteX3" fmla="*/ 2181225 w 3192246"/>
                  <a:gd name="connsiteY3" fmla="*/ 760516 h 1835081"/>
                  <a:gd name="connsiteX4" fmla="*/ 0 w 3192246"/>
                  <a:gd name="connsiteY4" fmla="*/ 1835081 h 1835081"/>
                  <a:gd name="connsiteX5" fmla="*/ 0 w 3192246"/>
                  <a:gd name="connsiteY5" fmla="*/ 1225481 h 1835081"/>
                  <a:gd name="connsiteX0" fmla="*/ 0 w 3192246"/>
                  <a:gd name="connsiteY0" fmla="*/ 1225481 h 1835081"/>
                  <a:gd name="connsiteX1" fmla="*/ 2253782 w 3192246"/>
                  <a:gd name="connsiteY1" fmla="*/ 107025 h 1835081"/>
                  <a:gd name="connsiteX2" fmla="*/ 3192246 w 3192246"/>
                  <a:gd name="connsiteY2" fmla="*/ 0 h 1835081"/>
                  <a:gd name="connsiteX3" fmla="*/ 2777991 w 3192246"/>
                  <a:gd name="connsiteY3" fmla="*/ 823156 h 1835081"/>
                  <a:gd name="connsiteX4" fmla="*/ 0 w 3192246"/>
                  <a:gd name="connsiteY4" fmla="*/ 1835081 h 1835081"/>
                  <a:gd name="connsiteX5" fmla="*/ 0 w 3192246"/>
                  <a:gd name="connsiteY5" fmla="*/ 1225481 h 1835081"/>
                  <a:gd name="connsiteX0" fmla="*/ 0 w 3192246"/>
                  <a:gd name="connsiteY0" fmla="*/ 1225481 h 1835081"/>
                  <a:gd name="connsiteX1" fmla="*/ 2253782 w 3192246"/>
                  <a:gd name="connsiteY1" fmla="*/ 107025 h 1835081"/>
                  <a:gd name="connsiteX2" fmla="*/ 3192246 w 3192246"/>
                  <a:gd name="connsiteY2" fmla="*/ 0 h 1835081"/>
                  <a:gd name="connsiteX3" fmla="*/ 2575860 w 3192246"/>
                  <a:gd name="connsiteY3" fmla="*/ 885794 h 1835081"/>
                  <a:gd name="connsiteX4" fmla="*/ 0 w 3192246"/>
                  <a:gd name="connsiteY4" fmla="*/ 1835081 h 1835081"/>
                  <a:gd name="connsiteX5" fmla="*/ 0 w 3192246"/>
                  <a:gd name="connsiteY5" fmla="*/ 1225481 h 1835081"/>
                  <a:gd name="connsiteX0" fmla="*/ 0 w 2941989"/>
                  <a:gd name="connsiteY0" fmla="*/ 1125259 h 1734859"/>
                  <a:gd name="connsiteX1" fmla="*/ 2253782 w 2941989"/>
                  <a:gd name="connsiteY1" fmla="*/ 6803 h 1734859"/>
                  <a:gd name="connsiteX2" fmla="*/ 2941989 w 2941989"/>
                  <a:gd name="connsiteY2" fmla="*/ 0 h 1734859"/>
                  <a:gd name="connsiteX3" fmla="*/ 2575860 w 2941989"/>
                  <a:gd name="connsiteY3" fmla="*/ 785572 h 1734859"/>
                  <a:gd name="connsiteX4" fmla="*/ 0 w 2941989"/>
                  <a:gd name="connsiteY4" fmla="*/ 1734859 h 1734859"/>
                  <a:gd name="connsiteX5" fmla="*/ 0 w 2941989"/>
                  <a:gd name="connsiteY5" fmla="*/ 1125259 h 1734859"/>
                  <a:gd name="connsiteX0" fmla="*/ 0 w 2941989"/>
                  <a:gd name="connsiteY0" fmla="*/ 1125259 h 1734859"/>
                  <a:gd name="connsiteX1" fmla="*/ 2253782 w 2941989"/>
                  <a:gd name="connsiteY1" fmla="*/ 6803 h 1734859"/>
                  <a:gd name="connsiteX2" fmla="*/ 2941989 w 2941989"/>
                  <a:gd name="connsiteY2" fmla="*/ 0 h 1734859"/>
                  <a:gd name="connsiteX3" fmla="*/ 2441106 w 2941989"/>
                  <a:gd name="connsiteY3" fmla="*/ 877406 h 1734859"/>
                  <a:gd name="connsiteX4" fmla="*/ 0 w 2941989"/>
                  <a:gd name="connsiteY4" fmla="*/ 1734859 h 1734859"/>
                  <a:gd name="connsiteX5" fmla="*/ 0 w 2941989"/>
                  <a:gd name="connsiteY5" fmla="*/ 1125259 h 1734859"/>
                  <a:gd name="connsiteX0" fmla="*/ 0 w 2797610"/>
                  <a:gd name="connsiteY0" fmla="*/ 1118456 h 1728056"/>
                  <a:gd name="connsiteX1" fmla="*/ 2253782 w 2797610"/>
                  <a:gd name="connsiteY1" fmla="*/ 0 h 1728056"/>
                  <a:gd name="connsiteX2" fmla="*/ 2797610 w 2797610"/>
                  <a:gd name="connsiteY2" fmla="*/ 100336 h 1728056"/>
                  <a:gd name="connsiteX3" fmla="*/ 2441106 w 2797610"/>
                  <a:gd name="connsiteY3" fmla="*/ 870603 h 1728056"/>
                  <a:gd name="connsiteX4" fmla="*/ 0 w 2797610"/>
                  <a:gd name="connsiteY4" fmla="*/ 1728056 h 1728056"/>
                  <a:gd name="connsiteX5" fmla="*/ 0 w 2797610"/>
                  <a:gd name="connsiteY5" fmla="*/ 1118456 h 1728056"/>
                  <a:gd name="connsiteX0" fmla="*/ 0 w 2691732"/>
                  <a:gd name="connsiteY0" fmla="*/ 1118456 h 1728056"/>
                  <a:gd name="connsiteX1" fmla="*/ 2253782 w 2691732"/>
                  <a:gd name="connsiteY1" fmla="*/ 0 h 1728056"/>
                  <a:gd name="connsiteX2" fmla="*/ 2691732 w 2691732"/>
                  <a:gd name="connsiteY2" fmla="*/ 253392 h 1728056"/>
                  <a:gd name="connsiteX3" fmla="*/ 2441106 w 2691732"/>
                  <a:gd name="connsiteY3" fmla="*/ 870603 h 1728056"/>
                  <a:gd name="connsiteX4" fmla="*/ 0 w 2691732"/>
                  <a:gd name="connsiteY4" fmla="*/ 1728056 h 1728056"/>
                  <a:gd name="connsiteX5" fmla="*/ 0 w 2691732"/>
                  <a:gd name="connsiteY5" fmla="*/ 1118456 h 172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1732" h="1728056">
                    <a:moveTo>
                      <a:pt x="0" y="1118456"/>
                    </a:moveTo>
                    <a:lnTo>
                      <a:pt x="2253782" y="0"/>
                    </a:lnTo>
                    <a:lnTo>
                      <a:pt x="2691732" y="253392"/>
                    </a:lnTo>
                    <a:lnTo>
                      <a:pt x="2441106" y="870603"/>
                    </a:lnTo>
                    <a:lnTo>
                      <a:pt x="0" y="1728056"/>
                    </a:lnTo>
                    <a:lnTo>
                      <a:pt x="0" y="111845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grpSp>
            <p:nvGrpSpPr>
              <p:cNvPr id="21" name="Group 20"/>
              <p:cNvGrpSpPr/>
              <p:nvPr userDrawn="1"/>
            </p:nvGrpSpPr>
            <p:grpSpPr>
              <a:xfrm>
                <a:off x="0" y="3208886"/>
                <a:ext cx="5181807" cy="861332"/>
                <a:chOff x="0" y="1822675"/>
                <a:chExt cx="5181807" cy="1369636"/>
              </a:xfrm>
            </p:grpSpPr>
            <p:sp>
              <p:nvSpPr>
                <p:cNvPr id="22" name="Rectangle 21"/>
                <p:cNvSpPr/>
                <p:nvPr userDrawn="1"/>
              </p:nvSpPr>
              <p:spPr>
                <a:xfrm>
                  <a:off x="0" y="2582711"/>
                  <a:ext cx="2620817" cy="6096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23" name="Pentagon 9"/>
                <p:cNvSpPr/>
                <p:nvPr userDrawn="1"/>
              </p:nvSpPr>
              <p:spPr>
                <a:xfrm>
                  <a:off x="2620818" y="1822675"/>
                  <a:ext cx="2560989" cy="1369636"/>
                </a:xfrm>
                <a:custGeom>
                  <a:avLst/>
                  <a:gdLst>
                    <a:gd name="connsiteX0" fmla="*/ 0 w 1981200"/>
                    <a:gd name="connsiteY0" fmla="*/ 0 h 609600"/>
                    <a:gd name="connsiteX1" fmla="*/ 1676400 w 1981200"/>
                    <a:gd name="connsiteY1" fmla="*/ 0 h 609600"/>
                    <a:gd name="connsiteX2" fmla="*/ 1981200 w 1981200"/>
                    <a:gd name="connsiteY2" fmla="*/ 304800 h 609600"/>
                    <a:gd name="connsiteX3" fmla="*/ 1676400 w 1981200"/>
                    <a:gd name="connsiteY3" fmla="*/ 609600 h 609600"/>
                    <a:gd name="connsiteX4" fmla="*/ 0 w 1981200"/>
                    <a:gd name="connsiteY4" fmla="*/ 609600 h 609600"/>
                    <a:gd name="connsiteX5" fmla="*/ 0 w 1981200"/>
                    <a:gd name="connsiteY5" fmla="*/ 0 h 609600"/>
                    <a:gd name="connsiteX0" fmla="*/ 0 w 1981200"/>
                    <a:gd name="connsiteY0" fmla="*/ 1219200 h 1828800"/>
                    <a:gd name="connsiteX1" fmla="*/ 1587500 w 1981200"/>
                    <a:gd name="connsiteY1" fmla="*/ 0 h 1828800"/>
                    <a:gd name="connsiteX2" fmla="*/ 1981200 w 1981200"/>
                    <a:gd name="connsiteY2" fmla="*/ 1524000 h 1828800"/>
                    <a:gd name="connsiteX3" fmla="*/ 1676400 w 1981200"/>
                    <a:gd name="connsiteY3" fmla="*/ 1828800 h 1828800"/>
                    <a:gd name="connsiteX4" fmla="*/ 0 w 1981200"/>
                    <a:gd name="connsiteY4" fmla="*/ 1828800 h 1828800"/>
                    <a:gd name="connsiteX5" fmla="*/ 0 w 19812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676400 w 2070100"/>
                    <a:gd name="connsiteY3" fmla="*/ 18288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070100"/>
                    <a:gd name="connsiteY0" fmla="*/ 1219200 h 1828800"/>
                    <a:gd name="connsiteX1" fmla="*/ 1587500 w 2070100"/>
                    <a:gd name="connsiteY1" fmla="*/ 0 h 1828800"/>
                    <a:gd name="connsiteX2" fmla="*/ 2070100 w 2070100"/>
                    <a:gd name="connsiteY2" fmla="*/ 127000 h 1828800"/>
                    <a:gd name="connsiteX3" fmla="*/ 1955800 w 2070100"/>
                    <a:gd name="connsiteY3" fmla="*/ 609600 h 1828800"/>
                    <a:gd name="connsiteX4" fmla="*/ 0 w 2070100"/>
                    <a:gd name="connsiteY4" fmla="*/ 1828800 h 1828800"/>
                    <a:gd name="connsiteX5" fmla="*/ 0 w 2070100"/>
                    <a:gd name="connsiteY5" fmla="*/ 1219200 h 1828800"/>
                    <a:gd name="connsiteX0" fmla="*/ 0 w 2349233"/>
                    <a:gd name="connsiteY0" fmla="*/ 1219200 h 1828800"/>
                    <a:gd name="connsiteX1" fmla="*/ 1587500 w 2349233"/>
                    <a:gd name="connsiteY1" fmla="*/ 0 h 1828800"/>
                    <a:gd name="connsiteX2" fmla="*/ 2349233 w 2349233"/>
                    <a:gd name="connsiteY2" fmla="*/ 647386 h 1828800"/>
                    <a:gd name="connsiteX3" fmla="*/ 1955800 w 2349233"/>
                    <a:gd name="connsiteY3" fmla="*/ 609600 h 1828800"/>
                    <a:gd name="connsiteX4" fmla="*/ 0 w 2349233"/>
                    <a:gd name="connsiteY4" fmla="*/ 1828800 h 1828800"/>
                    <a:gd name="connsiteX5" fmla="*/ 0 w 2349233"/>
                    <a:gd name="connsiteY5" fmla="*/ 1219200 h 1828800"/>
                    <a:gd name="connsiteX0" fmla="*/ 0 w 2349233"/>
                    <a:gd name="connsiteY0" fmla="*/ 1219200 h 1828800"/>
                    <a:gd name="connsiteX1" fmla="*/ 1587500 w 2349233"/>
                    <a:gd name="connsiteY1" fmla="*/ 0 h 1828800"/>
                    <a:gd name="connsiteX2" fmla="*/ 2349233 w 2349233"/>
                    <a:gd name="connsiteY2" fmla="*/ 647386 h 1828800"/>
                    <a:gd name="connsiteX3" fmla="*/ 2254183 w 2349233"/>
                    <a:gd name="connsiteY3" fmla="*/ 1267736 h 1828800"/>
                    <a:gd name="connsiteX4" fmla="*/ 0 w 2349233"/>
                    <a:gd name="connsiteY4" fmla="*/ 1828800 h 1828800"/>
                    <a:gd name="connsiteX5" fmla="*/ 0 w 2349233"/>
                    <a:gd name="connsiteY5" fmla="*/ 1219200 h 1828800"/>
                    <a:gd name="connsiteX0" fmla="*/ 0 w 2349233"/>
                    <a:gd name="connsiteY0" fmla="*/ 698814 h 1308414"/>
                    <a:gd name="connsiteX1" fmla="*/ 1991761 w 2349233"/>
                    <a:gd name="connsiteY1" fmla="*/ 0 h 1308414"/>
                    <a:gd name="connsiteX2" fmla="*/ 2349233 w 2349233"/>
                    <a:gd name="connsiteY2" fmla="*/ 127000 h 1308414"/>
                    <a:gd name="connsiteX3" fmla="*/ 2254183 w 2349233"/>
                    <a:gd name="connsiteY3" fmla="*/ 747350 h 1308414"/>
                    <a:gd name="connsiteX4" fmla="*/ 0 w 2349233"/>
                    <a:gd name="connsiteY4" fmla="*/ 1308414 h 1308414"/>
                    <a:gd name="connsiteX5" fmla="*/ 0 w 2349233"/>
                    <a:gd name="connsiteY5" fmla="*/ 698814 h 1308414"/>
                    <a:gd name="connsiteX0" fmla="*/ 0 w 2551364"/>
                    <a:gd name="connsiteY0" fmla="*/ 698814 h 1308414"/>
                    <a:gd name="connsiteX1" fmla="*/ 1991761 w 2551364"/>
                    <a:gd name="connsiteY1" fmla="*/ 0 h 1308414"/>
                    <a:gd name="connsiteX2" fmla="*/ 2551364 w 2551364"/>
                    <a:gd name="connsiteY2" fmla="*/ 234138 h 1308414"/>
                    <a:gd name="connsiteX3" fmla="*/ 2254183 w 2551364"/>
                    <a:gd name="connsiteY3" fmla="*/ 747350 h 1308414"/>
                    <a:gd name="connsiteX4" fmla="*/ 0 w 2551364"/>
                    <a:gd name="connsiteY4" fmla="*/ 1308414 h 1308414"/>
                    <a:gd name="connsiteX5" fmla="*/ 0 w 2551364"/>
                    <a:gd name="connsiteY5" fmla="*/ 698814 h 1308414"/>
                    <a:gd name="connsiteX0" fmla="*/ 0 w 2551364"/>
                    <a:gd name="connsiteY0" fmla="*/ 698814 h 1308414"/>
                    <a:gd name="connsiteX1" fmla="*/ 1991761 w 2551364"/>
                    <a:gd name="connsiteY1" fmla="*/ 0 h 1308414"/>
                    <a:gd name="connsiteX2" fmla="*/ 2551364 w 2551364"/>
                    <a:gd name="connsiteY2" fmla="*/ 234138 h 1308414"/>
                    <a:gd name="connsiteX3" fmla="*/ 2129055 w 2551364"/>
                    <a:gd name="connsiteY3" fmla="*/ 823877 h 1308414"/>
                    <a:gd name="connsiteX4" fmla="*/ 0 w 2551364"/>
                    <a:gd name="connsiteY4" fmla="*/ 1308414 h 1308414"/>
                    <a:gd name="connsiteX5" fmla="*/ 0 w 2551364"/>
                    <a:gd name="connsiteY5" fmla="*/ 698814 h 1308414"/>
                    <a:gd name="connsiteX0" fmla="*/ 0 w 2551364"/>
                    <a:gd name="connsiteY0" fmla="*/ 760036 h 1369636"/>
                    <a:gd name="connsiteX1" fmla="*/ 2136140 w 2551364"/>
                    <a:gd name="connsiteY1" fmla="*/ 0 h 1369636"/>
                    <a:gd name="connsiteX2" fmla="*/ 2551364 w 2551364"/>
                    <a:gd name="connsiteY2" fmla="*/ 295360 h 1369636"/>
                    <a:gd name="connsiteX3" fmla="*/ 2129055 w 2551364"/>
                    <a:gd name="connsiteY3" fmla="*/ 885099 h 1369636"/>
                    <a:gd name="connsiteX4" fmla="*/ 0 w 2551364"/>
                    <a:gd name="connsiteY4" fmla="*/ 1369636 h 1369636"/>
                    <a:gd name="connsiteX5" fmla="*/ 0 w 2551364"/>
                    <a:gd name="connsiteY5" fmla="*/ 760036 h 1369636"/>
                    <a:gd name="connsiteX0" fmla="*/ 0 w 2618741"/>
                    <a:gd name="connsiteY0" fmla="*/ 760036 h 1369636"/>
                    <a:gd name="connsiteX1" fmla="*/ 2136140 w 2618741"/>
                    <a:gd name="connsiteY1" fmla="*/ 0 h 1369636"/>
                    <a:gd name="connsiteX2" fmla="*/ 2618741 w 2618741"/>
                    <a:gd name="connsiteY2" fmla="*/ 280053 h 1369636"/>
                    <a:gd name="connsiteX3" fmla="*/ 2129055 w 2618741"/>
                    <a:gd name="connsiteY3" fmla="*/ 885099 h 1369636"/>
                    <a:gd name="connsiteX4" fmla="*/ 0 w 2618741"/>
                    <a:gd name="connsiteY4" fmla="*/ 1369636 h 1369636"/>
                    <a:gd name="connsiteX5" fmla="*/ 0 w 2618741"/>
                    <a:gd name="connsiteY5" fmla="*/ 760036 h 1369636"/>
                    <a:gd name="connsiteX0" fmla="*/ 0 w 2618741"/>
                    <a:gd name="connsiteY0" fmla="*/ 760036 h 1369636"/>
                    <a:gd name="connsiteX1" fmla="*/ 2136140 w 2618741"/>
                    <a:gd name="connsiteY1" fmla="*/ 0 h 1369636"/>
                    <a:gd name="connsiteX2" fmla="*/ 2618741 w 2618741"/>
                    <a:gd name="connsiteY2" fmla="*/ 280053 h 1369636"/>
                    <a:gd name="connsiteX3" fmla="*/ 2196432 w 2618741"/>
                    <a:gd name="connsiteY3" fmla="*/ 885099 h 1369636"/>
                    <a:gd name="connsiteX4" fmla="*/ 0 w 2618741"/>
                    <a:gd name="connsiteY4" fmla="*/ 1369636 h 1369636"/>
                    <a:gd name="connsiteX5" fmla="*/ 0 w 2618741"/>
                    <a:gd name="connsiteY5" fmla="*/ 760036 h 1369636"/>
                    <a:gd name="connsiteX0" fmla="*/ 0 w 2560989"/>
                    <a:gd name="connsiteY0" fmla="*/ 760036 h 1369636"/>
                    <a:gd name="connsiteX1" fmla="*/ 2136140 w 2560989"/>
                    <a:gd name="connsiteY1" fmla="*/ 0 h 1369636"/>
                    <a:gd name="connsiteX2" fmla="*/ 2560989 w 2560989"/>
                    <a:gd name="connsiteY2" fmla="*/ 310664 h 1369636"/>
                    <a:gd name="connsiteX3" fmla="*/ 2196432 w 2560989"/>
                    <a:gd name="connsiteY3" fmla="*/ 885099 h 1369636"/>
                    <a:gd name="connsiteX4" fmla="*/ 0 w 2560989"/>
                    <a:gd name="connsiteY4" fmla="*/ 1369636 h 1369636"/>
                    <a:gd name="connsiteX5" fmla="*/ 0 w 2560989"/>
                    <a:gd name="connsiteY5" fmla="*/ 760036 h 1369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0989" h="1369636">
                      <a:moveTo>
                        <a:pt x="0" y="760036"/>
                      </a:moveTo>
                      <a:lnTo>
                        <a:pt x="2136140" y="0"/>
                      </a:lnTo>
                      <a:lnTo>
                        <a:pt x="2560989" y="310664"/>
                      </a:lnTo>
                      <a:lnTo>
                        <a:pt x="2196432" y="885099"/>
                      </a:lnTo>
                      <a:lnTo>
                        <a:pt x="0" y="1369636"/>
                      </a:lnTo>
                      <a:lnTo>
                        <a:pt x="0" y="760036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</p:grpSp>
        </p:grpSp>
      </p:grpSp>
      <p:grpSp>
        <p:nvGrpSpPr>
          <p:cNvPr id="24" name="Group 23"/>
          <p:cNvGrpSpPr/>
          <p:nvPr userDrawn="1"/>
        </p:nvGrpSpPr>
        <p:grpSpPr>
          <a:xfrm rot="20331427">
            <a:off x="1477741" y="1655769"/>
            <a:ext cx="2457683" cy="4577149"/>
            <a:chOff x="6140449" y="1116114"/>
            <a:chExt cx="1927226" cy="3589236"/>
          </a:xfrm>
        </p:grpSpPr>
        <p:sp>
          <p:nvSpPr>
            <p:cNvPr id="25" name="Rectangle 24"/>
            <p:cNvSpPr/>
            <p:nvPr userDrawn="1"/>
          </p:nvSpPr>
          <p:spPr>
            <a:xfrm>
              <a:off x="6211887" y="1630479"/>
              <a:ext cx="1784351" cy="25398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2400" dirty="0"/>
            </a:p>
          </p:txBody>
        </p:sp>
        <p:sp>
          <p:nvSpPr>
            <p:cNvPr id="26" name="Freeform 5"/>
            <p:cNvSpPr>
              <a:spLocks noEditPoints="1"/>
            </p:cNvSpPr>
            <p:nvPr userDrawn="1"/>
          </p:nvSpPr>
          <p:spPr bwMode="auto">
            <a:xfrm>
              <a:off x="6140449" y="1116114"/>
              <a:ext cx="1927226" cy="3589236"/>
            </a:xfrm>
            <a:custGeom>
              <a:avLst/>
              <a:gdLst/>
              <a:ahLst/>
              <a:cxnLst>
                <a:cxn ang="0">
                  <a:pos x="440" y="1690"/>
                </a:cxn>
                <a:cxn ang="0">
                  <a:pos x="440" y="1690"/>
                </a:cxn>
                <a:cxn ang="0">
                  <a:pos x="494" y="1636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494" y="1743"/>
                </a:cxn>
                <a:cxn ang="0">
                  <a:pos x="440" y="1690"/>
                </a:cxn>
                <a:cxn ang="0">
                  <a:pos x="440" y="1690"/>
                </a:cxn>
                <a:cxn ang="0">
                  <a:pos x="65" y="274"/>
                </a:cxn>
                <a:cxn ang="0">
                  <a:pos x="65" y="274"/>
                </a:cxn>
                <a:cxn ang="0">
                  <a:pos x="922" y="274"/>
                </a:cxn>
                <a:cxn ang="0">
                  <a:pos x="922" y="1543"/>
                </a:cxn>
                <a:cxn ang="0">
                  <a:pos x="65" y="1543"/>
                </a:cxn>
                <a:cxn ang="0">
                  <a:pos x="65" y="274"/>
                </a:cxn>
                <a:cxn ang="0">
                  <a:pos x="355" y="143"/>
                </a:cxn>
                <a:cxn ang="0">
                  <a:pos x="355" y="143"/>
                </a:cxn>
                <a:cxn ang="0">
                  <a:pos x="632" y="143"/>
                </a:cxn>
                <a:cxn ang="0">
                  <a:pos x="632" y="163"/>
                </a:cxn>
                <a:cxn ang="0">
                  <a:pos x="355" y="163"/>
                </a:cxn>
                <a:cxn ang="0">
                  <a:pos x="355" y="143"/>
                </a:cxn>
                <a:cxn ang="0">
                  <a:pos x="891" y="0"/>
                </a:cxn>
                <a:cxn ang="0">
                  <a:pos x="96" y="0"/>
                </a:cxn>
                <a:cxn ang="0">
                  <a:pos x="0" y="92"/>
                </a:cxn>
                <a:cxn ang="0">
                  <a:pos x="0" y="1748"/>
                </a:cxn>
                <a:cxn ang="0">
                  <a:pos x="96" y="1840"/>
                </a:cxn>
                <a:cxn ang="0">
                  <a:pos x="891" y="1840"/>
                </a:cxn>
                <a:cxn ang="0">
                  <a:pos x="987" y="1748"/>
                </a:cxn>
                <a:cxn ang="0">
                  <a:pos x="987" y="92"/>
                </a:cxn>
                <a:cxn ang="0">
                  <a:pos x="891" y="0"/>
                </a:cxn>
              </a:cxnLst>
              <a:rect l="0" t="0" r="r" b="b"/>
              <a:pathLst>
                <a:path w="987" h="1840">
                  <a:moveTo>
                    <a:pt x="440" y="1690"/>
                  </a:moveTo>
                  <a:cubicBezTo>
                    <a:pt x="440" y="1690"/>
                    <a:pt x="440" y="1690"/>
                    <a:pt x="440" y="1690"/>
                  </a:cubicBezTo>
                  <a:cubicBezTo>
                    <a:pt x="440" y="1660"/>
                    <a:pt x="464" y="1636"/>
                    <a:pt x="494" y="1636"/>
                  </a:cubicBezTo>
                  <a:cubicBezTo>
                    <a:pt x="523" y="1636"/>
                    <a:pt x="547" y="166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719"/>
                    <a:pt x="523" y="1743"/>
                    <a:pt x="494" y="1743"/>
                  </a:cubicBezTo>
                  <a:cubicBezTo>
                    <a:pt x="464" y="1743"/>
                    <a:pt x="440" y="1719"/>
                    <a:pt x="440" y="1690"/>
                  </a:cubicBezTo>
                  <a:cubicBezTo>
                    <a:pt x="440" y="1690"/>
                    <a:pt x="440" y="1690"/>
                    <a:pt x="440" y="1690"/>
                  </a:cubicBezTo>
                  <a:moveTo>
                    <a:pt x="65" y="274"/>
                  </a:moveTo>
                  <a:cubicBezTo>
                    <a:pt x="65" y="274"/>
                    <a:pt x="65" y="274"/>
                    <a:pt x="65" y="274"/>
                  </a:cubicBezTo>
                  <a:cubicBezTo>
                    <a:pt x="922" y="274"/>
                    <a:pt x="922" y="274"/>
                    <a:pt x="922" y="274"/>
                  </a:cubicBezTo>
                  <a:cubicBezTo>
                    <a:pt x="922" y="1543"/>
                    <a:pt x="922" y="1543"/>
                    <a:pt x="922" y="1543"/>
                  </a:cubicBezTo>
                  <a:cubicBezTo>
                    <a:pt x="65" y="1543"/>
                    <a:pt x="65" y="1543"/>
                    <a:pt x="65" y="1543"/>
                  </a:cubicBezTo>
                  <a:cubicBezTo>
                    <a:pt x="65" y="274"/>
                    <a:pt x="65" y="274"/>
                    <a:pt x="65" y="274"/>
                  </a:cubicBezTo>
                  <a:moveTo>
                    <a:pt x="355" y="143"/>
                  </a:moveTo>
                  <a:cubicBezTo>
                    <a:pt x="355" y="143"/>
                    <a:pt x="355" y="143"/>
                    <a:pt x="355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63"/>
                    <a:pt x="632" y="163"/>
                    <a:pt x="632" y="163"/>
                  </a:cubicBezTo>
                  <a:cubicBezTo>
                    <a:pt x="355" y="163"/>
                    <a:pt x="355" y="163"/>
                    <a:pt x="355" y="163"/>
                  </a:cubicBezTo>
                  <a:cubicBezTo>
                    <a:pt x="355" y="143"/>
                    <a:pt x="355" y="143"/>
                    <a:pt x="355" y="143"/>
                  </a:cubicBezTo>
                  <a:moveTo>
                    <a:pt x="89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2"/>
                    <a:pt x="0" y="92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0" y="1798"/>
                    <a:pt x="43" y="1840"/>
                    <a:pt x="96" y="1840"/>
                  </a:cubicBezTo>
                  <a:cubicBezTo>
                    <a:pt x="891" y="1840"/>
                    <a:pt x="891" y="1840"/>
                    <a:pt x="891" y="1840"/>
                  </a:cubicBezTo>
                  <a:cubicBezTo>
                    <a:pt x="944" y="1840"/>
                    <a:pt x="987" y="1798"/>
                    <a:pt x="987" y="1748"/>
                  </a:cubicBezTo>
                  <a:cubicBezTo>
                    <a:pt x="987" y="92"/>
                    <a:pt x="987" y="92"/>
                    <a:pt x="987" y="92"/>
                  </a:cubicBezTo>
                  <a:cubicBezTo>
                    <a:pt x="987" y="41"/>
                    <a:pt x="944" y="0"/>
                    <a:pt x="891" y="0"/>
                  </a:cubicBezTo>
                </a:path>
              </a:pathLst>
            </a:custGeom>
            <a:solidFill>
              <a:srgbClr val="7F818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sz="2400" dirty="0"/>
            </a:p>
          </p:txBody>
        </p:sp>
      </p:grpSp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 rot="20331427">
            <a:off x="1637673" y="2308242"/>
            <a:ext cx="2137819" cy="3212805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 rtl="0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3570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3215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32152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</a:p>
        </p:txBody>
      </p:sp>
      <p:grpSp>
        <p:nvGrpSpPr>
          <p:cNvPr id="13" name="Group 20"/>
          <p:cNvGrpSpPr/>
          <p:nvPr userDrawn="1"/>
        </p:nvGrpSpPr>
        <p:grpSpPr>
          <a:xfrm>
            <a:off x="3985542" y="1701800"/>
            <a:ext cx="4220917" cy="3358381"/>
            <a:chOff x="2094899" y="1081795"/>
            <a:chExt cx="4400683" cy="3501414"/>
          </a:xfrm>
        </p:grpSpPr>
        <p:sp>
          <p:nvSpPr>
            <p:cNvPr id="14" name="Rectangle 13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400" dirty="0"/>
                <a:t> </a:t>
              </a: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2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173566" y="1860848"/>
            <a:ext cx="3844869" cy="216755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4775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D24C4C-4372-DF4A-8EF3-8F134CAC74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646663" y="5673390"/>
            <a:ext cx="898672" cy="12287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9238CF-FA23-8144-985F-E6E48F54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709739"/>
            <a:ext cx="11291478" cy="1490662"/>
          </a:xfrm>
        </p:spPr>
        <p:txBody>
          <a:bodyPr anchor="b">
            <a:normAutofit/>
          </a:bodyPr>
          <a:lstStyle>
            <a:lvl1pPr algn="ctr">
              <a:defRPr sz="34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24308-1EAE-4E43-A8C1-CCCDFE95A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3594539"/>
            <a:ext cx="11291478" cy="18288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2ADA2-A41B-414D-A0C7-3A4CAFAA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4939" y="5950948"/>
            <a:ext cx="540113" cy="365125"/>
          </a:xfrm>
        </p:spPr>
        <p:txBody>
          <a:bodyPr/>
          <a:lstStyle/>
          <a:p>
            <a:fld id="{9681E3D1-0EE9-7E4A-80CF-448C84F2569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4D028A-55F3-EE46-AA57-23D41497D8D8}"/>
              </a:ext>
            </a:extLst>
          </p:cNvPr>
          <p:cNvSpPr/>
          <p:nvPr userDrawn="1"/>
        </p:nvSpPr>
        <p:spPr>
          <a:xfrm>
            <a:off x="10909738" y="5595122"/>
            <a:ext cx="1282262" cy="1166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D1618-2B49-6443-8996-E695513C46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5641796" y="225856"/>
            <a:ext cx="908407" cy="12421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755664-4A37-A84C-95EC-C4B4E9008136}"/>
              </a:ext>
            </a:extLst>
          </p:cNvPr>
          <p:cNvSpPr/>
          <p:nvPr userDrawn="1"/>
        </p:nvSpPr>
        <p:spPr>
          <a:xfrm>
            <a:off x="10266745" y="206829"/>
            <a:ext cx="168577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102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5C0CAD-0172-3546-8F17-45679B72A3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38CF-FA23-8144-985F-E6E48F54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709739"/>
            <a:ext cx="11291478" cy="1490662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24308-1EAE-4E43-A8C1-CCCDFE95A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3594539"/>
            <a:ext cx="11291478" cy="18288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18555-AE2D-A646-AF2E-93C4FB621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676862" y="5681178"/>
            <a:ext cx="856266" cy="11708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2ADA2-A41B-414D-A0C7-3A4CAFAA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4939" y="5950948"/>
            <a:ext cx="540113" cy="365125"/>
          </a:xfrm>
        </p:spPr>
        <p:txBody>
          <a:bodyPr/>
          <a:lstStyle>
            <a:lvl1pPr>
              <a:defRPr>
                <a:solidFill>
                  <a:srgbClr val="003999"/>
                </a:solidFill>
              </a:defRPr>
            </a:lvl1pPr>
          </a:lstStyle>
          <a:p>
            <a:fld id="{9681E3D1-0EE9-7E4A-80CF-448C84F25691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D1618-2B49-6443-8996-E695513C46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5641796" y="225856"/>
            <a:ext cx="908407" cy="124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8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0401E-C336-C64E-9C5D-32E947E40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34498"/>
            <a:ext cx="9368247" cy="8758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09D69-F01A-F245-B7C5-79EDC52D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E3D1-0EE9-7E4A-80CF-448C84F256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656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30F2BC-824C-D74D-9659-746A0A6A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39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28782B-FC89-E647-9C8F-E5484004F4F7}" type="datetimeFigureOut">
              <a:rPr lang="uk-UA" smtClean="0"/>
              <a:t>16.03.2024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BE593-4571-1446-921C-420C0F73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D960F-8BD8-6F48-8070-F3ED8BC1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E3D1-0EE9-7E4A-80CF-448C84F256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59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9C8B14-9023-A64F-87F4-E44F4D593634}"/>
              </a:ext>
            </a:extLst>
          </p:cNvPr>
          <p:cNvSpPr/>
          <p:nvPr userDrawn="1"/>
        </p:nvSpPr>
        <p:spPr>
          <a:xfrm>
            <a:off x="0" y="-132572"/>
            <a:ext cx="12192000" cy="5406390"/>
          </a:xfrm>
          <a:prstGeom prst="rect">
            <a:avLst/>
          </a:prstGeom>
          <a:solidFill>
            <a:srgbClr val="003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29E53-3561-CD4F-87A3-E102E5C14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6077" y="1291417"/>
            <a:ext cx="8873943" cy="669926"/>
          </a:xfrm>
        </p:spPr>
        <p:txBody>
          <a:bodyPr anchor="b">
            <a:normAutofit/>
          </a:bodyPr>
          <a:lstStyle>
            <a:lvl1pPr algn="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B6842-F488-6844-816B-2AE6942C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1620" y="3699164"/>
            <a:ext cx="2743200" cy="1108681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GB" dirty="0"/>
              <a:t>Name</a:t>
            </a:r>
          </a:p>
          <a:p>
            <a:r>
              <a:rPr lang="en-GB" dirty="0" err="1"/>
              <a:t>name@mail.com</a:t>
            </a:r>
            <a:endParaRPr lang="uk-U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C77ED-947C-2642-A217-4DEC7E0E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E3D1-0EE9-7E4A-80CF-448C84F25691}" type="slidenum">
              <a:rPr lang="uk-UA" smtClean="0"/>
              <a:t>‹#›</a:t>
            </a:fld>
            <a:endParaRPr lang="uk-U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7B4D60-4C75-F247-9662-BB2A206B4B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0803769" y="304823"/>
            <a:ext cx="664246" cy="9082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6A2527-D087-F84D-A33A-0F47E2764769}"/>
              </a:ext>
            </a:extLst>
          </p:cNvPr>
          <p:cNvSpPr/>
          <p:nvPr userDrawn="1"/>
        </p:nvSpPr>
        <p:spPr>
          <a:xfrm>
            <a:off x="0" y="5172075"/>
            <a:ext cx="12192000" cy="1703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3DA104-E65C-224E-AC9D-334DBE2B07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0770290" y="5619043"/>
            <a:ext cx="731204" cy="999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C8E811-4FEA-0B4D-B01E-C355B40D8A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33223" y="3073319"/>
            <a:ext cx="605338" cy="3860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3684" y="5879059"/>
            <a:ext cx="2958249" cy="39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1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pic>
        <p:nvPicPr>
          <p:cNvPr id="3" name="CPVA PPT-07.png" descr="CPVA PPT-07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9600" y="6133951"/>
            <a:ext cx="1170741" cy="4459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95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Adler">
            <a:extLst>
              <a:ext uri="{FF2B5EF4-FFF2-40B4-BE49-F238E27FC236}">
                <a16:creationId xmlns:a16="http://schemas.microsoft.com/office/drawing/2014/main" id="{0E655731-C27B-4868-9E2F-EE0EBF2CF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1" y="174973"/>
            <a:ext cx="4655841" cy="66830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855226"/>
            <a:ext cx="10363200" cy="1470025"/>
          </a:xfrm>
          <a:prstGeom prst="rect">
            <a:avLst/>
          </a:prstGeom>
        </p:spPr>
        <p:txBody>
          <a:bodyPr anchor="ctr"/>
          <a:lstStyle>
            <a:lvl1pPr>
              <a:defRPr sz="5333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4418" y="3571214"/>
            <a:ext cx="10943167" cy="1368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pic>
        <p:nvPicPr>
          <p:cNvPr id="13" name="Picture 2" descr="U:\01 Allgemein BBG\02 Marketing\03 PR &amp; Kommunikation\Logos, Icons\Logos\Logo BBG\BBG - 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63" y="321005"/>
            <a:ext cx="2496277" cy="10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platzhalt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5777488" y="5253203"/>
            <a:ext cx="5502229" cy="6947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400"/>
              </a:spcBef>
              <a:buNone/>
              <a:defRPr sz="2133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AT" dirty="0"/>
              <a:t>Datum bzw. Vortragenden eingeben</a:t>
            </a:r>
          </a:p>
        </p:txBody>
      </p:sp>
      <p:sp>
        <p:nvSpPr>
          <p:cNvPr id="14" name="Rechteck 13"/>
          <p:cNvSpPr/>
          <p:nvPr userDrawn="1"/>
        </p:nvSpPr>
        <p:spPr>
          <a:xfrm rot="5400000">
            <a:off x="2872882" y="2753868"/>
            <a:ext cx="309036" cy="6079152"/>
          </a:xfrm>
          <a:prstGeom prst="rect">
            <a:avLst/>
          </a:prstGeom>
          <a:gradFill flip="none" rotWithShape="1">
            <a:gsLst>
              <a:gs pos="33000">
                <a:srgbClr val="68889C"/>
              </a:gs>
              <a:gs pos="100000">
                <a:schemeClr val="accent1">
                  <a:tint val="44500"/>
                  <a:satMod val="160000"/>
                  <a:lumMod val="0"/>
                  <a:lumOff val="10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sp>
        <p:nvSpPr>
          <p:cNvPr id="15" name="Rechteck 14"/>
          <p:cNvSpPr/>
          <p:nvPr userDrawn="1"/>
        </p:nvSpPr>
        <p:spPr>
          <a:xfrm rot="5400000">
            <a:off x="2339662" y="2995510"/>
            <a:ext cx="309036" cy="4988359"/>
          </a:xfrm>
          <a:prstGeom prst="rect">
            <a:avLst/>
          </a:prstGeom>
          <a:gradFill>
            <a:gsLst>
              <a:gs pos="33000">
                <a:srgbClr val="B6C5CE"/>
              </a:gs>
              <a:gs pos="100000">
                <a:schemeClr val="accent1">
                  <a:tint val="44500"/>
                  <a:satMod val="160000"/>
                  <a:lumMod val="0"/>
                  <a:lumOff val="10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  <p:sp>
        <p:nvSpPr>
          <p:cNvPr id="16" name="Rechteck 15"/>
          <p:cNvSpPr/>
          <p:nvPr userDrawn="1"/>
        </p:nvSpPr>
        <p:spPr>
          <a:xfrm rot="5400000">
            <a:off x="1818366" y="3207768"/>
            <a:ext cx="309036" cy="3945768"/>
          </a:xfrm>
          <a:prstGeom prst="rect">
            <a:avLst/>
          </a:prstGeom>
          <a:gradFill>
            <a:gsLst>
              <a:gs pos="33000">
                <a:srgbClr val="DAE1E6"/>
              </a:gs>
              <a:gs pos="100000">
                <a:schemeClr val="accent1">
                  <a:tint val="44500"/>
                  <a:satMod val="160000"/>
                  <a:lumMod val="0"/>
                  <a:lumOff val="10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</p:spTree>
    <p:extLst>
      <p:ext uri="{BB962C8B-B14F-4D97-AF65-F5344CB8AC3E}">
        <p14:creationId xmlns:p14="http://schemas.microsoft.com/office/powerpoint/2010/main" val="293665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51EF9F-5F0D-2141-AECB-C5E227C9194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16200000">
            <a:off x="11141776" y="5801669"/>
            <a:ext cx="826091" cy="112955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8795BC-C1B2-F04A-A8F7-F03029C8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34498"/>
            <a:ext cx="8571412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DCB39-121C-6447-804F-D4C318634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1436914"/>
            <a:ext cx="11342915" cy="4740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C45F-B0B0-7240-B009-0F4238FE7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4764" y="6049804"/>
            <a:ext cx="54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fld id="{9681E3D1-0EE9-7E4A-80CF-448C84F25691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89955" y="461946"/>
            <a:ext cx="1386359" cy="4209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EC0B18-C6A4-4BA6-B145-5BB301489C9E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0687" y="635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4B63C-1CE4-7745-2582-58A56A002620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0687" y="66421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</p:spTree>
    <p:extLst>
      <p:ext uri="{BB962C8B-B14F-4D97-AF65-F5344CB8AC3E}">
        <p14:creationId xmlns:p14="http://schemas.microsoft.com/office/powerpoint/2010/main" val="24028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4" r:id="rId5"/>
    <p:sldLayoutId id="2147483655" r:id="rId6"/>
    <p:sldLayoutId id="2147483661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3999"/>
        </a:buClr>
        <a:buFont typeface="Helvetica" pitchFamily="2" charset="0"/>
        <a:buChar char="‣"/>
        <a:defRPr sz="24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3999"/>
        </a:buClr>
        <a:buFont typeface="Helvetica" pitchFamily="2" charset="0"/>
        <a:buChar char="‣"/>
        <a:defRPr sz="22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3999"/>
        </a:buClr>
        <a:buFont typeface="Helvetica" pitchFamily="2" charset="0"/>
        <a:buChar char="‣"/>
        <a:defRPr sz="20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3999"/>
        </a:buClr>
        <a:buFont typeface="Helvetica" pitchFamily="2" charset="0"/>
        <a:buChar char="‣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3999"/>
        </a:buClr>
        <a:buFont typeface="Helvetica" pitchFamily="2" charset="0"/>
        <a:buChar char="‣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583644-741F-4998-98B0-2A84A209E9F1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D831EA-D4E2-9B78-5081-C3BDA9E979A3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0687" y="635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66D2B2-A9C4-EFE4-F40E-B4A85B69BC3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0687" y="66421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</p:spTree>
    <p:extLst>
      <p:ext uri="{BB962C8B-B14F-4D97-AF65-F5344CB8AC3E}">
        <p14:creationId xmlns:p14="http://schemas.microsoft.com/office/powerpoint/2010/main" val="61405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 ftr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 userDrawn="1"/>
        </p:nvSpPr>
        <p:spPr>
          <a:xfrm rot="16200000">
            <a:off x="125512" y="6192733"/>
            <a:ext cx="310955" cy="561979"/>
          </a:xfrm>
          <a:prstGeom prst="flowChartOffpageConnector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extBox 2"/>
          <p:cNvSpPr txBox="1"/>
          <p:nvPr userDrawn="1"/>
        </p:nvSpPr>
        <p:spPr bwMode="gray">
          <a:xfrm>
            <a:off x="28583" y="6371164"/>
            <a:ext cx="406400" cy="2051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algn="ctr" defTabSz="1219170" rtl="0" eaLnBrk="1" latinLnBrk="0" hangingPunct="1"/>
            <a:fld id="{6C5AF65D-6854-49AF-ABC5-48B5BA0EA842}" type="slidenum">
              <a:rPr lang="en-US" sz="1333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P Simplified"/>
                <a:ea typeface="+mn-ea"/>
                <a:cs typeface="HP Simplified"/>
              </a:rPr>
              <a:pPr marL="0" algn="ctr" defTabSz="1219170" rtl="0" eaLnBrk="1" latinLnBrk="0" hangingPunct="1"/>
              <a:t>‹#›</a:t>
            </a:fld>
            <a:endParaRPr lang="en-US" sz="1333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HP Simplified"/>
              <a:ea typeface="+mn-ea"/>
              <a:cs typeface="HP Simplified"/>
            </a:endParaRPr>
          </a:p>
        </p:txBody>
      </p:sp>
      <p:pic>
        <p:nvPicPr>
          <p:cNvPr id="5" name="CPVA PPT-07.png" descr="CPVA PPT-07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769600" y="6133951"/>
            <a:ext cx="1170741" cy="44599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object 4"/>
          <p:cNvSpPr/>
          <p:nvPr userDrawn="1"/>
        </p:nvSpPr>
        <p:spPr>
          <a:xfrm>
            <a:off x="0" y="6770256"/>
            <a:ext cx="9084469" cy="88107"/>
          </a:xfrm>
          <a:custGeom>
            <a:avLst/>
            <a:gdLst/>
            <a:ahLst/>
            <a:cxnLst/>
            <a:rect l="l" t="t" r="r" b="b"/>
            <a:pathLst>
              <a:path w="12112625" h="117475">
                <a:moveTo>
                  <a:pt x="0" y="116992"/>
                </a:moveTo>
                <a:lnTo>
                  <a:pt x="12112193" y="116992"/>
                </a:lnTo>
                <a:lnTo>
                  <a:pt x="12112193" y="0"/>
                </a:lnTo>
                <a:lnTo>
                  <a:pt x="0" y="0"/>
                </a:lnTo>
                <a:lnTo>
                  <a:pt x="0" y="116992"/>
                </a:lnTo>
                <a:close/>
              </a:path>
            </a:pathLst>
          </a:custGeom>
          <a:solidFill>
            <a:srgbClr val="003B76"/>
          </a:solidFill>
        </p:spPr>
        <p:txBody>
          <a:bodyPr wrap="square" lIns="0" tIns="0" rIns="0" bIns="0" rtlCol="0"/>
          <a:lstStyle/>
          <a:p>
            <a:endParaRPr sz="760"/>
          </a:p>
        </p:txBody>
      </p:sp>
      <p:sp>
        <p:nvSpPr>
          <p:cNvPr id="7" name="object 5"/>
          <p:cNvSpPr/>
          <p:nvPr userDrawn="1"/>
        </p:nvSpPr>
        <p:spPr>
          <a:xfrm>
            <a:off x="9084146" y="6770256"/>
            <a:ext cx="1038879" cy="87744"/>
          </a:xfrm>
          <a:custGeom>
            <a:avLst/>
            <a:gdLst/>
            <a:ahLst/>
            <a:cxnLst/>
            <a:rect l="l" t="t" r="r" b="b"/>
            <a:pathLst>
              <a:path w="1379219" h="117475">
                <a:moveTo>
                  <a:pt x="0" y="116992"/>
                </a:moveTo>
                <a:lnTo>
                  <a:pt x="1378800" y="116992"/>
                </a:lnTo>
                <a:lnTo>
                  <a:pt x="1378800" y="0"/>
                </a:lnTo>
                <a:lnTo>
                  <a:pt x="0" y="0"/>
                </a:lnTo>
                <a:lnTo>
                  <a:pt x="0" y="116992"/>
                </a:lnTo>
                <a:close/>
              </a:path>
            </a:pathLst>
          </a:custGeom>
          <a:solidFill>
            <a:srgbClr val="48BD9E"/>
          </a:solidFill>
        </p:spPr>
        <p:txBody>
          <a:bodyPr wrap="square" lIns="0" tIns="0" rIns="0" bIns="0" rtlCol="0"/>
          <a:lstStyle/>
          <a:p>
            <a:endParaRPr sz="760"/>
          </a:p>
        </p:txBody>
      </p:sp>
      <p:sp>
        <p:nvSpPr>
          <p:cNvPr id="8" name="object 6"/>
          <p:cNvSpPr/>
          <p:nvPr userDrawn="1"/>
        </p:nvSpPr>
        <p:spPr>
          <a:xfrm>
            <a:off x="10123027" y="6770256"/>
            <a:ext cx="1034415" cy="88107"/>
          </a:xfrm>
          <a:custGeom>
            <a:avLst/>
            <a:gdLst/>
            <a:ahLst/>
            <a:cxnLst/>
            <a:rect l="l" t="t" r="r" b="b"/>
            <a:pathLst>
              <a:path w="1379219" h="117475">
                <a:moveTo>
                  <a:pt x="0" y="116992"/>
                </a:moveTo>
                <a:lnTo>
                  <a:pt x="1378800" y="116992"/>
                </a:lnTo>
                <a:lnTo>
                  <a:pt x="1378800" y="0"/>
                </a:lnTo>
                <a:lnTo>
                  <a:pt x="0" y="0"/>
                </a:lnTo>
                <a:lnTo>
                  <a:pt x="0" y="116992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sz="760"/>
          </a:p>
        </p:txBody>
      </p:sp>
      <p:sp>
        <p:nvSpPr>
          <p:cNvPr id="9" name="object 7"/>
          <p:cNvSpPr/>
          <p:nvPr userDrawn="1"/>
        </p:nvSpPr>
        <p:spPr>
          <a:xfrm>
            <a:off x="11157443" y="6770256"/>
            <a:ext cx="1033168" cy="87744"/>
          </a:xfrm>
          <a:custGeom>
            <a:avLst/>
            <a:gdLst/>
            <a:ahLst/>
            <a:cxnLst/>
            <a:rect l="l" t="t" r="r" b="b"/>
            <a:pathLst>
              <a:path w="1371600" h="117475">
                <a:moveTo>
                  <a:pt x="0" y="116992"/>
                </a:moveTo>
                <a:lnTo>
                  <a:pt x="1371447" y="116992"/>
                </a:lnTo>
                <a:lnTo>
                  <a:pt x="1371447" y="0"/>
                </a:lnTo>
                <a:lnTo>
                  <a:pt x="0" y="0"/>
                </a:lnTo>
                <a:lnTo>
                  <a:pt x="0" y="116992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 sz="76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5DA817-9CBF-176D-A859-0E2406E37C3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0687" y="635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50495E-23BA-EAD3-9E53-27BB026E2176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0687" y="66421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</p:spTree>
    <p:extLst>
      <p:ext uri="{BB962C8B-B14F-4D97-AF65-F5344CB8AC3E}">
        <p14:creationId xmlns:p14="http://schemas.microsoft.com/office/powerpoint/2010/main" val="225689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me-blog.com/sme-blog/competitive-intelligence-not-just-for-big-business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flickr.com/photos/68751915@N05/6629012991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eam.gov.u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docs.google.com/presentation/d/1zl5a9W53GSwJcRKvYjujYLHmv548rLbY/edit?fbclid=IwAR3RmIjQz8ehYrlYYeHlbJceh0SPvfsHZSwlRu5vNv0hHAaZFICa0TwkOCU#slide=id.p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6.xml"/><Relationship Id="rId18" Type="http://schemas.openxmlformats.org/officeDocument/2006/relationships/customXml" Target="../ink/ink11.xml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12" Type="http://schemas.openxmlformats.org/officeDocument/2006/relationships/customXml" Target="../ink/ink5.xml"/><Relationship Id="rId17" Type="http://schemas.openxmlformats.org/officeDocument/2006/relationships/customXml" Target="../ink/ink10.xml"/><Relationship Id="rId2" Type="http://schemas.openxmlformats.org/officeDocument/2006/relationships/image" Target="../media/image15.png"/><Relationship Id="rId16" Type="http://schemas.openxmlformats.org/officeDocument/2006/relationships/customXml" Target="../ink/ink9.xml"/><Relationship Id="rId20" Type="http://schemas.openxmlformats.org/officeDocument/2006/relationships/customXml" Target="../ink/ink13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.xml"/><Relationship Id="rId11" Type="http://schemas.openxmlformats.org/officeDocument/2006/relationships/customXml" Target="../ink/ink4.xml"/><Relationship Id="rId5" Type="http://schemas.openxmlformats.org/officeDocument/2006/relationships/image" Target="../media/image18.png"/><Relationship Id="rId15" Type="http://schemas.openxmlformats.org/officeDocument/2006/relationships/customXml" Target="../ink/ink8.xml"/><Relationship Id="rId10" Type="http://schemas.openxmlformats.org/officeDocument/2006/relationships/customXml" Target="../ink/ink3.xml"/><Relationship Id="rId19" Type="http://schemas.openxmlformats.org/officeDocument/2006/relationships/customXml" Target="../ink/ink12.xml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6.jpe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4.xml"/><Relationship Id="rId5" Type="http://schemas.openxmlformats.org/officeDocument/2006/relationships/image" Target="../media/image21.png"/><Relationship Id="rId4" Type="http://schemas.openxmlformats.org/officeDocument/2006/relationships/hyperlink" Target="https://infobox.prozorro.org/gpa" TargetMode="External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nfobox.prozorro.org/gp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17" name="object 2"/>
          <p:cNvSpPr/>
          <p:nvPr/>
        </p:nvSpPr>
        <p:spPr>
          <a:xfrm>
            <a:off x="0" y="108586"/>
            <a:ext cx="12190571" cy="5454015"/>
          </a:xfrm>
          <a:custGeom>
            <a:avLst/>
            <a:gdLst/>
            <a:ahLst/>
            <a:cxnLst/>
            <a:rect l="l" t="t" r="r" b="b"/>
            <a:pathLst>
              <a:path w="16254094" h="7272020">
                <a:moveTo>
                  <a:pt x="0" y="7271994"/>
                </a:moveTo>
                <a:lnTo>
                  <a:pt x="16253993" y="7271994"/>
                </a:lnTo>
                <a:lnTo>
                  <a:pt x="16253993" y="0"/>
                </a:lnTo>
                <a:lnTo>
                  <a:pt x="0" y="0"/>
                </a:lnTo>
                <a:lnTo>
                  <a:pt x="0" y="7271994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760" dirty="0"/>
          </a:p>
        </p:txBody>
      </p:sp>
      <p:sp>
        <p:nvSpPr>
          <p:cNvPr id="19" name="object 3"/>
          <p:cNvSpPr txBox="1">
            <a:spLocks/>
          </p:cNvSpPr>
          <p:nvPr/>
        </p:nvSpPr>
        <p:spPr>
          <a:xfrm>
            <a:off x="711201" y="1295399"/>
            <a:ext cx="11219220" cy="5798382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b="1" dirty="0" err="1">
                <a:solidFill>
                  <a:schemeClr val="accent1"/>
                </a:solidFill>
                <a:latin typeface="+mn-lt"/>
              </a:rPr>
              <a:t>Tрансграничные</a:t>
            </a:r>
            <a:r>
              <a:rPr lang="fr-BE" b="1" dirty="0">
                <a:solidFill>
                  <a:schemeClr val="accent1"/>
                </a:solidFill>
                <a:latin typeface="+mn-lt"/>
              </a:rPr>
              <a:t> </a:t>
            </a:r>
            <a:r>
              <a:rPr lang="fr-BE" b="1" dirty="0" err="1">
                <a:solidFill>
                  <a:schemeClr val="accent1"/>
                </a:solidFill>
                <a:latin typeface="+mn-lt"/>
              </a:rPr>
              <a:t>государственные</a:t>
            </a:r>
            <a:r>
              <a:rPr lang="fr-BE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fr-BE" b="1" dirty="0" err="1">
                <a:solidFill>
                  <a:schemeClr val="accent1"/>
                </a:solidFill>
                <a:latin typeface="+mn-lt"/>
              </a:rPr>
              <a:t>закупки</a:t>
            </a:r>
            <a:r>
              <a:rPr lang="fr-BE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fr-BE" b="1" dirty="0" err="1">
                <a:solidFill>
                  <a:schemeClr val="accent1"/>
                </a:solidFill>
                <a:latin typeface="+mn-lt"/>
              </a:rPr>
              <a:t>на</a:t>
            </a:r>
            <a:r>
              <a:rPr lang="fr-BE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fr-BE" b="1" dirty="0" err="1">
                <a:solidFill>
                  <a:schemeClr val="accent1"/>
                </a:solidFill>
                <a:latin typeface="+mn-lt"/>
              </a:rPr>
              <a:t>практике</a:t>
            </a:r>
            <a:r>
              <a:rPr lang="fr-BE" b="1" dirty="0">
                <a:solidFill>
                  <a:schemeClr val="accent1"/>
                </a:solidFill>
                <a:latin typeface="+mn-lt"/>
              </a:rPr>
              <a:t>: </a:t>
            </a:r>
            <a:endParaRPr lang="en-US" dirty="0">
              <a:solidFill>
                <a:schemeClr val="accent1"/>
              </a:solidFill>
              <a:latin typeface="Calibri Light" panose="020F0302020204030204"/>
              <a:cs typeface="Calibri Light"/>
            </a:endParaRPr>
          </a:p>
          <a:p>
            <a:r>
              <a:rPr lang="fr-BE" b="1" dirty="0" err="1">
                <a:solidFill>
                  <a:schemeClr val="accent1"/>
                </a:solidFill>
                <a:latin typeface="+mn-lt"/>
              </a:rPr>
              <a:t>Украинские</a:t>
            </a:r>
            <a:r>
              <a:rPr lang="fr-BE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fr-BE" b="1" dirty="0" err="1">
                <a:solidFill>
                  <a:schemeClr val="accent1"/>
                </a:solidFill>
                <a:latin typeface="+mn-lt"/>
              </a:rPr>
              <a:t>компании</a:t>
            </a:r>
            <a:r>
              <a:rPr lang="fr-BE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fr-BE" b="1" dirty="0" err="1">
                <a:solidFill>
                  <a:schemeClr val="accent1"/>
                </a:solidFill>
                <a:latin typeface="+mn-lt"/>
              </a:rPr>
              <a:t>на</a:t>
            </a:r>
            <a:r>
              <a:rPr lang="fr-BE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fr-BE" b="1" dirty="0" err="1">
                <a:solidFill>
                  <a:schemeClr val="accent1"/>
                </a:solidFill>
                <a:latin typeface="+mn-lt"/>
              </a:rPr>
              <a:t>рынках</a:t>
            </a:r>
            <a:r>
              <a:rPr lang="fr-BE" b="1" dirty="0">
                <a:solidFill>
                  <a:schemeClr val="accent1"/>
                </a:solidFill>
                <a:latin typeface="+mn-lt"/>
              </a:rPr>
              <a:t> СГЗ</a:t>
            </a:r>
            <a:endParaRPr lang="en-US" dirty="0">
              <a:solidFill>
                <a:schemeClr val="accent1"/>
              </a:solidFill>
              <a:cs typeface="Calibri Light"/>
            </a:endParaRPr>
          </a:p>
          <a:p>
            <a:endParaRPr lang="fr-BE" b="0" i="0" dirty="0">
              <a:solidFill>
                <a:srgbClr val="353535"/>
              </a:solidFill>
              <a:effectLst/>
              <a:latin typeface="+mn-lt"/>
            </a:endParaRPr>
          </a:p>
          <a:p>
            <a:r>
              <a:rPr lang="fr-BE" sz="2400" dirty="0" err="1">
                <a:solidFill>
                  <a:srgbClr val="353535"/>
                </a:solidFill>
                <a:latin typeface="+mn-lt"/>
              </a:rPr>
              <a:t>Олександр</a:t>
            </a:r>
            <a:r>
              <a:rPr lang="fr-BE" sz="2400" dirty="0">
                <a:solidFill>
                  <a:srgbClr val="353535"/>
                </a:solidFill>
                <a:latin typeface="+mn-lt"/>
              </a:rPr>
              <a:t> </a:t>
            </a:r>
            <a:r>
              <a:rPr lang="fr-BE" sz="2400" dirty="0" err="1">
                <a:solidFill>
                  <a:srgbClr val="353535"/>
                </a:solidFill>
                <a:latin typeface="+mn-lt"/>
              </a:rPr>
              <a:t>Шатковский</a:t>
            </a:r>
            <a:r>
              <a:rPr lang="fr-BE" sz="2400" b="0" i="0" dirty="0">
                <a:solidFill>
                  <a:srgbClr val="353535"/>
                </a:solidFill>
                <a:effectLst/>
                <a:latin typeface="+mn-lt"/>
              </a:rPr>
              <a:t>, </a:t>
            </a:r>
            <a:r>
              <a:rPr lang="fr-BE" sz="2400" dirty="0" err="1">
                <a:solidFill>
                  <a:srgbClr val="353535"/>
                </a:solidFill>
                <a:latin typeface="+mn-lt"/>
              </a:rPr>
              <a:t>Консультант</a:t>
            </a:r>
            <a:r>
              <a:rPr lang="fr-BE" sz="2400" dirty="0">
                <a:solidFill>
                  <a:srgbClr val="353535"/>
                </a:solidFill>
                <a:latin typeface="+mn-lt"/>
              </a:rPr>
              <a:t> </a:t>
            </a:r>
            <a:r>
              <a:rPr lang="fr-BE" sz="2400" dirty="0" err="1">
                <a:solidFill>
                  <a:srgbClr val="353535"/>
                </a:solidFill>
                <a:latin typeface="+mn-lt"/>
              </a:rPr>
              <a:t>по</a:t>
            </a:r>
            <a:r>
              <a:rPr lang="fr-BE" sz="2400" dirty="0">
                <a:solidFill>
                  <a:srgbClr val="353535"/>
                </a:solidFill>
                <a:latin typeface="+mn-lt"/>
              </a:rPr>
              <a:t> </a:t>
            </a:r>
            <a:r>
              <a:rPr lang="fr-BE" sz="2400" dirty="0" err="1">
                <a:solidFill>
                  <a:srgbClr val="353535"/>
                </a:solidFill>
                <a:latin typeface="+mn-lt"/>
              </a:rPr>
              <a:t>государственным</a:t>
            </a:r>
            <a:r>
              <a:rPr lang="fr-BE" sz="2400" dirty="0">
                <a:solidFill>
                  <a:srgbClr val="353535"/>
                </a:solidFill>
                <a:latin typeface="+mn-lt"/>
              </a:rPr>
              <a:t> </a:t>
            </a:r>
            <a:r>
              <a:rPr lang="fr-BE" sz="2400" dirty="0" err="1">
                <a:solidFill>
                  <a:srgbClr val="353535"/>
                </a:solidFill>
                <a:latin typeface="+mn-lt"/>
              </a:rPr>
              <a:t>закупкам</a:t>
            </a:r>
            <a:r>
              <a:rPr lang="fr-BE" sz="2400" b="0" i="0" dirty="0">
                <a:solidFill>
                  <a:srgbClr val="353535"/>
                </a:solidFill>
                <a:effectLst/>
                <a:latin typeface="+mn-lt"/>
              </a:rPr>
              <a:t>, </a:t>
            </a:r>
            <a:r>
              <a:rPr lang="fr-BE" sz="2400" b="0" i="0" dirty="0" err="1">
                <a:solidFill>
                  <a:srgbClr val="353535"/>
                </a:solidFill>
                <a:effectLst/>
                <a:latin typeface="+mn-lt"/>
              </a:rPr>
              <a:t>GPAinUA</a:t>
            </a:r>
            <a:r>
              <a:rPr lang="fr-BE" sz="2400" b="0" i="0" dirty="0">
                <a:solidFill>
                  <a:srgbClr val="353535"/>
                </a:solidFill>
                <a:effectLst/>
                <a:latin typeface="+mn-lt"/>
              </a:rPr>
              <a:t> (2019-2020)</a:t>
            </a:r>
            <a:endParaRPr lang="fr-BE" dirty="0"/>
          </a:p>
          <a:p>
            <a:pPr marL="9525">
              <a:spcBef>
                <a:spcPts val="75"/>
              </a:spcBef>
              <a:tabLst>
                <a:tab pos="1789703" algn="l"/>
                <a:tab pos="3947061" algn="l"/>
              </a:tabLst>
            </a:pPr>
            <a:endParaRPr lang="en-US" sz="2400" b="1" dirty="0">
              <a:solidFill>
                <a:schemeClr val="accent1"/>
              </a:solidFill>
              <a:latin typeface="+mn-lt"/>
            </a:endParaRPr>
          </a:p>
          <a:p>
            <a:pPr marL="9525">
              <a:spcBef>
                <a:spcPts val="75"/>
              </a:spcBef>
              <a:tabLst>
                <a:tab pos="1789703" algn="l"/>
                <a:tab pos="3947061" algn="l"/>
              </a:tabLst>
            </a:pPr>
            <a:r>
              <a:rPr lang="en-US" sz="2800" b="1" dirty="0" err="1">
                <a:latin typeface="+mn-lt"/>
              </a:rPr>
              <a:t>Женева</a:t>
            </a:r>
            <a:r>
              <a:rPr lang="en-US" sz="2800" b="1" dirty="0">
                <a:latin typeface="+mn-lt"/>
              </a:rPr>
              <a:t>, 19 </a:t>
            </a:r>
            <a:r>
              <a:rPr lang="en-US" sz="2800" b="1" dirty="0" err="1">
                <a:latin typeface="+mn-lt"/>
              </a:rPr>
              <a:t>марта</a:t>
            </a:r>
            <a:r>
              <a:rPr lang="en-US" sz="2800" b="1" dirty="0">
                <a:latin typeface="+mn-lt"/>
              </a:rPr>
              <a:t> 2024 </a:t>
            </a:r>
            <a:r>
              <a:rPr lang="en-US" sz="2800" b="1" dirty="0" err="1">
                <a:latin typeface="+mn-lt"/>
              </a:rPr>
              <a:t>года</a:t>
            </a:r>
            <a:endParaRPr lang="en-US" sz="2800" b="1" dirty="0" err="1">
              <a:latin typeface="Calibri"/>
              <a:ea typeface="Calibri"/>
              <a:cs typeface="Calibri"/>
            </a:endParaRPr>
          </a:p>
          <a:p>
            <a:pPr marL="9525">
              <a:spcBef>
                <a:spcPts val="75"/>
              </a:spcBef>
              <a:tabLst>
                <a:tab pos="1789703" algn="l"/>
                <a:tab pos="3947061" algn="l"/>
              </a:tabLst>
            </a:pPr>
            <a:endParaRPr lang="fr-BE" sz="2800" b="1" i="0" dirty="0">
              <a:solidFill>
                <a:srgbClr val="00B0F0"/>
              </a:solidFill>
              <a:effectLst/>
              <a:latin typeface="HelveticaNeueWeb"/>
            </a:endParaRPr>
          </a:p>
          <a:p>
            <a:pPr marL="9525">
              <a:spcBef>
                <a:spcPts val="75"/>
              </a:spcBef>
              <a:tabLst>
                <a:tab pos="1789703" algn="l"/>
                <a:tab pos="3947061" algn="l"/>
              </a:tabLst>
            </a:pPr>
            <a:r>
              <a:rPr lang="fr-BE" sz="2800" b="1" dirty="0">
                <a:solidFill>
                  <a:srgbClr val="0070C0"/>
                </a:solidFill>
                <a:ea typeface="+mj-lt"/>
                <a:cs typeface="+mj-lt"/>
              </a:rPr>
              <a:t>EBRD GPA TC Facility</a:t>
            </a:r>
            <a:endParaRPr lang="en-US" dirty="0"/>
          </a:p>
          <a:p>
            <a:pPr marL="9525">
              <a:spcBef>
                <a:spcPts val="75"/>
              </a:spcBef>
              <a:tabLst>
                <a:tab pos="1789703" algn="l"/>
                <a:tab pos="3947061" algn="l"/>
              </a:tabLst>
            </a:pPr>
            <a:endParaRPr lang="en-US" sz="4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0" name="object 4"/>
          <p:cNvSpPr/>
          <p:nvPr/>
        </p:nvSpPr>
        <p:spPr>
          <a:xfrm>
            <a:off x="0" y="6770256"/>
            <a:ext cx="9084469" cy="88107"/>
          </a:xfrm>
          <a:custGeom>
            <a:avLst/>
            <a:gdLst/>
            <a:ahLst/>
            <a:cxnLst/>
            <a:rect l="l" t="t" r="r" b="b"/>
            <a:pathLst>
              <a:path w="12112625" h="117475">
                <a:moveTo>
                  <a:pt x="0" y="116992"/>
                </a:moveTo>
                <a:lnTo>
                  <a:pt x="12112193" y="116992"/>
                </a:lnTo>
                <a:lnTo>
                  <a:pt x="12112193" y="0"/>
                </a:lnTo>
                <a:lnTo>
                  <a:pt x="0" y="0"/>
                </a:lnTo>
                <a:lnTo>
                  <a:pt x="0" y="116992"/>
                </a:lnTo>
                <a:close/>
              </a:path>
            </a:pathLst>
          </a:custGeom>
          <a:solidFill>
            <a:srgbClr val="003B76"/>
          </a:solidFill>
        </p:spPr>
        <p:txBody>
          <a:bodyPr wrap="square" lIns="0" tIns="0" rIns="0" bIns="0" rtlCol="0"/>
          <a:lstStyle/>
          <a:p>
            <a:endParaRPr sz="760" dirty="0"/>
          </a:p>
        </p:txBody>
      </p:sp>
      <p:sp>
        <p:nvSpPr>
          <p:cNvPr id="21" name="object 5"/>
          <p:cNvSpPr/>
          <p:nvPr/>
        </p:nvSpPr>
        <p:spPr>
          <a:xfrm>
            <a:off x="9084146" y="6770256"/>
            <a:ext cx="1034415" cy="88107"/>
          </a:xfrm>
          <a:custGeom>
            <a:avLst/>
            <a:gdLst/>
            <a:ahLst/>
            <a:cxnLst/>
            <a:rect l="l" t="t" r="r" b="b"/>
            <a:pathLst>
              <a:path w="1379219" h="117475">
                <a:moveTo>
                  <a:pt x="0" y="116992"/>
                </a:moveTo>
                <a:lnTo>
                  <a:pt x="1378800" y="116992"/>
                </a:lnTo>
                <a:lnTo>
                  <a:pt x="1378800" y="0"/>
                </a:lnTo>
                <a:lnTo>
                  <a:pt x="0" y="0"/>
                </a:lnTo>
                <a:lnTo>
                  <a:pt x="0" y="116992"/>
                </a:lnTo>
                <a:close/>
              </a:path>
            </a:pathLst>
          </a:custGeom>
          <a:solidFill>
            <a:srgbClr val="48BD9E"/>
          </a:solidFill>
        </p:spPr>
        <p:txBody>
          <a:bodyPr wrap="square" lIns="0" tIns="0" rIns="0" bIns="0" rtlCol="0"/>
          <a:lstStyle/>
          <a:p>
            <a:endParaRPr sz="760" dirty="0"/>
          </a:p>
        </p:txBody>
      </p:sp>
      <p:sp>
        <p:nvSpPr>
          <p:cNvPr id="22" name="object 6"/>
          <p:cNvSpPr/>
          <p:nvPr/>
        </p:nvSpPr>
        <p:spPr>
          <a:xfrm>
            <a:off x="10123027" y="6770256"/>
            <a:ext cx="1034415" cy="88107"/>
          </a:xfrm>
          <a:custGeom>
            <a:avLst/>
            <a:gdLst/>
            <a:ahLst/>
            <a:cxnLst/>
            <a:rect l="l" t="t" r="r" b="b"/>
            <a:pathLst>
              <a:path w="1379219" h="117475">
                <a:moveTo>
                  <a:pt x="0" y="116992"/>
                </a:moveTo>
                <a:lnTo>
                  <a:pt x="1378800" y="116992"/>
                </a:lnTo>
                <a:lnTo>
                  <a:pt x="1378800" y="0"/>
                </a:lnTo>
                <a:lnTo>
                  <a:pt x="0" y="0"/>
                </a:lnTo>
                <a:lnTo>
                  <a:pt x="0" y="116992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sz="760" dirty="0"/>
          </a:p>
        </p:txBody>
      </p:sp>
      <p:sp>
        <p:nvSpPr>
          <p:cNvPr id="23" name="object 7"/>
          <p:cNvSpPr/>
          <p:nvPr/>
        </p:nvSpPr>
        <p:spPr>
          <a:xfrm>
            <a:off x="11161910" y="6770256"/>
            <a:ext cx="1028700" cy="88107"/>
          </a:xfrm>
          <a:custGeom>
            <a:avLst/>
            <a:gdLst/>
            <a:ahLst/>
            <a:cxnLst/>
            <a:rect l="l" t="t" r="r" b="b"/>
            <a:pathLst>
              <a:path w="1371600" h="117475">
                <a:moveTo>
                  <a:pt x="0" y="116992"/>
                </a:moveTo>
                <a:lnTo>
                  <a:pt x="1371447" y="116992"/>
                </a:lnTo>
                <a:lnTo>
                  <a:pt x="1371447" y="0"/>
                </a:lnTo>
                <a:lnTo>
                  <a:pt x="0" y="0"/>
                </a:lnTo>
                <a:lnTo>
                  <a:pt x="0" y="116992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endParaRPr sz="760" dirty="0"/>
          </a:p>
        </p:txBody>
      </p:sp>
    </p:spTree>
    <p:extLst>
      <p:ext uri="{BB962C8B-B14F-4D97-AF65-F5344CB8AC3E}">
        <p14:creationId xmlns:p14="http://schemas.microsoft.com/office/powerpoint/2010/main" val="3326180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7428" y="336277"/>
            <a:ext cx="12185463" cy="1039648"/>
          </a:xfrm>
          <a:prstGeom prst="rect">
            <a:avLst/>
          </a:prstGeom>
          <a:gradFill flip="none" rotWithShape="1">
            <a:gsLst>
              <a:gs pos="1000">
                <a:srgbClr val="003B76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ru-RU" sz="2400" b="1">
              <a:solidFill>
                <a:schemeClr val="bg1"/>
              </a:solidFill>
              <a:latin typeface="Raleway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091" y="672024"/>
            <a:ext cx="11471709" cy="441337"/>
          </a:xfrm>
        </p:spPr>
        <p:txBody>
          <a:bodyPr lIns="0" tIns="45720" rIns="91440" bIns="45720" anchor="ctr"/>
          <a:lstStyle/>
          <a:p>
            <a:r>
              <a:rPr lang="en-GB" sz="2800" b="1" dirty="0" err="1">
                <a:solidFill>
                  <a:schemeClr val="bg1"/>
                </a:solidFill>
                <a:latin typeface="Raleway"/>
              </a:rPr>
              <a:t>Восприятие</a:t>
            </a:r>
            <a:r>
              <a:rPr lang="en-GB" sz="2800" b="1" dirty="0">
                <a:solidFill>
                  <a:schemeClr val="bg1"/>
                </a:solidFill>
                <a:latin typeface="Raleway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Raleway"/>
              </a:rPr>
              <a:t>бизнесом</a:t>
            </a:r>
            <a:r>
              <a:rPr lang="en-GB" sz="2800" b="1" dirty="0">
                <a:solidFill>
                  <a:schemeClr val="bg1"/>
                </a:solidFill>
                <a:latin typeface="Raleway"/>
              </a:rPr>
              <a:t> PROZORRO.</a:t>
            </a:r>
            <a:br>
              <a:rPr lang="en-GB" sz="2800" b="1" dirty="0"/>
            </a:br>
            <a:r>
              <a:rPr lang="en-GB" sz="2400" b="1" dirty="0">
                <a:solidFill>
                  <a:schemeClr val="bg1"/>
                </a:solidFill>
                <a:latin typeface="Raleway"/>
              </a:rPr>
              <a:t>(https://prozorro.gov.ua/en)</a:t>
            </a:r>
            <a:endParaRPr lang="en-US" sz="2800" b="1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21342-8500-8E13-F879-C0F1DE9FF925}"/>
              </a:ext>
            </a:extLst>
          </p:cNvPr>
          <p:cNvSpPr txBox="1"/>
          <p:nvPr/>
        </p:nvSpPr>
        <p:spPr>
          <a:xfrm>
            <a:off x="132080" y="1447382"/>
            <a:ext cx="11856719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80365" indent="-380365">
              <a:buFont typeface="Arial" panose="05000000000000000000" pitchFamily="2" charset="2"/>
              <a:buChar char="•"/>
            </a:pPr>
            <a:r>
              <a:rPr lang="en-US" sz="2200" dirty="0" err="1">
                <a:latin typeface="Calibri"/>
                <a:ea typeface="Calibri"/>
                <a:cs typeface="Calibri"/>
              </a:rPr>
              <a:t>Согласно</a:t>
            </a:r>
            <a:r>
              <a:rPr lang="en-US" sz="2200" dirty="0">
                <a:latin typeface="Calibri"/>
                <a:ea typeface="Calibri"/>
                <a:cs typeface="Calibri"/>
              </a:rPr>
              <a:t> 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результатам</a:t>
            </a:r>
            <a:r>
              <a:rPr lang="en-US" sz="2200" dirty="0">
                <a:latin typeface="Calibri"/>
                <a:ea typeface="Calibri"/>
                <a:cs typeface="Calibri"/>
              </a:rPr>
              <a:t> 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нескольких</a:t>
            </a:r>
            <a:r>
              <a:rPr lang="en-US" sz="2200" dirty="0">
                <a:latin typeface="Calibri"/>
                <a:ea typeface="Calibri"/>
                <a:cs typeface="Calibri"/>
              </a:rPr>
              <a:t> 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опросов</a:t>
            </a:r>
            <a:r>
              <a:rPr lang="en-US" sz="2200" dirty="0">
                <a:latin typeface="Calibri"/>
                <a:ea typeface="Calibri"/>
                <a:cs typeface="Calibri"/>
              </a:rPr>
              <a:t> в 2018-2022 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годах</a:t>
            </a:r>
            <a:r>
              <a:rPr lang="en-US" sz="2200" dirty="0">
                <a:latin typeface="Calibri"/>
                <a:ea typeface="Calibri"/>
                <a:cs typeface="Calibri"/>
              </a:rPr>
              <a:t>,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предприятия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полностью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разделяли</a:t>
            </a:r>
            <a:r>
              <a:rPr lang="en-US" sz="2200" dirty="0">
                <a:latin typeface="Calibri"/>
                <a:ea typeface="Calibri"/>
                <a:cs typeface="Calibri"/>
              </a:rPr>
              <a:t> 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мнение</a:t>
            </a:r>
            <a:r>
              <a:rPr lang="en-US" sz="2200" dirty="0">
                <a:latin typeface="Calibri"/>
                <a:ea typeface="Calibri"/>
                <a:cs typeface="Calibri"/>
              </a:rPr>
              <a:t> 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заказчиков</a:t>
            </a:r>
            <a:r>
              <a:rPr lang="en-US" sz="2200" dirty="0">
                <a:latin typeface="Calibri"/>
                <a:ea typeface="Calibri"/>
                <a:cs typeface="Calibri"/>
              </a:rPr>
              <a:t> и 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гражданского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общества</a:t>
            </a:r>
            <a:r>
              <a:rPr lang="en-US" sz="2200" dirty="0">
                <a:latin typeface="Calibri"/>
                <a:ea typeface="Calibri"/>
                <a:cs typeface="Calibri"/>
              </a:rPr>
              <a:t> о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том</a:t>
            </a:r>
            <a:r>
              <a:rPr lang="en-US" sz="2200" dirty="0">
                <a:latin typeface="Calibri"/>
                <a:ea typeface="Calibri"/>
                <a:cs typeface="Calibri"/>
              </a:rPr>
              <a:t>,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что</a:t>
            </a:r>
            <a:r>
              <a:rPr lang="en-US" sz="2200" dirty="0">
                <a:latin typeface="Calibri"/>
                <a:ea typeface="Calibri"/>
                <a:cs typeface="Calibri"/>
              </a:rPr>
              <a:t> </a:t>
            </a:r>
            <a:r>
              <a:rPr lang="en-US" sz="2200" b="1" u="sng" dirty="0" err="1">
                <a:latin typeface="Calibri"/>
                <a:ea typeface="Calibri"/>
                <a:cs typeface="Calibri"/>
              </a:rPr>
              <a:t>основной</a:t>
            </a:r>
            <a:r>
              <a:rPr lang="en-US" sz="2200" b="1" u="sng" dirty="0">
                <a:latin typeface="Calibri"/>
                <a:ea typeface="Calibri"/>
                <a:cs typeface="Calibri"/>
              </a:rPr>
              <a:t> </a:t>
            </a:r>
            <a:r>
              <a:rPr lang="en-US" sz="2200" b="1" u="sng" dirty="0" err="1">
                <a:latin typeface="Calibri"/>
                <a:ea typeface="Calibri"/>
                <a:cs typeface="Calibri"/>
              </a:rPr>
              <a:t>особенностью</a:t>
            </a:r>
            <a:r>
              <a:rPr lang="en-US" sz="2200" b="1" u="sng" dirty="0">
                <a:latin typeface="Calibri"/>
                <a:ea typeface="Calibri"/>
                <a:cs typeface="Calibri"/>
              </a:rPr>
              <a:t> </a:t>
            </a:r>
            <a:r>
              <a:rPr lang="en-US" sz="2200" b="1" u="sng" dirty="0" err="1">
                <a:latin typeface="Calibri"/>
                <a:ea typeface="Calibri"/>
                <a:cs typeface="Calibri"/>
              </a:rPr>
              <a:t>электронной</a:t>
            </a:r>
            <a:r>
              <a:rPr lang="en-US" sz="2200" b="1" u="sng" dirty="0">
                <a:latin typeface="Calibri"/>
                <a:ea typeface="Calibri"/>
                <a:cs typeface="Calibri"/>
              </a:rPr>
              <a:t> </a:t>
            </a:r>
            <a:r>
              <a:rPr lang="en-US" sz="2200" b="1" u="sng" dirty="0" err="1">
                <a:latin typeface="Calibri"/>
                <a:ea typeface="Calibri"/>
                <a:cs typeface="Calibri"/>
              </a:rPr>
              <a:t>системы</a:t>
            </a:r>
            <a:r>
              <a:rPr lang="en-US" sz="2200" b="1" u="sng" dirty="0">
                <a:latin typeface="Calibri"/>
                <a:ea typeface="Calibri"/>
                <a:cs typeface="Calibri"/>
              </a:rPr>
              <a:t> PROZORRO </a:t>
            </a:r>
            <a:r>
              <a:rPr lang="en-US" sz="2200" b="1" u="sng" dirty="0" err="1">
                <a:latin typeface="Calibri"/>
                <a:ea typeface="Calibri"/>
                <a:cs typeface="Calibri"/>
              </a:rPr>
              <a:t>является</a:t>
            </a:r>
            <a:r>
              <a:rPr lang="en-US" sz="2200" b="1" u="sng" dirty="0">
                <a:latin typeface="Calibri"/>
                <a:ea typeface="Calibri"/>
                <a:cs typeface="Calibri"/>
              </a:rPr>
              <a:t> </a:t>
            </a:r>
            <a:r>
              <a:rPr lang="en-US" sz="2200" b="1" u="sng" dirty="0" err="1">
                <a:latin typeface="Calibri"/>
                <a:ea typeface="Calibri"/>
                <a:cs typeface="Calibri"/>
              </a:rPr>
              <a:t>максимальная</a:t>
            </a:r>
            <a:r>
              <a:rPr lang="en-US" sz="2200" b="1" u="sng" dirty="0">
                <a:latin typeface="Calibri"/>
                <a:ea typeface="Calibri"/>
                <a:cs typeface="Calibri"/>
              </a:rPr>
              <a:t> </a:t>
            </a:r>
            <a:r>
              <a:rPr lang="en-US" sz="2200" b="1" u="sng" dirty="0" err="1">
                <a:latin typeface="Calibri"/>
                <a:ea typeface="Calibri"/>
                <a:cs typeface="Calibri"/>
              </a:rPr>
              <a:t>открытость</a:t>
            </a:r>
            <a:r>
              <a:rPr lang="en-US" sz="2200" b="1" u="sng" dirty="0">
                <a:latin typeface="Calibri"/>
                <a:ea typeface="Calibri"/>
                <a:cs typeface="Calibri"/>
              </a:rPr>
              <a:t> </a:t>
            </a:r>
            <a:r>
              <a:rPr lang="en-US" sz="2200" b="1" u="sng" dirty="0" err="1">
                <a:latin typeface="Calibri"/>
                <a:ea typeface="Calibri"/>
                <a:cs typeface="Calibri"/>
              </a:rPr>
              <a:t>информации</a:t>
            </a:r>
            <a:r>
              <a:rPr lang="en-US" sz="2200" b="1" u="sng" dirty="0">
                <a:latin typeface="Calibri"/>
                <a:ea typeface="Calibri"/>
                <a:cs typeface="Calibri"/>
              </a:rPr>
              <a:t> о </a:t>
            </a:r>
            <a:r>
              <a:rPr lang="en-US" sz="2200" b="1" u="sng" dirty="0" err="1">
                <a:latin typeface="Calibri"/>
                <a:ea typeface="Calibri"/>
                <a:cs typeface="Calibri"/>
              </a:rPr>
              <a:t>государственных</a:t>
            </a:r>
            <a:r>
              <a:rPr lang="en-US" sz="2200" b="1" u="sng" dirty="0">
                <a:latin typeface="Calibri"/>
                <a:ea typeface="Calibri"/>
                <a:cs typeface="Calibri"/>
              </a:rPr>
              <a:t> </a:t>
            </a:r>
            <a:r>
              <a:rPr lang="en-US" sz="2200" b="1" u="sng" dirty="0" err="1">
                <a:latin typeface="Calibri"/>
                <a:ea typeface="Calibri"/>
                <a:cs typeface="Calibri"/>
              </a:rPr>
              <a:t>закупках</a:t>
            </a:r>
            <a:r>
              <a:rPr lang="en-US" sz="2200" b="1" u="sng" dirty="0">
                <a:latin typeface="Calibri"/>
                <a:ea typeface="Calibri"/>
                <a:cs typeface="Calibri"/>
              </a:rPr>
              <a:t>.</a:t>
            </a:r>
            <a:endParaRPr lang="en-US" sz="2200" dirty="0">
              <a:latin typeface="Calibri"/>
              <a:ea typeface="Calibri"/>
              <a:cs typeface="Calibri"/>
            </a:endParaRPr>
          </a:p>
          <a:p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uk-UA" sz="2200" dirty="0">
                <a:latin typeface="Calibri"/>
                <a:ea typeface="Calibri"/>
                <a:cs typeface="Calibri"/>
              </a:rPr>
              <a:t>-- В то же </a:t>
            </a:r>
            <a:r>
              <a:rPr lang="uk-UA" sz="2200" dirty="0" err="1">
                <a:latin typeface="Calibri"/>
                <a:ea typeface="Calibri"/>
                <a:cs typeface="Calibri"/>
              </a:rPr>
              <a:t>время</a:t>
            </a:r>
            <a:r>
              <a:rPr lang="uk-UA" sz="2200" dirty="0">
                <a:latin typeface="Calibri"/>
                <a:ea typeface="Calibri"/>
                <a:cs typeface="Calibri"/>
              </a:rPr>
              <a:t>, </a:t>
            </a:r>
            <a:r>
              <a:rPr lang="uk-UA" sz="2200" u="sng" dirty="0" err="1">
                <a:latin typeface="Calibri"/>
                <a:ea typeface="Calibri"/>
                <a:cs typeface="Calibri"/>
              </a:rPr>
              <a:t>крупнейшим</a:t>
            </a:r>
            <a:r>
              <a:rPr lang="uk-UA" sz="2200" u="sng" dirty="0">
                <a:latin typeface="Calibri"/>
                <a:ea typeface="Calibri"/>
                <a:cs typeface="Calibri"/>
              </a:rPr>
              <a:t> </a:t>
            </a:r>
            <a:r>
              <a:rPr lang="uk-UA" sz="2200" u="sng" dirty="0" err="1">
                <a:latin typeface="Calibri"/>
                <a:ea typeface="Calibri"/>
                <a:cs typeface="Calibri"/>
              </a:rPr>
              <a:t>преимуществом</a:t>
            </a:r>
            <a:r>
              <a:rPr lang="uk-UA" sz="2200" u="sng" dirty="0">
                <a:latin typeface="Calibri"/>
                <a:ea typeface="Calibri"/>
                <a:cs typeface="Calibri"/>
              </a:rPr>
              <a:t> </a:t>
            </a:r>
            <a:r>
              <a:rPr lang="uk-UA" sz="2200" u="sng" dirty="0" err="1">
                <a:latin typeface="Calibri"/>
                <a:ea typeface="Calibri"/>
                <a:cs typeface="Calibri"/>
              </a:rPr>
              <a:t>системы</a:t>
            </a:r>
            <a:r>
              <a:rPr lang="uk-UA" sz="2200" u="sng" dirty="0">
                <a:latin typeface="Calibri"/>
                <a:ea typeface="Calibri"/>
                <a:cs typeface="Calibri"/>
              </a:rPr>
              <a:t> для </a:t>
            </a:r>
            <a:r>
              <a:rPr lang="uk-UA" sz="2200" u="sng" dirty="0" err="1">
                <a:latin typeface="Calibri"/>
                <a:ea typeface="Calibri"/>
                <a:cs typeface="Calibri"/>
              </a:rPr>
              <a:t>бизнеса</a:t>
            </a:r>
            <a:r>
              <a:rPr lang="uk-UA" sz="2200" u="sng" dirty="0">
                <a:latin typeface="Calibri"/>
                <a:ea typeface="Calibri"/>
                <a:cs typeface="Calibri"/>
              </a:rPr>
              <a:t> </a:t>
            </a:r>
            <a:r>
              <a:rPr lang="uk-UA" sz="2200" u="sng" dirty="0" err="1">
                <a:latin typeface="Calibri"/>
                <a:ea typeface="Calibri"/>
                <a:cs typeface="Calibri"/>
              </a:rPr>
              <a:t>было</a:t>
            </a:r>
            <a:r>
              <a:rPr lang="uk-UA" sz="2200" u="sng" dirty="0">
                <a:latin typeface="Calibri"/>
                <a:ea typeface="Calibri"/>
                <a:cs typeface="Calibri"/>
              </a:rPr>
              <a:t> </a:t>
            </a:r>
            <a:r>
              <a:rPr lang="uk-UA" sz="2200" u="sng" dirty="0" err="1">
                <a:latin typeface="Calibri"/>
                <a:ea typeface="Calibri"/>
                <a:cs typeface="Calibri"/>
              </a:rPr>
              <a:t>уудобство</a:t>
            </a:r>
            <a:r>
              <a:rPr lang="uk-UA" sz="2200" u="sng" dirty="0">
                <a:latin typeface="Calibri"/>
                <a:ea typeface="Calibri"/>
                <a:cs typeface="Calibri"/>
              </a:rPr>
              <a:t> онлайн </a:t>
            </a:r>
            <a:r>
              <a:rPr lang="uk-UA" sz="2200" u="sng" dirty="0" err="1">
                <a:latin typeface="Calibri"/>
                <a:ea typeface="Calibri"/>
                <a:cs typeface="Calibri"/>
              </a:rPr>
              <a:t>оформления</a:t>
            </a:r>
            <a:r>
              <a:rPr lang="uk-UA" sz="2200" u="sng" dirty="0">
                <a:latin typeface="Calibri"/>
                <a:ea typeface="Calibri"/>
                <a:cs typeface="Calibri"/>
              </a:rPr>
              <a:t> </a:t>
            </a:r>
            <a:r>
              <a:rPr lang="uk-UA" sz="2200" u="sng" dirty="0" err="1">
                <a:latin typeface="Calibri"/>
                <a:ea typeface="Calibri"/>
                <a:cs typeface="Calibri"/>
              </a:rPr>
              <a:t>документов</a:t>
            </a:r>
            <a:r>
              <a:rPr lang="uk-UA" sz="2200" u="sng" dirty="0">
                <a:latin typeface="Calibri"/>
                <a:ea typeface="Calibri"/>
                <a:cs typeface="Calibri"/>
              </a:rPr>
              <a:t>,</a:t>
            </a:r>
            <a:r>
              <a:rPr lang="uk-UA" sz="2200" dirty="0">
                <a:latin typeface="Calibri"/>
                <a:ea typeface="Calibri"/>
                <a:cs typeface="Calibri"/>
              </a:rPr>
              <a:t> </a:t>
            </a:r>
            <a:r>
              <a:rPr lang="uk-UA" sz="2200" dirty="0" err="1">
                <a:latin typeface="Calibri"/>
                <a:ea typeface="Calibri"/>
                <a:cs typeface="Calibri"/>
              </a:rPr>
              <a:t>связанных</a:t>
            </a:r>
            <a:r>
              <a:rPr lang="uk-UA" sz="2200" dirty="0">
                <a:latin typeface="Calibri"/>
                <a:ea typeface="Calibri"/>
                <a:cs typeface="Calibri"/>
              </a:rPr>
              <a:t> с </a:t>
            </a:r>
            <a:r>
              <a:rPr lang="uk-UA" sz="2200" dirty="0" err="1">
                <a:latin typeface="Calibri"/>
                <a:ea typeface="Calibri"/>
                <a:cs typeface="Calibri"/>
              </a:rPr>
              <a:t>участием</a:t>
            </a:r>
            <a:r>
              <a:rPr lang="uk-UA" sz="2200" dirty="0">
                <a:latin typeface="Calibri"/>
                <a:ea typeface="Calibri"/>
                <a:cs typeface="Calibri"/>
              </a:rPr>
              <a:t> в процедурах закупок.</a:t>
            </a:r>
            <a:r>
              <a:rPr lang="en-GB" sz="2200" dirty="0">
                <a:latin typeface="Calibri"/>
                <a:ea typeface="Calibri"/>
                <a:cs typeface="Calibri"/>
              </a:rPr>
              <a:t> </a:t>
            </a:r>
            <a:endParaRPr lang="en-GB" sz="2200" dirty="0">
              <a:latin typeface="Calibri"/>
              <a:ea typeface="Calibri"/>
              <a:cs typeface="Calibri" panose="020F0502020204030204" pitchFamily="34" charset="0"/>
            </a:endParaRPr>
          </a:p>
          <a:p>
            <a:pPr algn="just"/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/>
                <a:ea typeface="Calibri"/>
                <a:cs typeface="Calibri"/>
              </a:rPr>
              <a:t> </a:t>
            </a:r>
            <a:r>
              <a:rPr lang="en-US" sz="2200" b="1" dirty="0">
                <a:latin typeface="Calibri"/>
                <a:ea typeface="Calibri"/>
                <a:cs typeface="Calibri"/>
              </a:rPr>
              <a:t>В 2022 </a:t>
            </a:r>
            <a:r>
              <a:rPr lang="en-US" sz="2200" b="1" dirty="0" err="1">
                <a:latin typeface="Calibri"/>
                <a:ea typeface="Calibri"/>
                <a:cs typeface="Calibri"/>
              </a:rPr>
              <a:t>году</a:t>
            </a:r>
            <a:r>
              <a:rPr lang="en-US" sz="2200" dirty="0">
                <a:latin typeface="Calibri"/>
                <a:ea typeface="Calibri"/>
                <a:cs typeface="Calibri"/>
              </a:rPr>
              <a:t> в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украинских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государственных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тендерах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участвовали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b="1" dirty="0">
                <a:latin typeface="Calibri"/>
                <a:ea typeface="Calibri"/>
                <a:cs typeface="Calibri"/>
              </a:rPr>
              <a:t>254 </a:t>
            </a:r>
            <a:r>
              <a:rPr lang="en-US" sz="2200" b="1" dirty="0" err="1">
                <a:latin typeface="Calibri"/>
                <a:ea typeface="Calibri"/>
                <a:cs typeface="Calibri"/>
              </a:rPr>
              <a:t>участника</a:t>
            </a:r>
            <a:r>
              <a:rPr lang="en-US" sz="2200" b="1" dirty="0">
                <a:latin typeface="Calibri"/>
                <a:ea typeface="Calibri"/>
                <a:cs typeface="Calibri"/>
              </a:rPr>
              <a:t> </a:t>
            </a:r>
            <a:r>
              <a:rPr lang="en-US" sz="2200" b="1" dirty="0" err="1">
                <a:latin typeface="Calibri"/>
                <a:ea typeface="Calibri"/>
                <a:cs typeface="Calibri"/>
              </a:rPr>
              <a:t>из</a:t>
            </a:r>
            <a:r>
              <a:rPr lang="en-US" sz="2200" b="1" dirty="0">
                <a:latin typeface="Calibri"/>
                <a:ea typeface="Calibri"/>
                <a:cs typeface="Calibri"/>
              </a:rPr>
              <a:t> 46 </a:t>
            </a:r>
            <a:r>
              <a:rPr lang="en-US" sz="2200" b="1" dirty="0" err="1">
                <a:latin typeface="Calibri"/>
                <a:ea typeface="Calibri"/>
                <a:cs typeface="Calibri"/>
              </a:rPr>
              <a:t>стран</a:t>
            </a:r>
            <a:r>
              <a:rPr lang="en-US" sz="2200" dirty="0">
                <a:latin typeface="Calibri"/>
                <a:ea typeface="Calibri"/>
                <a:cs typeface="Calibri"/>
              </a:rPr>
              <a:t> (в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целом</a:t>
            </a:r>
            <a:r>
              <a:rPr lang="en-US" sz="2200" dirty="0">
                <a:latin typeface="Calibri"/>
                <a:ea typeface="Calibri"/>
                <a:cs typeface="Calibri"/>
              </a:rPr>
              <a:t>,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экономические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операторы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из</a:t>
            </a:r>
            <a:r>
              <a:rPr lang="en-US" sz="2200" dirty="0">
                <a:latin typeface="Calibri"/>
                <a:ea typeface="Calibri"/>
                <a:cs typeface="Calibri"/>
              </a:rPr>
              <a:t> 68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иностранных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стран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зарегистрированы</a:t>
            </a:r>
            <a:r>
              <a:rPr lang="en-US" sz="2200" dirty="0">
                <a:latin typeface="Calibri"/>
                <a:ea typeface="Calibri"/>
                <a:cs typeface="Calibri"/>
              </a:rPr>
              <a:t> в PROZORRO к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концу</a:t>
            </a:r>
            <a:r>
              <a:rPr lang="en-US" sz="2200" dirty="0">
                <a:latin typeface="Calibri"/>
                <a:ea typeface="Calibri"/>
                <a:cs typeface="Calibri"/>
              </a:rPr>
              <a:t> 2022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года</a:t>
            </a:r>
            <a:r>
              <a:rPr lang="en-US" sz="2200" dirty="0">
                <a:latin typeface="Calibri"/>
                <a:ea typeface="Calibri"/>
                <a:cs typeface="Calibri"/>
              </a:rPr>
              <a:t>). С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точки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зрения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объема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контрактов</a:t>
            </a:r>
            <a:r>
              <a:rPr lang="en-US" sz="2200" dirty="0">
                <a:latin typeface="Calibri"/>
                <a:ea typeface="Calibri"/>
                <a:cs typeface="Calibri"/>
              </a:rPr>
              <a:t>,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наиболее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успешными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участниками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b="1" dirty="0">
                <a:latin typeface="Calibri"/>
                <a:ea typeface="Calibri"/>
                <a:cs typeface="Calibri"/>
              </a:rPr>
              <a:t>в 2022 </a:t>
            </a:r>
            <a:r>
              <a:rPr lang="en-US" sz="2200" b="1" dirty="0" err="1">
                <a:latin typeface="Calibri"/>
                <a:ea typeface="Calibri"/>
                <a:cs typeface="Calibri"/>
              </a:rPr>
              <a:t>году</a:t>
            </a:r>
            <a:r>
              <a:rPr lang="en-US" sz="2200" b="1" dirty="0">
                <a:latin typeface="Calibri"/>
                <a:ea typeface="Calibri"/>
                <a:cs typeface="Calibri"/>
              </a:rPr>
              <a:t> </a:t>
            </a:r>
            <a:r>
              <a:rPr lang="en-US" sz="2200" b="1" dirty="0" err="1">
                <a:latin typeface="Calibri"/>
                <a:ea typeface="Calibri"/>
                <a:cs typeface="Calibri"/>
              </a:rPr>
              <a:t>были</a:t>
            </a:r>
            <a:r>
              <a:rPr lang="en-US" sz="2200" b="1" dirty="0">
                <a:latin typeface="Calibri"/>
                <a:ea typeface="Calibri"/>
                <a:cs typeface="Calibri"/>
              </a:rPr>
              <a:t> </a:t>
            </a:r>
            <a:r>
              <a:rPr lang="en-US" sz="2200" b="1" dirty="0" err="1">
                <a:latin typeface="Calibri"/>
                <a:ea typeface="Calibri"/>
                <a:cs typeface="Calibri"/>
              </a:rPr>
              <a:t>участники</a:t>
            </a:r>
            <a:r>
              <a:rPr lang="en-US" sz="2200" b="1" dirty="0">
                <a:latin typeface="Calibri"/>
                <a:ea typeface="Calibri"/>
                <a:cs typeface="Calibri"/>
              </a:rPr>
              <a:t> </a:t>
            </a:r>
            <a:r>
              <a:rPr lang="en-US" sz="2200" b="1" dirty="0" err="1">
                <a:latin typeface="Calibri"/>
                <a:ea typeface="Calibri"/>
                <a:cs typeface="Calibri"/>
              </a:rPr>
              <a:t>из</a:t>
            </a:r>
            <a:r>
              <a:rPr lang="en-US" sz="2200" b="1" dirty="0">
                <a:latin typeface="Calibri"/>
                <a:ea typeface="Calibri"/>
                <a:cs typeface="Calibri"/>
              </a:rPr>
              <a:t> ПОЛЬШИ (&gt;57 </a:t>
            </a:r>
            <a:r>
              <a:rPr lang="en-US" sz="2200" b="1" dirty="0" err="1">
                <a:latin typeface="Calibri"/>
                <a:ea typeface="Calibri"/>
                <a:cs typeface="Calibri"/>
              </a:rPr>
              <a:t>млн</a:t>
            </a:r>
            <a:r>
              <a:rPr lang="en-US" sz="2200" b="1" dirty="0">
                <a:latin typeface="Calibri"/>
                <a:ea typeface="Calibri"/>
                <a:cs typeface="Calibri"/>
              </a:rPr>
              <a:t> </a:t>
            </a:r>
            <a:r>
              <a:rPr lang="en-US" sz="2200" b="1" dirty="0" err="1">
                <a:latin typeface="Calibri"/>
                <a:ea typeface="Calibri"/>
                <a:cs typeface="Calibri"/>
              </a:rPr>
              <a:t>евро</a:t>
            </a:r>
            <a:r>
              <a:rPr lang="en-US" sz="2200" b="1" dirty="0">
                <a:latin typeface="Calibri"/>
                <a:ea typeface="Calibri"/>
                <a:cs typeface="Calibri"/>
              </a:rPr>
              <a:t>), ШВЕЙЦАРИИ (46,6 </a:t>
            </a:r>
            <a:r>
              <a:rPr lang="en-US" sz="2200" b="1" dirty="0" err="1">
                <a:latin typeface="Calibri"/>
                <a:ea typeface="Calibri"/>
                <a:cs typeface="Calibri"/>
              </a:rPr>
              <a:t>млн</a:t>
            </a:r>
            <a:r>
              <a:rPr lang="en-US" sz="2200" b="1" dirty="0">
                <a:latin typeface="Calibri"/>
                <a:ea typeface="Calibri"/>
                <a:cs typeface="Calibri"/>
              </a:rPr>
              <a:t> </a:t>
            </a:r>
            <a:r>
              <a:rPr lang="en-US" sz="2200" b="1" dirty="0" err="1">
                <a:latin typeface="Calibri"/>
                <a:ea typeface="Calibri"/>
                <a:cs typeface="Calibri"/>
              </a:rPr>
              <a:t>евро</a:t>
            </a:r>
            <a:r>
              <a:rPr lang="en-US" sz="2200" b="1" dirty="0">
                <a:latin typeface="Calibri"/>
                <a:ea typeface="Calibri"/>
                <a:cs typeface="Calibri"/>
              </a:rPr>
              <a:t>) и ФРАНЦИИ (45 </a:t>
            </a:r>
            <a:r>
              <a:rPr lang="en-US" sz="2200" b="1" dirty="0" err="1">
                <a:latin typeface="Calibri"/>
                <a:ea typeface="Calibri"/>
                <a:cs typeface="Calibri"/>
              </a:rPr>
              <a:t>млн</a:t>
            </a:r>
            <a:r>
              <a:rPr lang="en-US" sz="2200" b="1" dirty="0">
                <a:latin typeface="Calibri"/>
                <a:ea typeface="Calibri"/>
                <a:cs typeface="Calibri"/>
              </a:rPr>
              <a:t> </a:t>
            </a:r>
            <a:r>
              <a:rPr lang="en-US" sz="2200" b="1" dirty="0" err="1">
                <a:latin typeface="Calibri"/>
                <a:ea typeface="Calibri"/>
                <a:cs typeface="Calibri"/>
              </a:rPr>
              <a:t>евро</a:t>
            </a:r>
            <a:r>
              <a:rPr lang="en-US" sz="2200" b="1" dirty="0">
                <a:latin typeface="Calibri"/>
                <a:ea typeface="Calibri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6907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7008" y="253574"/>
            <a:ext cx="10957984" cy="691316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uk-UA" sz="4400" dirty="0" err="1">
                <a:solidFill>
                  <a:srgbClr val="0070C0"/>
                </a:solidFill>
              </a:rPr>
              <a:t>Свежие</a:t>
            </a:r>
            <a:r>
              <a:rPr lang="uk-UA" sz="4400" dirty="0">
                <a:solidFill>
                  <a:srgbClr val="0070C0"/>
                </a:solidFill>
              </a:rPr>
              <a:t> </a:t>
            </a:r>
            <a:r>
              <a:rPr lang="uk-UA" sz="4400" dirty="0" err="1">
                <a:solidFill>
                  <a:srgbClr val="0070C0"/>
                </a:solidFill>
              </a:rPr>
              <a:t>факты</a:t>
            </a:r>
            <a:r>
              <a:rPr lang="uk-UA" sz="4400" dirty="0">
                <a:solidFill>
                  <a:srgbClr val="0070C0"/>
                </a:solidFill>
              </a:rPr>
              <a:t> (на </a:t>
            </a:r>
            <a:r>
              <a:rPr lang="uk-UA" sz="4400" dirty="0" err="1">
                <a:solidFill>
                  <a:srgbClr val="0070C0"/>
                </a:solidFill>
              </a:rPr>
              <a:t>конец</a:t>
            </a:r>
            <a:r>
              <a:rPr lang="uk-UA" sz="4400" dirty="0">
                <a:solidFill>
                  <a:srgbClr val="0070C0"/>
                </a:solidFill>
              </a:rPr>
              <a:t> </a:t>
            </a:r>
            <a:r>
              <a:rPr lang="uk-UA" sz="4400" dirty="0" err="1">
                <a:solidFill>
                  <a:srgbClr val="0070C0"/>
                </a:solidFill>
              </a:rPr>
              <a:t>января</a:t>
            </a:r>
            <a:r>
              <a:rPr lang="uk-UA" sz="4400" dirty="0">
                <a:solidFill>
                  <a:srgbClr val="0070C0"/>
                </a:solidFill>
              </a:rPr>
              <a:t> 2024 </a:t>
            </a:r>
            <a:r>
              <a:rPr lang="uk-UA" sz="4400" dirty="0" err="1">
                <a:solidFill>
                  <a:srgbClr val="0070C0"/>
                </a:solidFill>
              </a:rPr>
              <a:t>года</a:t>
            </a:r>
            <a:r>
              <a:rPr lang="uk-UA" sz="4400" dirty="0">
                <a:solidFill>
                  <a:srgbClr val="0070C0"/>
                </a:solidFill>
              </a:rPr>
              <a:t>):</a:t>
            </a:r>
            <a:endParaRPr lang="en-US" dirty="0"/>
          </a:p>
        </p:txBody>
      </p:sp>
      <p:pic>
        <p:nvPicPr>
          <p:cNvPr id="6" name="Рисунок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28" t="44938" r="66250" b="47161"/>
          <a:stretch/>
        </p:blipFill>
        <p:spPr>
          <a:xfrm>
            <a:off x="717394" y="996932"/>
            <a:ext cx="1355431" cy="1275723"/>
          </a:xfrm>
          <a:prstGeom prst="rect">
            <a:avLst/>
          </a:prstGeom>
        </p:spPr>
      </p:pic>
      <p:pic>
        <p:nvPicPr>
          <p:cNvPr id="7" name="Рисунок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t="3895" r="53690" b="51667"/>
          <a:stretch/>
        </p:blipFill>
        <p:spPr>
          <a:xfrm>
            <a:off x="3503713" y="1197203"/>
            <a:ext cx="873921" cy="107756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23393" y="2359541"/>
            <a:ext cx="1543436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1219170"/>
            <a:r>
              <a:rPr lang="en-US" sz="1850" b="1" dirty="0" err="1">
                <a:solidFill>
                  <a:srgbClr val="4F81BD"/>
                </a:solidFill>
                <a:latin typeface="Calibri"/>
              </a:rPr>
              <a:t>Более</a:t>
            </a:r>
            <a:r>
              <a:rPr lang="en-US" sz="1850" b="1" dirty="0">
                <a:solidFill>
                  <a:srgbClr val="4F81BD"/>
                </a:solidFill>
                <a:latin typeface="Calibri"/>
              </a:rPr>
              <a:t> 20 </a:t>
            </a:r>
            <a:r>
              <a:rPr lang="en-US" sz="1850" b="1" dirty="0" err="1">
                <a:solidFill>
                  <a:srgbClr val="4F81BD"/>
                </a:solidFill>
                <a:latin typeface="Calibri"/>
              </a:rPr>
              <a:t>миллионов</a:t>
            </a:r>
            <a:r>
              <a:rPr lang="en-US" sz="1850" b="1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US" sz="1850" b="1" dirty="0" err="1">
                <a:solidFill>
                  <a:srgbClr val="4F81BD"/>
                </a:solidFill>
                <a:latin typeface="Calibri"/>
              </a:rPr>
              <a:t>контрактов</a:t>
            </a:r>
            <a:r>
              <a:rPr lang="en-US" sz="1850" b="1" dirty="0">
                <a:solidFill>
                  <a:srgbClr val="4F81BD"/>
                </a:solidFill>
                <a:latin typeface="Calibri"/>
              </a:rPr>
              <a:t> с 2016 </a:t>
            </a:r>
            <a:r>
              <a:rPr lang="en-US" sz="1850" b="1" dirty="0" err="1">
                <a:solidFill>
                  <a:srgbClr val="4F81BD"/>
                </a:solidFill>
                <a:latin typeface="Calibri"/>
              </a:rPr>
              <a:t>года</a:t>
            </a:r>
            <a:r>
              <a:rPr lang="en-US" sz="1850" b="1" dirty="0">
                <a:solidFill>
                  <a:srgbClr val="4F81BD"/>
                </a:solidFill>
                <a:latin typeface="Calibri"/>
              </a:rPr>
              <a:t>.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437455" y="2357684"/>
            <a:ext cx="2947572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1219170"/>
            <a:r>
              <a:rPr lang="en-GB" sz="1400" b="1" dirty="0">
                <a:solidFill>
                  <a:srgbClr val="4F81BD"/>
                </a:solidFill>
                <a:latin typeface="Calibri"/>
              </a:rPr>
              <a:t>~ </a:t>
            </a:r>
            <a:r>
              <a:rPr lang="uk-UA" sz="1400" b="1" dirty="0">
                <a:solidFill>
                  <a:srgbClr val="4F81BD"/>
                </a:solidFill>
                <a:latin typeface="Calibri"/>
              </a:rPr>
              <a:t>5</a:t>
            </a:r>
            <a:r>
              <a:rPr lang="en-GB" sz="1400" b="1" dirty="0">
                <a:solidFill>
                  <a:srgbClr val="4F81BD"/>
                </a:solidFill>
                <a:latin typeface="Calibri"/>
              </a:rPr>
              <a:t>8020</a:t>
            </a:r>
            <a:r>
              <a:rPr lang="en-GB" sz="1400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sz="1400" dirty="0" err="1">
                <a:solidFill>
                  <a:srgbClr val="4F81BD"/>
                </a:solidFill>
                <a:latin typeface="Calibri"/>
              </a:rPr>
              <a:t>покупателей</a:t>
            </a:r>
            <a:r>
              <a:rPr lang="en-GB" sz="1400" dirty="0">
                <a:solidFill>
                  <a:srgbClr val="4F81BD"/>
                </a:solidFill>
                <a:latin typeface="Calibri"/>
              </a:rPr>
              <a:t> (</a:t>
            </a:r>
            <a:r>
              <a:rPr lang="en-GB" sz="1400" dirty="0" err="1">
                <a:solidFill>
                  <a:srgbClr val="4F81BD"/>
                </a:solidFill>
                <a:latin typeface="Calibri"/>
              </a:rPr>
              <a:t>включая</a:t>
            </a:r>
            <a:r>
              <a:rPr lang="en-GB" sz="1400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sz="1400" dirty="0" err="1">
                <a:solidFill>
                  <a:srgbClr val="4F81BD"/>
                </a:solidFill>
                <a:latin typeface="Calibri"/>
              </a:rPr>
              <a:t>единицы</a:t>
            </a:r>
            <a:r>
              <a:rPr lang="en-GB" sz="1400" dirty="0">
                <a:solidFill>
                  <a:srgbClr val="4F81BD"/>
                </a:solidFill>
                <a:latin typeface="Calibri"/>
              </a:rPr>
              <a:t> в </a:t>
            </a:r>
            <a:r>
              <a:rPr lang="en-GB" sz="1400" dirty="0" err="1">
                <a:solidFill>
                  <a:srgbClr val="4F81BD"/>
                </a:solidFill>
                <a:latin typeface="Calibri"/>
              </a:rPr>
              <a:t>составе</a:t>
            </a:r>
            <a:r>
              <a:rPr lang="en-GB" sz="1400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sz="1400" dirty="0" err="1">
                <a:solidFill>
                  <a:srgbClr val="4F81BD"/>
                </a:solidFill>
                <a:latin typeface="Calibri"/>
              </a:rPr>
              <a:t>одной</a:t>
            </a:r>
            <a:r>
              <a:rPr lang="en-GB" sz="1400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sz="1400" dirty="0" err="1">
                <a:solidFill>
                  <a:srgbClr val="4F81BD"/>
                </a:solidFill>
                <a:latin typeface="Calibri"/>
              </a:rPr>
              <a:t>организации</a:t>
            </a:r>
            <a:r>
              <a:rPr lang="en-GB" sz="1400" dirty="0">
                <a:solidFill>
                  <a:srgbClr val="4F81BD"/>
                </a:solidFill>
                <a:latin typeface="Calibri"/>
              </a:rPr>
              <a:t>, а </a:t>
            </a:r>
            <a:r>
              <a:rPr lang="en-GB" sz="1400" dirty="0" err="1">
                <a:solidFill>
                  <a:srgbClr val="4F81BD"/>
                </a:solidFill>
                <a:latin typeface="Calibri"/>
              </a:rPr>
              <a:t>также</a:t>
            </a:r>
            <a:r>
              <a:rPr lang="en-GB" sz="1400" dirty="0">
                <a:solidFill>
                  <a:srgbClr val="4F81BD"/>
                </a:solidFill>
                <a:latin typeface="Calibri"/>
              </a:rPr>
              <a:t> 4 </a:t>
            </a:r>
            <a:r>
              <a:rPr lang="en-GB" sz="1400" dirty="0" err="1">
                <a:solidFill>
                  <a:srgbClr val="4F81BD"/>
                </a:solidFill>
                <a:ea typeface="+mn-lt"/>
                <a:cs typeface="+mn-lt"/>
              </a:rPr>
              <a:t>центральных</a:t>
            </a:r>
            <a:r>
              <a:rPr lang="en-GB" sz="1400" dirty="0">
                <a:solidFill>
                  <a:srgbClr val="4F81BD"/>
                </a:solidFill>
                <a:ea typeface="+mn-lt"/>
                <a:cs typeface="+mn-lt"/>
              </a:rPr>
              <a:t> </a:t>
            </a:r>
            <a:r>
              <a:rPr lang="en-GB" sz="1400" dirty="0" err="1">
                <a:solidFill>
                  <a:srgbClr val="4F81BD"/>
                </a:solidFill>
                <a:ea typeface="+mn-lt"/>
                <a:cs typeface="+mn-lt"/>
              </a:rPr>
              <a:t>органов</a:t>
            </a:r>
            <a:r>
              <a:rPr lang="en-GB" sz="1400" dirty="0">
                <a:solidFill>
                  <a:srgbClr val="4F81BD"/>
                </a:solidFill>
                <a:ea typeface="+mn-lt"/>
                <a:cs typeface="+mn-lt"/>
              </a:rPr>
              <a:t> </a:t>
            </a:r>
            <a:r>
              <a:rPr lang="en-GB" sz="1400" dirty="0" err="1">
                <a:solidFill>
                  <a:srgbClr val="4F81BD"/>
                </a:solidFill>
                <a:ea typeface="+mn-lt"/>
                <a:cs typeface="+mn-lt"/>
              </a:rPr>
              <a:t>закупок</a:t>
            </a:r>
            <a:r>
              <a:rPr lang="en-GB" sz="1400" dirty="0">
                <a:solidFill>
                  <a:srgbClr val="4F81BD"/>
                </a:solidFill>
                <a:ea typeface="+mn-lt"/>
                <a:cs typeface="+mn-lt"/>
              </a:rPr>
              <a:t> </a:t>
            </a:r>
            <a:r>
              <a:rPr lang="en-GB" sz="1400" dirty="0" err="1">
                <a:solidFill>
                  <a:srgbClr val="4F81BD"/>
                </a:solidFill>
                <a:latin typeface="Calibri"/>
              </a:rPr>
              <a:t>на</a:t>
            </a:r>
            <a:r>
              <a:rPr lang="en-GB" sz="1400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sz="1400" dirty="0" err="1">
                <a:solidFill>
                  <a:srgbClr val="4F81BD"/>
                </a:solidFill>
                <a:latin typeface="Calibri"/>
              </a:rPr>
              <a:t>центральном</a:t>
            </a:r>
            <a:r>
              <a:rPr lang="en-GB" sz="1400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sz="1400" dirty="0" err="1">
                <a:solidFill>
                  <a:srgbClr val="4F81BD"/>
                </a:solidFill>
                <a:latin typeface="Calibri"/>
              </a:rPr>
              <a:t>уровне</a:t>
            </a:r>
            <a:r>
              <a:rPr lang="en-GB" sz="1400" dirty="0">
                <a:solidFill>
                  <a:srgbClr val="4F81BD"/>
                </a:solidFill>
                <a:latin typeface="Calibri"/>
              </a:rPr>
              <a:t> и 6 </a:t>
            </a:r>
            <a:r>
              <a:rPr lang="en-GB" sz="1400" dirty="0" err="1">
                <a:solidFill>
                  <a:srgbClr val="4F81BD"/>
                </a:solidFill>
                <a:latin typeface="Calibri"/>
              </a:rPr>
              <a:t>региональных</a:t>
            </a:r>
            <a:r>
              <a:rPr lang="en-GB" sz="1400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sz="1400" dirty="0" err="1">
                <a:solidFill>
                  <a:srgbClr val="4F81BD"/>
                </a:solidFill>
                <a:latin typeface="Calibri"/>
              </a:rPr>
              <a:t>центральных</a:t>
            </a:r>
            <a:r>
              <a:rPr lang="en-GB" sz="1400" dirty="0">
                <a:solidFill>
                  <a:srgbClr val="4F81BD"/>
                </a:solidFill>
                <a:latin typeface="Calibri"/>
              </a:rPr>
              <a:t> </a:t>
            </a:r>
            <a:r>
              <a:rPr lang="en-GB" sz="1400" dirty="0" err="1">
                <a:solidFill>
                  <a:srgbClr val="4F81BD"/>
                </a:solidFill>
                <a:latin typeface="Calibri"/>
              </a:rPr>
              <a:t>органов</a:t>
            </a:r>
            <a:r>
              <a:rPr lang="en-GB" sz="1400" dirty="0">
                <a:solidFill>
                  <a:srgbClr val="4F81BD"/>
                </a:solidFill>
                <a:latin typeface="Calibri"/>
              </a:rPr>
              <a:t> </a:t>
            </a:r>
            <a:r>
              <a:rPr lang="en-GB" sz="1400" dirty="0" err="1">
                <a:solidFill>
                  <a:srgbClr val="4F81BD"/>
                </a:solidFill>
                <a:latin typeface="Calibri"/>
              </a:rPr>
              <a:t>закупок</a:t>
            </a:r>
            <a:r>
              <a:rPr lang="en-GB" sz="1400" dirty="0">
                <a:solidFill>
                  <a:srgbClr val="4F81BD"/>
                </a:solidFill>
                <a:latin typeface="Calibri"/>
              </a:rPr>
              <a:t>).</a:t>
            </a:r>
            <a:endParaRPr lang="uk-UA" sz="1400" b="1" dirty="0">
              <a:solidFill>
                <a:srgbClr val="4F81BD"/>
              </a:solidFill>
              <a:latin typeface="Calibri"/>
              <a:ea typeface="Calibri"/>
              <a:cs typeface="Calibri"/>
            </a:endParaRPr>
          </a:p>
          <a:p>
            <a:pPr defTabSz="1219170"/>
            <a:endParaRPr lang="de-AT" sz="1400" dirty="0">
              <a:ea typeface="Calibri"/>
              <a:cs typeface="Calibri"/>
            </a:endParaRPr>
          </a:p>
        </p:txBody>
      </p:sp>
      <p:pic>
        <p:nvPicPr>
          <p:cNvPr id="10" name="Рисунок 14"/>
          <p:cNvPicPr>
            <a:picLocks noChangeAspect="1"/>
          </p:cNvPicPr>
          <p:nvPr/>
        </p:nvPicPr>
        <p:blipFill rotWithShape="1">
          <a:blip r:embed="rId4"/>
          <a:srcRect l="24265" t="64358" r="70874" b="26383"/>
          <a:stretch/>
        </p:blipFill>
        <p:spPr>
          <a:xfrm>
            <a:off x="1152164" y="3993047"/>
            <a:ext cx="741509" cy="1084800"/>
          </a:xfrm>
          <a:prstGeom prst="rect">
            <a:avLst/>
          </a:prstGeom>
        </p:spPr>
      </p:pic>
      <p:pic>
        <p:nvPicPr>
          <p:cNvPr id="11" name="Рисунок 5"/>
          <p:cNvPicPr>
            <a:picLocks noChangeAspect="1"/>
          </p:cNvPicPr>
          <p:nvPr/>
        </p:nvPicPr>
        <p:blipFill rotWithShape="1">
          <a:blip r:embed="rId2"/>
          <a:srcRect l="29363" t="22062" r="66818" b="70901"/>
          <a:stretch/>
        </p:blipFill>
        <p:spPr>
          <a:xfrm>
            <a:off x="3641213" y="4108600"/>
            <a:ext cx="766597" cy="10848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1958" y="5157193"/>
            <a:ext cx="3034617" cy="1518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1219170"/>
            <a:r>
              <a:rPr lang="en-GB" sz="1850" b="1" dirty="0">
                <a:solidFill>
                  <a:srgbClr val="4F81BD"/>
                </a:solidFill>
                <a:latin typeface="Calibri"/>
              </a:rPr>
              <a:t>&gt;</a:t>
            </a:r>
            <a:r>
              <a:rPr lang="uk-UA" sz="1850" b="1" dirty="0">
                <a:solidFill>
                  <a:srgbClr val="4F81BD"/>
                </a:solidFill>
                <a:latin typeface="Calibri"/>
              </a:rPr>
              <a:t>200</a:t>
            </a:r>
            <a:r>
              <a:rPr lang="en-GB" sz="1850" b="1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sz="1850" b="1" dirty="0" err="1">
                <a:solidFill>
                  <a:srgbClr val="4F81BD"/>
                </a:solidFill>
                <a:latin typeface="Calibri"/>
              </a:rPr>
              <a:t>миллиардов</a:t>
            </a:r>
            <a:r>
              <a:rPr lang="en-GB" sz="1850" b="1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sz="1850" b="1" dirty="0" err="1">
                <a:solidFill>
                  <a:srgbClr val="4F81BD"/>
                </a:solidFill>
                <a:latin typeface="Calibri"/>
              </a:rPr>
              <a:t>евро</a:t>
            </a:r>
            <a:r>
              <a:rPr lang="en-GB" sz="1850" b="1" dirty="0">
                <a:solidFill>
                  <a:srgbClr val="4F81BD"/>
                </a:solidFill>
                <a:latin typeface="Calibri"/>
              </a:rPr>
              <a:t> - </a:t>
            </a:r>
            <a:r>
              <a:rPr lang="en-GB" sz="1850" b="1" dirty="0" err="1">
                <a:solidFill>
                  <a:srgbClr val="4F81BD"/>
                </a:solidFill>
                <a:latin typeface="Calibri"/>
              </a:rPr>
              <a:t>стоимость</a:t>
            </a:r>
            <a:r>
              <a:rPr lang="en-GB" sz="1850" b="1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sz="1850" b="1" dirty="0" err="1">
                <a:solidFill>
                  <a:srgbClr val="4F81BD"/>
                </a:solidFill>
                <a:latin typeface="Calibri"/>
              </a:rPr>
              <a:t>контрактов</a:t>
            </a:r>
            <a:r>
              <a:rPr lang="en-GB" sz="1850" b="1" dirty="0">
                <a:solidFill>
                  <a:srgbClr val="4F81BD"/>
                </a:solidFill>
                <a:latin typeface="Calibri"/>
              </a:rPr>
              <a:t>, </a:t>
            </a:r>
            <a:r>
              <a:rPr lang="en-GB" sz="1850" b="1" dirty="0" err="1">
                <a:solidFill>
                  <a:srgbClr val="4F81BD"/>
                </a:solidFill>
                <a:latin typeface="Calibri"/>
              </a:rPr>
              <a:t>охваченных</a:t>
            </a:r>
            <a:r>
              <a:rPr lang="en-GB" sz="1850" b="1" dirty="0">
                <a:solidFill>
                  <a:srgbClr val="4F81BD"/>
                </a:solidFill>
                <a:latin typeface="Calibri"/>
              </a:rPr>
              <a:t> PROZORRO с 2016 </a:t>
            </a:r>
            <a:r>
              <a:rPr lang="en-GB" sz="1850" b="1" dirty="0" err="1">
                <a:solidFill>
                  <a:srgbClr val="4F81BD"/>
                </a:solidFill>
                <a:latin typeface="Calibri"/>
              </a:rPr>
              <a:t>года</a:t>
            </a:r>
            <a:endParaRPr lang="ru-RU" sz="1867" dirty="0" err="1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defTabSz="1219170"/>
            <a:r>
              <a:rPr lang="uk-UA" sz="1867" b="1" u="sng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*</a:t>
            </a:r>
            <a:r>
              <a:rPr lang="en-US" sz="1867" b="1" u="sng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www.bi.prozorro.org</a:t>
            </a:r>
            <a:endParaRPr lang="de-AT" sz="1867" b="1" u="sng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10624" y="5157193"/>
            <a:ext cx="261159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1219170"/>
            <a:r>
              <a:rPr lang="en-GB" sz="1600" b="1" dirty="0">
                <a:solidFill>
                  <a:srgbClr val="4F81BD"/>
                </a:solidFill>
                <a:latin typeface="Calibri"/>
              </a:rPr>
              <a:t>549 800</a:t>
            </a:r>
            <a:r>
              <a:rPr lang="en-GB" sz="1600" dirty="0">
                <a:solidFill>
                  <a:srgbClr val="4F81BD"/>
                </a:solidFill>
                <a:latin typeface="Calibri"/>
              </a:rPr>
              <a:t> </a:t>
            </a:r>
            <a:r>
              <a:rPr lang="en-GB" sz="1600" dirty="0" err="1">
                <a:solidFill>
                  <a:srgbClr val="4F81BD"/>
                </a:solidFill>
                <a:latin typeface="Calibri"/>
              </a:rPr>
              <a:t>участников</a:t>
            </a:r>
            <a:r>
              <a:rPr lang="en-GB" sz="1600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sz="1600" dirty="0" err="1">
                <a:solidFill>
                  <a:srgbClr val="4F81BD"/>
                </a:solidFill>
                <a:latin typeface="Calibri"/>
              </a:rPr>
              <a:t>торгов</a:t>
            </a:r>
            <a:r>
              <a:rPr lang="en-GB" sz="1600" dirty="0">
                <a:solidFill>
                  <a:srgbClr val="4F81BD"/>
                </a:solidFill>
                <a:latin typeface="Calibri"/>
              </a:rPr>
              <a:t> (</a:t>
            </a:r>
            <a:r>
              <a:rPr lang="en-GB" sz="1600" dirty="0" err="1">
                <a:solidFill>
                  <a:srgbClr val="4F81BD"/>
                </a:solidFill>
                <a:latin typeface="Calibri"/>
              </a:rPr>
              <a:t>были</a:t>
            </a:r>
            <a:r>
              <a:rPr lang="en-GB" sz="1600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sz="1600" dirty="0" err="1">
                <a:solidFill>
                  <a:srgbClr val="4F81BD"/>
                </a:solidFill>
                <a:latin typeface="Calibri"/>
              </a:rPr>
              <a:t>зарегистрированы</a:t>
            </a:r>
            <a:r>
              <a:rPr lang="en-GB" sz="1600" dirty="0">
                <a:solidFill>
                  <a:srgbClr val="4F81BD"/>
                </a:solidFill>
                <a:latin typeface="Calibri"/>
              </a:rPr>
              <a:t> с 2016 </a:t>
            </a:r>
            <a:r>
              <a:rPr lang="en-GB" sz="1600" dirty="0" err="1">
                <a:solidFill>
                  <a:srgbClr val="4F81BD"/>
                </a:solidFill>
                <a:latin typeface="Calibri"/>
              </a:rPr>
              <a:t>года</a:t>
            </a:r>
            <a:r>
              <a:rPr lang="en-GB" sz="1600" dirty="0">
                <a:solidFill>
                  <a:srgbClr val="4F81BD"/>
                </a:solidFill>
                <a:latin typeface="Calibri"/>
              </a:rPr>
              <a:t>, </a:t>
            </a:r>
            <a:r>
              <a:rPr lang="en-GB" sz="1600" dirty="0" err="1">
                <a:solidFill>
                  <a:srgbClr val="4F81BD"/>
                </a:solidFill>
                <a:latin typeface="Calibri"/>
              </a:rPr>
              <a:t>более</a:t>
            </a:r>
            <a:r>
              <a:rPr lang="en-GB" sz="1600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sz="1600" dirty="0" err="1">
                <a:solidFill>
                  <a:srgbClr val="4F81BD"/>
                </a:solidFill>
                <a:latin typeface="Calibri"/>
              </a:rPr>
              <a:t>чем</a:t>
            </a:r>
            <a:r>
              <a:rPr lang="en-GB" sz="1600" dirty="0">
                <a:solidFill>
                  <a:srgbClr val="4F81BD"/>
                </a:solidFill>
                <a:latin typeface="Calibri"/>
              </a:rPr>
              <a:t> 270 000 </a:t>
            </a:r>
            <a:r>
              <a:rPr lang="en-GB" sz="1600" dirty="0" err="1">
                <a:solidFill>
                  <a:srgbClr val="4F81BD"/>
                </a:solidFill>
                <a:latin typeface="Calibri"/>
              </a:rPr>
              <a:t>из</a:t>
            </a:r>
            <a:r>
              <a:rPr lang="en-GB" sz="1600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sz="1600" dirty="0" err="1">
                <a:solidFill>
                  <a:srgbClr val="4F81BD"/>
                </a:solidFill>
                <a:latin typeface="Calibri"/>
              </a:rPr>
              <a:t>них</a:t>
            </a:r>
            <a:r>
              <a:rPr lang="en-GB" sz="1600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sz="1600" dirty="0" err="1">
                <a:solidFill>
                  <a:srgbClr val="4F81BD"/>
                </a:solidFill>
                <a:latin typeface="Calibri"/>
              </a:rPr>
              <a:t>активны</a:t>
            </a:r>
            <a:r>
              <a:rPr lang="en-GB" sz="1600" dirty="0">
                <a:solidFill>
                  <a:srgbClr val="4F81BD"/>
                </a:solidFill>
                <a:latin typeface="Calibri"/>
              </a:rPr>
              <a:t> в </a:t>
            </a:r>
            <a:r>
              <a:rPr lang="en-GB" sz="1600" dirty="0" err="1">
                <a:solidFill>
                  <a:srgbClr val="4F81BD"/>
                </a:solidFill>
                <a:latin typeface="Calibri"/>
              </a:rPr>
              <a:t>настоящее</a:t>
            </a:r>
            <a:r>
              <a:rPr lang="en-GB" sz="1600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sz="1600" dirty="0" err="1">
                <a:solidFill>
                  <a:srgbClr val="4F81BD"/>
                </a:solidFill>
                <a:latin typeface="Calibri"/>
              </a:rPr>
              <a:t>время</a:t>
            </a:r>
            <a:r>
              <a:rPr lang="en-GB" sz="1600" dirty="0">
                <a:solidFill>
                  <a:srgbClr val="4F81BD"/>
                </a:solidFill>
                <a:latin typeface="Calibri"/>
              </a:rPr>
              <a:t>)</a:t>
            </a:r>
            <a:endParaRPr lang="en-GB" sz="1600" dirty="0">
              <a:solidFill>
                <a:srgbClr val="4F81BD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4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5999990" y="2084851"/>
            <a:ext cx="1817383" cy="1312823"/>
          </a:xfrm>
          <a:prstGeom prst="rect">
            <a:avLst/>
          </a:prstGeom>
        </p:spPr>
      </p:pic>
      <p:pic>
        <p:nvPicPr>
          <p:cNvPr id="15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1832" r="21832"/>
          <a:stretch/>
        </p:blipFill>
        <p:spPr>
          <a:xfrm>
            <a:off x="9428104" y="2087157"/>
            <a:ext cx="1401880" cy="1352753"/>
          </a:xfrm>
          <a:prstGeom prst="rect">
            <a:avLst/>
          </a:prstGeom>
        </p:spPr>
      </p:pic>
      <p:sp>
        <p:nvSpPr>
          <p:cNvPr id="16" name="Скругленный прямоугольник 16"/>
          <p:cNvSpPr/>
          <p:nvPr/>
        </p:nvSpPr>
        <p:spPr>
          <a:xfrm>
            <a:off x="5456195" y="1604797"/>
            <a:ext cx="2944061" cy="44126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uk-UA" sz="2400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622738" y="1604797"/>
            <a:ext cx="2944061" cy="44126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uk-UA" sz="2400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390432" y="3586033"/>
            <a:ext cx="3018076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1219170"/>
            <a:r>
              <a:rPr lang="en-GB" b="1" dirty="0">
                <a:solidFill>
                  <a:srgbClr val="4F81BD"/>
                </a:solidFill>
                <a:latin typeface="Calibri"/>
              </a:rPr>
              <a:t>~ </a:t>
            </a:r>
            <a:r>
              <a:rPr lang="en-US" b="1" dirty="0">
                <a:solidFill>
                  <a:srgbClr val="4F81BD"/>
                </a:solidFill>
                <a:latin typeface="Calibri"/>
                <a:ea typeface="Times New Roman" panose="02020603050405020304" pitchFamily="18" charset="0"/>
                <a:cs typeface="Cambria"/>
              </a:rPr>
              <a:t>4</a:t>
            </a:r>
            <a:r>
              <a:rPr lang="uk-UA" b="1" dirty="0">
                <a:solidFill>
                  <a:srgbClr val="4F81BD"/>
                </a:solidFill>
                <a:latin typeface="Calibri"/>
                <a:ea typeface="Times New Roman" panose="02020603050405020304" pitchFamily="18" charset="0"/>
                <a:cs typeface="Cambria"/>
              </a:rPr>
              <a:t>% </a:t>
            </a:r>
            <a:r>
              <a:rPr lang="uk-UA" b="1" dirty="0" err="1">
                <a:solidFill>
                  <a:srgbClr val="4F81BD"/>
                </a:solidFill>
                <a:latin typeface="Calibri"/>
                <a:ea typeface="Times New Roman" panose="02020603050405020304" pitchFamily="18" charset="0"/>
                <a:cs typeface="Cambria"/>
              </a:rPr>
              <a:t>экономии</a:t>
            </a:r>
            <a:r>
              <a:rPr lang="uk-UA" b="1" dirty="0">
                <a:solidFill>
                  <a:srgbClr val="4F81BD"/>
                </a:solidFill>
                <a:latin typeface="Calibri"/>
                <a:ea typeface="Times New Roman" panose="02020603050405020304" pitchFamily="18" charset="0"/>
                <a:cs typeface="Cambria"/>
              </a:rPr>
              <a:t> </a:t>
            </a:r>
            <a:endParaRPr lang="uk-UA" b="1">
              <a:solidFill>
                <a:srgbClr val="4F81BD"/>
              </a:solidFill>
              <a:latin typeface="Calibri"/>
              <a:ea typeface="Times New Roman" panose="02020603050405020304" pitchFamily="18" charset="0"/>
              <a:cs typeface="Cambria"/>
            </a:endParaRPr>
          </a:p>
          <a:p>
            <a:pPr algn="ctr" defTabSz="1219170"/>
            <a:r>
              <a:rPr lang="en-US" dirty="0">
                <a:solidFill>
                  <a:srgbClr val="4F81BD"/>
                </a:solidFill>
                <a:latin typeface="Calibri"/>
                <a:ea typeface="Times New Roman" panose="02020603050405020304" pitchFamily="18" charset="0"/>
                <a:cs typeface="Cambria"/>
              </a:rPr>
              <a:t>(</a:t>
            </a:r>
            <a:r>
              <a:rPr lang="en-GB" b="1" dirty="0">
                <a:solidFill>
                  <a:srgbClr val="4F81BD"/>
                </a:solidFill>
                <a:latin typeface="Calibri"/>
              </a:rPr>
              <a:t>~ 8</a:t>
            </a:r>
            <a:r>
              <a:rPr lang="en-GB" dirty="0">
                <a:solidFill>
                  <a:srgbClr val="4F81BD"/>
                </a:solidFill>
                <a:latin typeface="Calibri"/>
              </a:rPr>
              <a:t> </a:t>
            </a:r>
            <a:r>
              <a:rPr lang="en-GB" dirty="0" err="1">
                <a:solidFill>
                  <a:srgbClr val="4F81BD"/>
                </a:solidFill>
                <a:latin typeface="Calibri"/>
              </a:rPr>
              <a:t>млрд</a:t>
            </a:r>
            <a:r>
              <a:rPr lang="en-GB" dirty="0">
                <a:solidFill>
                  <a:srgbClr val="4F81BD"/>
                </a:solidFill>
                <a:latin typeface="Calibri"/>
                <a:ea typeface="Times New Roman" panose="02020603050405020304" pitchFamily="18" charset="0"/>
                <a:cs typeface="Cambria"/>
              </a:rPr>
              <a:t>. </a:t>
            </a:r>
            <a:r>
              <a:rPr lang="en-GB" dirty="0" err="1">
                <a:solidFill>
                  <a:srgbClr val="4F81BD"/>
                </a:solidFill>
                <a:latin typeface="Calibri"/>
                <a:ea typeface="Times New Roman" panose="02020603050405020304" pitchFamily="18" charset="0"/>
                <a:cs typeface="Cambria"/>
              </a:rPr>
              <a:t>евро</a:t>
            </a:r>
            <a:r>
              <a:rPr lang="en-GB" dirty="0">
                <a:solidFill>
                  <a:srgbClr val="4F81BD"/>
                </a:solidFill>
                <a:latin typeface="Calibri"/>
              </a:rPr>
              <a:t>)</a:t>
            </a:r>
            <a:endParaRPr lang="en-GB" dirty="0">
              <a:solidFill>
                <a:srgbClr val="4F81BD"/>
              </a:solidFill>
              <a:latin typeface="Calibri"/>
              <a:ea typeface="Calibri"/>
              <a:cs typeface="Calibri"/>
            </a:endParaRPr>
          </a:p>
          <a:p>
            <a:pPr algn="ctr" defTabSz="1219170"/>
            <a:r>
              <a:rPr lang="en-GB" dirty="0" err="1">
                <a:solidFill>
                  <a:srgbClr val="4F81BD"/>
                </a:solidFill>
                <a:latin typeface="Calibri"/>
              </a:rPr>
              <a:t>рассчитываемой</a:t>
            </a:r>
            <a:r>
              <a:rPr lang="en-GB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dirty="0" err="1">
                <a:solidFill>
                  <a:srgbClr val="4F81BD"/>
                </a:solidFill>
                <a:latin typeface="Calibri"/>
              </a:rPr>
              <a:t>как</a:t>
            </a:r>
            <a:r>
              <a:rPr lang="en-GB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dirty="0" err="1">
                <a:solidFill>
                  <a:srgbClr val="4F81BD"/>
                </a:solidFill>
                <a:latin typeface="Calibri"/>
              </a:rPr>
              <a:t>разница</a:t>
            </a:r>
            <a:r>
              <a:rPr lang="en-GB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dirty="0" err="1">
                <a:solidFill>
                  <a:srgbClr val="4F81BD"/>
                </a:solidFill>
                <a:latin typeface="Calibri"/>
              </a:rPr>
              <a:t>между</a:t>
            </a:r>
            <a:r>
              <a:rPr lang="en-GB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dirty="0" err="1">
                <a:solidFill>
                  <a:srgbClr val="4F81BD"/>
                </a:solidFill>
                <a:latin typeface="Calibri"/>
              </a:rPr>
              <a:t>первоначально</a:t>
            </a:r>
            <a:r>
              <a:rPr lang="en-GB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dirty="0" err="1">
                <a:solidFill>
                  <a:srgbClr val="4F81BD"/>
                </a:solidFill>
                <a:latin typeface="Calibri"/>
              </a:rPr>
              <a:t>оцененной</a:t>
            </a:r>
            <a:r>
              <a:rPr lang="en-GB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dirty="0" err="1">
                <a:solidFill>
                  <a:srgbClr val="4F81BD"/>
                </a:solidFill>
                <a:latin typeface="Calibri"/>
              </a:rPr>
              <a:t>стоимостью</a:t>
            </a:r>
            <a:r>
              <a:rPr lang="en-GB" dirty="0">
                <a:solidFill>
                  <a:srgbClr val="4F81BD"/>
                </a:solidFill>
                <a:latin typeface="Calibri"/>
              </a:rPr>
              <a:t> и </a:t>
            </a:r>
            <a:r>
              <a:rPr lang="en-GB" dirty="0" err="1">
                <a:solidFill>
                  <a:srgbClr val="4F81BD"/>
                </a:solidFill>
                <a:latin typeface="Calibri"/>
              </a:rPr>
              <a:t>стоимостью</a:t>
            </a:r>
            <a:r>
              <a:rPr lang="en-GB" dirty="0">
                <a:solidFill>
                  <a:srgbClr val="4F81BD"/>
                </a:solidFill>
                <a:latin typeface="Calibri"/>
              </a:rPr>
              <a:t>, </a:t>
            </a:r>
            <a:r>
              <a:rPr lang="en-GB" dirty="0" err="1">
                <a:solidFill>
                  <a:srgbClr val="4F81BD"/>
                </a:solidFill>
                <a:latin typeface="Calibri"/>
              </a:rPr>
              <a:t>утвержденной</a:t>
            </a:r>
            <a:r>
              <a:rPr lang="en-GB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dirty="0" err="1">
                <a:solidFill>
                  <a:srgbClr val="4F81BD"/>
                </a:solidFill>
                <a:latin typeface="Calibri"/>
              </a:rPr>
              <a:t>при</a:t>
            </a:r>
            <a:r>
              <a:rPr lang="en-GB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dirty="0" err="1">
                <a:solidFill>
                  <a:srgbClr val="4F81BD"/>
                </a:solidFill>
                <a:latin typeface="Calibri"/>
              </a:rPr>
              <a:t>заключении</a:t>
            </a:r>
            <a:r>
              <a:rPr lang="en-GB" dirty="0">
                <a:solidFill>
                  <a:srgbClr val="4F81BD"/>
                </a:solidFill>
                <a:latin typeface="Calibri"/>
              </a:rPr>
              <a:t> </a:t>
            </a:r>
            <a:r>
              <a:rPr lang="en-GB" dirty="0" err="1">
                <a:solidFill>
                  <a:srgbClr val="4F81BD"/>
                </a:solidFill>
                <a:latin typeface="Calibri"/>
              </a:rPr>
              <a:t>контракта</a:t>
            </a:r>
            <a:endParaRPr lang="uk-UA" sz="1400" dirty="0" err="1">
              <a:solidFill>
                <a:srgbClr val="4F81BD"/>
              </a:solidFill>
            </a:endParaRPr>
          </a:p>
          <a:p>
            <a:pPr defTabSz="1219170"/>
            <a:endParaRPr lang="de-AT"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999636" y="3686566"/>
            <a:ext cx="240026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1219170"/>
            <a:r>
              <a:rPr lang="uk-UA" b="1" dirty="0">
                <a:solidFill>
                  <a:srgbClr val="4F81BD">
                    <a:lumMod val="75000"/>
                  </a:srgbClr>
                </a:solidFill>
                <a:latin typeface="Calibri"/>
                <a:cs typeface="Cambria"/>
              </a:rPr>
              <a:t>2.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  <a:latin typeface="Calibri"/>
                <a:cs typeface="Cambria"/>
              </a:rPr>
              <a:t>9</a:t>
            </a:r>
            <a:endParaRPr lang="uk-UA" b="1" dirty="0">
              <a:solidFill>
                <a:srgbClr val="4F81BD">
                  <a:lumMod val="75000"/>
                </a:srgbClr>
              </a:solidFill>
              <a:latin typeface="Calibri"/>
              <a:cs typeface="Cambria"/>
            </a:endParaRPr>
          </a:p>
          <a:p>
            <a:pPr algn="ctr" defTabSz="1219170"/>
            <a:r>
              <a:rPr lang="en-US" dirty="0" err="1">
                <a:solidFill>
                  <a:srgbClr val="4F81BD"/>
                </a:solidFill>
                <a:latin typeface="Calibri"/>
                <a:cs typeface="Calibri"/>
              </a:rPr>
              <a:t>Среднее</a:t>
            </a:r>
            <a:r>
              <a:rPr lang="en-US" dirty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Calibri"/>
                <a:cs typeface="Calibri"/>
              </a:rPr>
              <a:t>количество</a:t>
            </a:r>
            <a:r>
              <a:rPr lang="en-US" dirty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Calibri"/>
                <a:cs typeface="Calibri"/>
              </a:rPr>
              <a:t>не</a:t>
            </a:r>
            <a:r>
              <a:rPr lang="en-US" dirty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Calibri"/>
                <a:cs typeface="Calibri"/>
              </a:rPr>
              <a:t>дисквалифицированных</a:t>
            </a:r>
            <a:r>
              <a:rPr lang="en-US" dirty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Calibri"/>
                <a:cs typeface="Calibri"/>
              </a:rPr>
              <a:t>участников</a:t>
            </a:r>
            <a:r>
              <a:rPr lang="en-US" dirty="0">
                <a:solidFill>
                  <a:srgbClr val="4F81BD"/>
                </a:solidFill>
                <a:latin typeface="Calibri"/>
                <a:cs typeface="Cambria"/>
              </a:rPr>
              <a:t> (в 2020),</a:t>
            </a:r>
            <a:endParaRPr lang="en-US" dirty="0">
              <a:solidFill>
                <a:srgbClr val="4F81BD"/>
              </a:solidFill>
            </a:endParaRPr>
          </a:p>
          <a:p>
            <a:pPr algn="ctr" defTabSz="1219170"/>
            <a:r>
              <a:rPr lang="en-US" dirty="0">
                <a:solidFill>
                  <a:srgbClr val="4F81BD"/>
                </a:solidFill>
                <a:latin typeface="Calibri"/>
                <a:cs typeface="Cambria"/>
              </a:rPr>
              <a:t>2,21 (в 2023)</a:t>
            </a:r>
            <a:endParaRPr lang="uk-UA" dirty="0">
              <a:solidFill>
                <a:srgbClr val="4F81BD"/>
              </a:solidFill>
              <a:latin typeface="Calibri"/>
              <a:cs typeface="Cambria"/>
            </a:endParaRPr>
          </a:p>
          <a:p>
            <a:pPr defTabSz="1219170"/>
            <a:endParaRPr lang="de-AT"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/>
            <a:fld id="{36583644-741F-4998-98B0-2A84A209E9F1}" type="slidenum">
              <a:rPr lang="de-AT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pPr defTabSz="1219170"/>
              <a:t>11</a:t>
            </a:fld>
            <a:endParaRPr lang="de-AT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7949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32293" y="73713"/>
            <a:ext cx="12185463" cy="740492"/>
          </a:xfrm>
          <a:prstGeom prst="rect">
            <a:avLst/>
          </a:prstGeom>
          <a:gradFill flip="none" rotWithShape="1">
            <a:gsLst>
              <a:gs pos="1000">
                <a:srgbClr val="003B76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2080" y="223290"/>
            <a:ext cx="11471709" cy="441337"/>
          </a:xfrm>
        </p:spPr>
        <p:txBody>
          <a:bodyPr lIns="0" tIns="45720" rIns="91440" bIns="45720" anchor="ctr"/>
          <a:lstStyle/>
          <a:p>
            <a:r>
              <a:rPr lang="uk-UA" sz="2100" b="1" err="1">
                <a:solidFill>
                  <a:schemeClr val="bg1"/>
                </a:solidFill>
                <a:latin typeface="Raleway"/>
              </a:rPr>
              <a:t>Процедуры</a:t>
            </a:r>
            <a:r>
              <a:rPr lang="uk-UA" sz="2100" b="1" dirty="0">
                <a:solidFill>
                  <a:schemeClr val="bg1"/>
                </a:solidFill>
                <a:latin typeface="Raleway"/>
              </a:rPr>
              <a:t> </a:t>
            </a:r>
            <a:r>
              <a:rPr lang="uk-UA" sz="2100" b="1" err="1">
                <a:solidFill>
                  <a:schemeClr val="bg1"/>
                </a:solidFill>
                <a:latin typeface="Raleway"/>
              </a:rPr>
              <a:t>государственных</a:t>
            </a:r>
            <a:r>
              <a:rPr lang="uk-UA" sz="2100" b="1" dirty="0">
                <a:solidFill>
                  <a:schemeClr val="bg1"/>
                </a:solidFill>
                <a:latin typeface="Raleway"/>
              </a:rPr>
              <a:t> закупок (в </a:t>
            </a:r>
            <a:r>
              <a:rPr lang="uk-UA" sz="2100" b="1" err="1">
                <a:solidFill>
                  <a:schemeClr val="bg1"/>
                </a:solidFill>
                <a:latin typeface="Raleway"/>
              </a:rPr>
              <a:t>общем</a:t>
            </a:r>
            <a:r>
              <a:rPr lang="uk-UA" sz="2100" b="1" dirty="0">
                <a:solidFill>
                  <a:schemeClr val="bg1"/>
                </a:solidFill>
                <a:latin typeface="Raleway"/>
              </a:rPr>
              <a:t> и во </a:t>
            </a:r>
            <a:r>
              <a:rPr lang="uk-UA" sz="2100" b="1" err="1">
                <a:solidFill>
                  <a:schemeClr val="bg1"/>
                </a:solidFill>
                <a:latin typeface="Raleway"/>
              </a:rPr>
              <a:t>время</a:t>
            </a:r>
            <a:r>
              <a:rPr lang="uk-UA" sz="2100" b="1" dirty="0">
                <a:solidFill>
                  <a:schemeClr val="bg1"/>
                </a:solidFill>
                <a:latin typeface="Raleway"/>
              </a:rPr>
              <a:t> </a:t>
            </a:r>
            <a:r>
              <a:rPr lang="uk-UA" sz="2100" b="1" err="1">
                <a:solidFill>
                  <a:schemeClr val="bg1"/>
                </a:solidFill>
                <a:latin typeface="Raleway"/>
              </a:rPr>
              <a:t>военного</a:t>
            </a:r>
            <a:r>
              <a:rPr lang="uk-UA" sz="2100" b="1" dirty="0">
                <a:solidFill>
                  <a:schemeClr val="bg1"/>
                </a:solidFill>
                <a:latin typeface="Raleway"/>
              </a:rPr>
              <a:t> </a:t>
            </a:r>
            <a:r>
              <a:rPr lang="uk-UA" sz="2100" b="1" err="1">
                <a:solidFill>
                  <a:schemeClr val="bg1"/>
                </a:solidFill>
                <a:latin typeface="Raleway"/>
              </a:rPr>
              <a:t>положения</a:t>
            </a:r>
            <a:r>
              <a:rPr lang="uk-UA" sz="2100" b="1" dirty="0">
                <a:solidFill>
                  <a:schemeClr val="bg1"/>
                </a:solidFill>
                <a:latin typeface="Raleway"/>
              </a:rPr>
              <a:t>/ВП).</a:t>
            </a:r>
            <a:endParaRPr lang="en-US" sz="21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21342-8500-8E13-F879-C0F1DE9FF925}"/>
              </a:ext>
            </a:extLst>
          </p:cNvPr>
          <p:cNvSpPr txBox="1"/>
          <p:nvPr/>
        </p:nvSpPr>
        <p:spPr>
          <a:xfrm>
            <a:off x="132080" y="1447382"/>
            <a:ext cx="118567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0A2DD-97C1-5694-775C-0646B2AE77DB}"/>
              </a:ext>
            </a:extLst>
          </p:cNvPr>
          <p:cNvSpPr txBox="1"/>
          <p:nvPr/>
        </p:nvSpPr>
        <p:spPr>
          <a:xfrm>
            <a:off x="111759" y="1002865"/>
            <a:ext cx="118567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0BDF11EB-C4A6-3E2A-FEA0-A297FA223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686486"/>
              </p:ext>
            </p:extLst>
          </p:nvPr>
        </p:nvGraphicFramePr>
        <p:xfrm>
          <a:off x="132081" y="963782"/>
          <a:ext cx="11856718" cy="5763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188">
                  <a:extLst>
                    <a:ext uri="{9D8B030D-6E8A-4147-A177-3AD203B41FA5}">
                      <a16:colId xmlns:a16="http://schemas.microsoft.com/office/drawing/2014/main" val="1425496158"/>
                    </a:ext>
                  </a:extLst>
                </a:gridCol>
                <a:gridCol w="3441901">
                  <a:extLst>
                    <a:ext uri="{9D8B030D-6E8A-4147-A177-3AD203B41FA5}">
                      <a16:colId xmlns:a16="http://schemas.microsoft.com/office/drawing/2014/main" val="502653860"/>
                    </a:ext>
                  </a:extLst>
                </a:gridCol>
                <a:gridCol w="3165629">
                  <a:extLst>
                    <a:ext uri="{9D8B030D-6E8A-4147-A177-3AD203B41FA5}">
                      <a16:colId xmlns:a16="http://schemas.microsoft.com/office/drawing/2014/main" val="3654045076"/>
                    </a:ext>
                  </a:extLst>
                </a:gridCol>
              </a:tblGrid>
              <a:tr h="1033915">
                <a:tc>
                  <a:txBody>
                    <a:bodyPr/>
                    <a:lstStyle/>
                    <a:p>
                      <a:endParaRPr lang="en-GB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GB" sz="2400" b="1" i="0" u="none" strike="noStrike" baseline="0" noProof="0" dirty="0">
                          <a:solidFill>
                            <a:srgbClr val="FFFFFF"/>
                          </a:solidFill>
                          <a:latin typeface="Calibri"/>
                        </a:rPr>
                        <a:t>ПРОЦЕДУРЫ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1" i="0" u="none" strike="noStrike" baseline="0" noProof="0" dirty="0" err="1">
                          <a:solidFill>
                            <a:srgbClr val="FFFFFF"/>
                          </a:solidFill>
                          <a:latin typeface="Calibri"/>
                        </a:rPr>
                        <a:t>Обычное</a:t>
                      </a:r>
                      <a:r>
                        <a:rPr lang="en-GB" sz="2400" b="1" i="0" u="none" strike="noStrike" baseline="0" noProof="0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GB" sz="2400" b="1" i="0" u="none" strike="noStrike" baseline="0" noProof="0" dirty="0" err="1">
                          <a:solidFill>
                            <a:srgbClr val="FFFFFF"/>
                          </a:solidFill>
                          <a:latin typeface="Calibri"/>
                        </a:rPr>
                        <a:t>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400" b="1" i="0" u="none" strike="noStrike" baseline="0" noProof="0" dirty="0" err="1">
                          <a:solidFill>
                            <a:srgbClr val="FFFFFF"/>
                          </a:solidFill>
                          <a:latin typeface="Calibri"/>
                        </a:rPr>
                        <a:t>Военное</a:t>
                      </a:r>
                      <a:r>
                        <a:rPr lang="en-GB" sz="2400" b="1" i="0" u="none" strike="noStrike" baseline="0" noProof="0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GB" sz="2400" b="1" i="0" u="none" strike="noStrike" baseline="0" noProof="0" dirty="0" err="1">
                          <a:solidFill>
                            <a:srgbClr val="FFFFFF"/>
                          </a:solidFill>
                          <a:latin typeface="Calibri"/>
                        </a:rPr>
                        <a:t>положение</a:t>
                      </a:r>
                      <a:endParaRPr lang="en-US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80933"/>
                  </a:ext>
                </a:extLst>
              </a:tr>
              <a:tr h="5743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Открытый</a:t>
                      </a:r>
                      <a:r>
                        <a:rPr lang="en-GB" sz="2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2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тендер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endParaRPr kumimoji="0" lang="uk-U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lang="uk-UA" sz="24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232238"/>
                  </a:ext>
                </a:extLst>
              </a:tr>
              <a:tr h="574397">
                <a:tc>
                  <a:txBody>
                    <a:bodyPr/>
                    <a:lstStyle/>
                    <a:p>
                      <a:r>
                        <a:rPr lang="en-GB" sz="2400" dirty="0" err="1">
                          <a:latin typeface="Calibri"/>
                          <a:ea typeface="Calibri"/>
                          <a:cs typeface="Calibri"/>
                        </a:rPr>
                        <a:t>Закрытый</a:t>
                      </a:r>
                      <a:r>
                        <a:rPr lang="en-GB" sz="24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2400" dirty="0" err="1">
                          <a:latin typeface="Calibri"/>
                          <a:ea typeface="Calibri"/>
                          <a:cs typeface="Calibri"/>
                        </a:rPr>
                        <a:t>тендер</a:t>
                      </a:r>
                      <a:endParaRPr lang="uk-UA" sz="2400" dirty="0" err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endParaRPr kumimoji="0" lang="uk-U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uk-UA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631891"/>
                  </a:ext>
                </a:extLst>
              </a:tr>
              <a:tr h="574397">
                <a:tc>
                  <a:txBody>
                    <a:bodyPr/>
                    <a:lstStyle/>
                    <a:p>
                      <a:r>
                        <a:rPr lang="en-GB" sz="2400" dirty="0" err="1">
                          <a:latin typeface="Calibri"/>
                          <a:ea typeface="Calibri"/>
                          <a:cs typeface="Calibri"/>
                        </a:rPr>
                        <a:t>Конкурентный</a:t>
                      </a:r>
                      <a:r>
                        <a:rPr lang="en-GB" sz="24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2400" dirty="0" err="1">
                          <a:latin typeface="Calibri"/>
                          <a:ea typeface="Calibri"/>
                          <a:cs typeface="Calibri"/>
                        </a:rPr>
                        <a:t>диалог</a:t>
                      </a:r>
                      <a:endParaRPr lang="uk-UA" sz="2400" dirty="0" err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endParaRPr kumimoji="0" lang="uk-U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uk-UA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032179"/>
                  </a:ext>
                </a:extLst>
              </a:tr>
              <a:tr h="574397">
                <a:tc>
                  <a:txBody>
                    <a:bodyPr/>
                    <a:lstStyle/>
                    <a:p>
                      <a:r>
                        <a:rPr lang="en-GB" sz="2400" dirty="0" err="1">
                          <a:latin typeface="Calibri"/>
                          <a:ea typeface="Calibri"/>
                          <a:cs typeface="Calibri"/>
                        </a:rPr>
                        <a:t>Процедура</a:t>
                      </a:r>
                      <a:r>
                        <a:rPr lang="en-GB" sz="2400" dirty="0"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GB" sz="2400" dirty="0" err="1">
                          <a:latin typeface="Calibri"/>
                          <a:ea typeface="Calibri"/>
                          <a:cs typeface="Calibri"/>
                        </a:rPr>
                        <a:t>переговоров</a:t>
                      </a:r>
                      <a:endParaRPr lang="uk-UA" sz="2400" dirty="0" err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endParaRPr kumimoji="0" lang="uk-U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uk-UA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044134"/>
                  </a:ext>
                </a:extLst>
              </a:tr>
              <a:tr h="61197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Рамочные</a:t>
                      </a:r>
                      <a:r>
                        <a:rPr lang="en-GB" sz="2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2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соглашения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kumimoji="0" lang="uk-U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endParaRPr kumimoji="0" lang="uk-U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587109"/>
                  </a:ext>
                </a:extLst>
              </a:tr>
              <a:tr h="6310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Электронная</a:t>
                      </a:r>
                      <a:r>
                        <a:rPr lang="en-GB" sz="2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2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площадка</a:t>
                      </a:r>
                      <a:r>
                        <a:rPr lang="en-GB" sz="2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(E-Shop)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kumimoji="0" lang="uk-U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kumimoji="0" lang="uk-U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66458"/>
                  </a:ext>
                </a:extLst>
              </a:tr>
              <a:tr h="8624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Прямое</a:t>
                      </a:r>
                      <a:r>
                        <a:rPr lang="en-GB" sz="2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2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присуждение</a:t>
                      </a:r>
                      <a:r>
                        <a:rPr lang="en-GB" sz="2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2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контракта</a:t>
                      </a:r>
                      <a:r>
                        <a:rPr lang="en-GB" sz="2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GB" sz="2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контракты</a:t>
                      </a:r>
                      <a:r>
                        <a:rPr lang="en-GB" sz="2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2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низкой</a:t>
                      </a:r>
                      <a:r>
                        <a:rPr lang="en-GB" sz="2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2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стоимости</a:t>
                      </a:r>
                      <a:r>
                        <a:rPr lang="en-GB" sz="2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и </a:t>
                      </a:r>
                      <a:r>
                        <a:rPr lang="en-GB" sz="24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исключения</a:t>
                      </a:r>
                      <a:r>
                        <a:rPr lang="en-GB" sz="2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b="0" i="0" u="none" strike="noStrike" baseline="0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kumimoji="0" lang="uk-U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kumimoji="0" lang="uk-UA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349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76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32293" y="73713"/>
            <a:ext cx="12185463" cy="740492"/>
          </a:xfrm>
          <a:prstGeom prst="rect">
            <a:avLst/>
          </a:prstGeom>
          <a:gradFill flip="none" rotWithShape="1">
            <a:gsLst>
              <a:gs pos="1000">
                <a:srgbClr val="003B76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2080" y="223290"/>
            <a:ext cx="11471709" cy="441337"/>
          </a:xfrm>
        </p:spPr>
        <p:txBody>
          <a:bodyPr lIns="0" tIns="45720" rIns="91440" bIns="45720" anchor="ctr"/>
          <a:lstStyle/>
          <a:p>
            <a:r>
              <a:rPr lang="en-US" sz="2800" b="1" err="1">
                <a:solidFill>
                  <a:schemeClr val="bg1"/>
                </a:solidFill>
                <a:latin typeface="Raleway"/>
              </a:rPr>
              <a:t>Практические</a:t>
            </a:r>
            <a:r>
              <a:rPr lang="en-US" sz="2800" b="1">
                <a:solidFill>
                  <a:schemeClr val="bg1"/>
                </a:solidFill>
                <a:latin typeface="Raleway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Raleway"/>
              </a:rPr>
              <a:t>аспекты</a:t>
            </a:r>
            <a:r>
              <a:rPr lang="en-US" sz="2800" b="1">
                <a:solidFill>
                  <a:schemeClr val="bg1"/>
                </a:solidFill>
                <a:latin typeface="Raleway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Raleway"/>
              </a:rPr>
              <a:t>процесса</a:t>
            </a:r>
            <a:r>
              <a:rPr lang="en-US" sz="2800" b="1">
                <a:solidFill>
                  <a:schemeClr val="bg1"/>
                </a:solidFill>
                <a:latin typeface="Raleway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Raleway"/>
              </a:rPr>
              <a:t>государственных</a:t>
            </a:r>
            <a:r>
              <a:rPr lang="en-US" sz="2800" b="1">
                <a:solidFill>
                  <a:schemeClr val="bg1"/>
                </a:solidFill>
                <a:latin typeface="Raleway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Raleway"/>
              </a:rPr>
              <a:t>закупок</a:t>
            </a:r>
            <a:r>
              <a:rPr lang="en-US" sz="2800" b="1">
                <a:solidFill>
                  <a:schemeClr val="bg1"/>
                </a:solidFill>
                <a:latin typeface="Raleway"/>
              </a:rPr>
              <a:t>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21342-8500-8E13-F879-C0F1DE9FF925}"/>
              </a:ext>
            </a:extLst>
          </p:cNvPr>
          <p:cNvSpPr txBox="1"/>
          <p:nvPr/>
        </p:nvSpPr>
        <p:spPr>
          <a:xfrm>
            <a:off x="132080" y="1447382"/>
            <a:ext cx="118567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0A2DD-97C1-5694-775C-0646B2AE77DB}"/>
              </a:ext>
            </a:extLst>
          </p:cNvPr>
          <p:cNvSpPr txBox="1"/>
          <p:nvPr/>
        </p:nvSpPr>
        <p:spPr>
          <a:xfrm>
            <a:off x="25495" y="1002865"/>
            <a:ext cx="12187398" cy="59400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900" b="1" u="sng" err="1">
                <a:latin typeface="Calibri"/>
                <a:ea typeface="Calibri"/>
                <a:cs typeface="Calibri"/>
              </a:rPr>
              <a:t>Объекты</a:t>
            </a:r>
            <a:r>
              <a:rPr lang="en-GB" sz="1900" b="1" u="sng" dirty="0">
                <a:latin typeface="Calibri"/>
                <a:ea typeface="Calibri"/>
                <a:cs typeface="Calibri"/>
              </a:rPr>
              <a:t> </a:t>
            </a:r>
            <a:r>
              <a:rPr lang="en-GB" sz="1900" b="1" u="sng" err="1">
                <a:latin typeface="Calibri"/>
                <a:ea typeface="Calibri"/>
                <a:cs typeface="Calibri"/>
              </a:rPr>
              <a:t>закупок</a:t>
            </a:r>
            <a:r>
              <a:rPr lang="en-GB" sz="1900" b="1" u="sng" dirty="0">
                <a:latin typeface="Calibri"/>
                <a:ea typeface="Calibri"/>
                <a:cs typeface="Calibri"/>
              </a:rPr>
              <a:t> --</a:t>
            </a:r>
            <a:r>
              <a:rPr lang="en-GB" sz="1900" b="1" u="sng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9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на</a:t>
            </a:r>
            <a:r>
              <a:rPr lang="en-GB" sz="19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9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основе</a:t>
            </a:r>
            <a:r>
              <a:rPr lang="en-GB" sz="19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9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кодов</a:t>
            </a:r>
            <a:r>
              <a:rPr lang="en-GB" sz="19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9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Общего</a:t>
            </a:r>
            <a:r>
              <a:rPr lang="en-GB" sz="19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9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словаря</a:t>
            </a:r>
            <a:r>
              <a:rPr lang="en-GB" sz="19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9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</a:t>
            </a:r>
            <a:r>
              <a:rPr lang="en-GB" sz="19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9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закупкам</a:t>
            </a:r>
            <a:r>
              <a:rPr lang="en-GB" sz="19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9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Европейской</a:t>
            </a:r>
            <a:r>
              <a:rPr lang="en-GB" sz="19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9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Комиссии</a:t>
            </a:r>
            <a:r>
              <a:rPr lang="en-GB" sz="19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900" b="1" u="sng" dirty="0">
                <a:latin typeface="Calibri"/>
                <a:ea typeface="Calibri"/>
                <a:cs typeface="Calibri"/>
              </a:rPr>
              <a:t>НЕТ ОГРАНИЧЕНИЙ ДЛЯ ИНОСТРАННЫХ</a:t>
            </a:r>
            <a:r>
              <a:rPr lang="en-GB" sz="1900" b="1" u="sng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компаний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для</a:t>
            </a:r>
            <a:r>
              <a:rPr lang="en-GB" sz="1900" dirty="0">
                <a:latin typeface="Calibri"/>
                <a:ea typeface="Calibri"/>
                <a:cs typeface="Calibri"/>
              </a:rPr>
              <a:t> 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регистрирации</a:t>
            </a:r>
            <a:r>
              <a:rPr lang="en-GB" sz="1900" dirty="0">
                <a:latin typeface="Calibri"/>
                <a:ea typeface="Calibri"/>
                <a:cs typeface="Calibri"/>
              </a:rPr>
              <a:t> в </a:t>
            </a:r>
            <a:r>
              <a:rPr lang="en-GB" sz="1900" dirty="0">
                <a:effectLst/>
                <a:latin typeface="Calibri"/>
                <a:ea typeface="Calibri"/>
                <a:cs typeface="Calibri"/>
              </a:rPr>
              <a:t>PROZORRO</a:t>
            </a:r>
            <a:r>
              <a:rPr lang="en-GB" sz="1900" b="1" dirty="0">
                <a:effectLst/>
                <a:latin typeface="Calibri"/>
                <a:ea typeface="Calibri"/>
                <a:cs typeface="Calibri"/>
              </a:rPr>
              <a:t> (</a:t>
            </a:r>
            <a:r>
              <a:rPr lang="en-GB" sz="1900" b="1" dirty="0" err="1">
                <a:latin typeface="Calibri"/>
                <a:ea typeface="Calibri"/>
                <a:cs typeface="Calibri"/>
              </a:rPr>
              <a:t>за</a:t>
            </a:r>
            <a:r>
              <a:rPr lang="en-GB" sz="1900" b="1" dirty="0">
                <a:latin typeface="Calibri"/>
                <a:ea typeface="Calibri"/>
                <a:cs typeface="Calibri"/>
              </a:rPr>
              <a:t> </a:t>
            </a:r>
            <a:r>
              <a:rPr lang="en-GB" sz="1900" b="1" dirty="0" err="1">
                <a:latin typeface="Calibri"/>
                <a:ea typeface="Calibri"/>
                <a:cs typeface="Calibri"/>
              </a:rPr>
              <a:t>исключением</a:t>
            </a:r>
            <a:r>
              <a:rPr lang="en-GB" sz="1900" b="1" dirty="0">
                <a:latin typeface="Calibri"/>
                <a:ea typeface="Calibri"/>
                <a:cs typeface="Calibri"/>
              </a:rPr>
              <a:t> </a:t>
            </a:r>
            <a:r>
              <a:rPr lang="en-GB" sz="1900" b="1" dirty="0" err="1">
                <a:latin typeface="Calibri"/>
                <a:ea typeface="Calibri"/>
                <a:cs typeface="Calibri"/>
              </a:rPr>
              <a:t>тех</a:t>
            </a:r>
            <a:r>
              <a:rPr lang="en-GB" sz="1900" b="1" dirty="0">
                <a:latin typeface="Calibri"/>
                <a:ea typeface="Calibri"/>
                <a:cs typeface="Calibri"/>
              </a:rPr>
              <a:t>, </a:t>
            </a:r>
            <a:r>
              <a:rPr lang="en-GB" sz="1900" b="1" dirty="0" err="1">
                <a:latin typeface="Calibri"/>
                <a:ea typeface="Calibri"/>
                <a:cs typeface="Calibri"/>
              </a:rPr>
              <a:t>на</a:t>
            </a:r>
            <a:r>
              <a:rPr lang="en-GB" sz="1900" b="1" dirty="0">
                <a:latin typeface="Calibri"/>
                <a:ea typeface="Calibri"/>
                <a:cs typeface="Calibri"/>
              </a:rPr>
              <a:t> </a:t>
            </a:r>
            <a:r>
              <a:rPr lang="en-GB" sz="1900" b="1" dirty="0" err="1">
                <a:latin typeface="Calibri"/>
                <a:ea typeface="Calibri"/>
                <a:cs typeface="Calibri"/>
              </a:rPr>
              <a:t>кого</a:t>
            </a:r>
            <a:r>
              <a:rPr lang="en-GB" sz="1900" b="1" dirty="0">
                <a:latin typeface="Calibri"/>
                <a:ea typeface="Calibri"/>
                <a:cs typeface="Calibri"/>
              </a:rPr>
              <a:t> </a:t>
            </a:r>
            <a:r>
              <a:rPr lang="en-GB" sz="1900" b="1" dirty="0" err="1">
                <a:latin typeface="Calibri"/>
                <a:ea typeface="Calibri"/>
                <a:cs typeface="Calibri"/>
              </a:rPr>
              <a:t>наложены</a:t>
            </a:r>
            <a:r>
              <a:rPr lang="en-GB" sz="1900" b="1" dirty="0">
                <a:latin typeface="Calibri"/>
                <a:ea typeface="Calibri"/>
                <a:cs typeface="Calibri"/>
              </a:rPr>
              <a:t> </a:t>
            </a:r>
            <a:r>
              <a:rPr lang="en-GB" sz="1900" b="1" dirty="0" err="1">
                <a:latin typeface="Calibri"/>
                <a:ea typeface="Calibri"/>
                <a:cs typeface="Calibri"/>
              </a:rPr>
              <a:t>санкции</a:t>
            </a:r>
            <a:r>
              <a:rPr lang="en-GB" sz="1900" b="1" dirty="0">
                <a:latin typeface="Calibri"/>
                <a:ea typeface="Calibri"/>
                <a:cs typeface="Calibri"/>
              </a:rPr>
              <a:t> </a:t>
            </a:r>
            <a:r>
              <a:rPr lang="en-GB" sz="1900" b="1" dirty="0" err="1">
                <a:latin typeface="Calibri"/>
                <a:ea typeface="Calibri"/>
                <a:cs typeface="Calibri"/>
              </a:rPr>
              <a:t>со</a:t>
            </a:r>
            <a:r>
              <a:rPr lang="en-GB" sz="1900" b="1" dirty="0">
                <a:latin typeface="Calibri"/>
                <a:ea typeface="Calibri"/>
                <a:cs typeface="Calibri"/>
              </a:rPr>
              <a:t> </a:t>
            </a:r>
            <a:r>
              <a:rPr lang="en-GB" sz="1900" b="1" dirty="0" err="1">
                <a:latin typeface="Calibri"/>
                <a:ea typeface="Calibri"/>
                <a:cs typeface="Calibri"/>
              </a:rPr>
              <a:t>стороны</a:t>
            </a:r>
            <a:r>
              <a:rPr lang="en-GB" sz="1900" b="1" dirty="0">
                <a:latin typeface="Calibri"/>
                <a:ea typeface="Calibri"/>
                <a:cs typeface="Calibri"/>
              </a:rPr>
              <a:t> </a:t>
            </a:r>
            <a:r>
              <a:rPr lang="en-GB" sz="1900" b="1" dirty="0" err="1">
                <a:latin typeface="Calibri"/>
                <a:ea typeface="Calibri"/>
                <a:cs typeface="Calibri"/>
              </a:rPr>
              <a:t>России</a:t>
            </a:r>
            <a:r>
              <a:rPr lang="en-GB" sz="1900" b="1" dirty="0">
                <a:latin typeface="Calibri"/>
                <a:ea typeface="Calibri"/>
                <a:cs typeface="Calibri"/>
              </a:rPr>
              <a:t>, </a:t>
            </a:r>
            <a:r>
              <a:rPr lang="en-GB" sz="1900" b="1" dirty="0" err="1">
                <a:latin typeface="Calibri"/>
                <a:ea typeface="Calibri"/>
                <a:cs typeface="Calibri"/>
              </a:rPr>
              <a:t>Беларуси</a:t>
            </a:r>
            <a:r>
              <a:rPr lang="en-GB" sz="1900" b="1" dirty="0">
                <a:latin typeface="Calibri"/>
                <a:ea typeface="Calibri"/>
                <a:cs typeface="Calibri"/>
              </a:rPr>
              <a:t>, </a:t>
            </a:r>
            <a:r>
              <a:rPr lang="en-GB" sz="1900" b="1" dirty="0" err="1">
                <a:latin typeface="Calibri"/>
                <a:ea typeface="Calibri"/>
                <a:cs typeface="Calibri"/>
              </a:rPr>
              <a:t>Ирана</a:t>
            </a:r>
            <a:r>
              <a:rPr lang="en-GB" sz="1900" b="1" dirty="0">
                <a:latin typeface="Calibri"/>
                <a:ea typeface="Calibri"/>
                <a:cs typeface="Calibri"/>
              </a:rPr>
              <a:t>).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900" b="1" u="sng" dirty="0" err="1">
                <a:latin typeface="Calibri"/>
                <a:ea typeface="Calibri"/>
                <a:cs typeface="Calibri"/>
              </a:rPr>
              <a:t>Публикация</a:t>
            </a:r>
            <a:endParaRPr lang="en-GB" sz="1900" b="1" u="sng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00" err="1">
                <a:latin typeface="Calibri"/>
                <a:ea typeface="Calibri"/>
                <a:cs typeface="Calibri"/>
              </a:rPr>
              <a:t>До</a:t>
            </a:r>
            <a:r>
              <a:rPr lang="en-US" sz="1900" dirty="0">
                <a:latin typeface="Calibri"/>
                <a:ea typeface="Calibri"/>
                <a:cs typeface="Calibri"/>
              </a:rPr>
              <a:t> </a:t>
            </a:r>
            <a:r>
              <a:rPr lang="en-US" sz="1900" b="1" dirty="0">
                <a:latin typeface="Calibri"/>
                <a:ea typeface="Calibri"/>
                <a:cs typeface="Calibri"/>
              </a:rPr>
              <a:t>17</a:t>
            </a:r>
            <a:r>
              <a:rPr lang="en-US" sz="1900" dirty="0">
                <a:latin typeface="Calibri"/>
                <a:ea typeface="Calibri"/>
                <a:cs typeface="Calibri"/>
              </a:rPr>
              <a:t>! </a:t>
            </a:r>
            <a:r>
              <a:rPr lang="en-US" sz="1900" err="1">
                <a:latin typeface="Calibri"/>
                <a:ea typeface="Calibri"/>
                <a:cs typeface="Calibri"/>
              </a:rPr>
              <a:t>различных</a:t>
            </a:r>
            <a:r>
              <a:rPr lang="en-US" sz="1900" dirty="0">
                <a:latin typeface="Calibri"/>
                <a:ea typeface="Calibri"/>
                <a:cs typeface="Calibri"/>
              </a:rPr>
              <a:t> </a:t>
            </a:r>
            <a:r>
              <a:rPr lang="en-US" sz="1900" err="1">
                <a:latin typeface="Calibri"/>
                <a:ea typeface="Calibri"/>
                <a:cs typeface="Calibri"/>
              </a:rPr>
              <a:t>документов</a:t>
            </a:r>
            <a:r>
              <a:rPr lang="en-US" sz="1900" dirty="0">
                <a:latin typeface="Calibri"/>
                <a:ea typeface="Calibri"/>
                <a:cs typeface="Calibri"/>
              </a:rPr>
              <a:t> и </a:t>
            </a:r>
            <a:r>
              <a:rPr lang="en-US" sz="1900" err="1">
                <a:latin typeface="Calibri"/>
                <a:ea typeface="Calibri"/>
                <a:cs typeface="Calibri"/>
              </a:rPr>
              <a:t>уведомлений</a:t>
            </a:r>
            <a:r>
              <a:rPr lang="en-US" sz="1900" dirty="0">
                <a:latin typeface="Calibri"/>
                <a:ea typeface="Calibri"/>
                <a:cs typeface="Calibri"/>
              </a:rPr>
              <a:t> </a:t>
            </a:r>
            <a:r>
              <a:rPr lang="en-US" sz="1900" u="sng" err="1">
                <a:latin typeface="Calibri"/>
                <a:ea typeface="Calibri"/>
                <a:cs typeface="Calibri"/>
              </a:rPr>
              <a:t>по</a:t>
            </a:r>
            <a:r>
              <a:rPr lang="en-US" sz="1900" u="sng" dirty="0">
                <a:latin typeface="Calibri"/>
                <a:ea typeface="Calibri"/>
                <a:cs typeface="Calibri"/>
              </a:rPr>
              <a:t> </a:t>
            </a:r>
            <a:r>
              <a:rPr lang="en-US" sz="1900" u="sng" err="1">
                <a:latin typeface="Calibri"/>
                <a:ea typeface="Calibri"/>
                <a:cs typeface="Calibri"/>
              </a:rPr>
              <a:t>каждому</a:t>
            </a:r>
            <a:r>
              <a:rPr lang="en-US" sz="1900" u="sng" dirty="0">
                <a:latin typeface="Calibri"/>
                <a:ea typeface="Calibri"/>
                <a:cs typeface="Calibri"/>
              </a:rPr>
              <a:t> </a:t>
            </a:r>
            <a:r>
              <a:rPr lang="en-US" sz="1900" u="sng" err="1">
                <a:latin typeface="Calibri"/>
                <a:ea typeface="Calibri"/>
                <a:cs typeface="Calibri"/>
              </a:rPr>
              <a:t>процессу</a:t>
            </a:r>
            <a:r>
              <a:rPr lang="en-US" sz="1900" u="sng" dirty="0">
                <a:latin typeface="Calibri"/>
                <a:ea typeface="Calibri"/>
                <a:cs typeface="Calibri"/>
              </a:rPr>
              <a:t> </a:t>
            </a:r>
            <a:r>
              <a:rPr lang="en-US" sz="1900" u="sng" err="1">
                <a:latin typeface="Calibri"/>
                <a:ea typeface="Calibri"/>
                <a:cs typeface="Calibri"/>
              </a:rPr>
              <a:t>закупок</a:t>
            </a:r>
            <a:r>
              <a:rPr lang="en-US" sz="1900" u="sng" dirty="0">
                <a:latin typeface="Calibri"/>
                <a:ea typeface="Calibri"/>
                <a:cs typeface="Calibri"/>
              </a:rPr>
              <a:t> (</a:t>
            </a:r>
            <a:r>
              <a:rPr lang="en-US" sz="1900" u="sng" err="1">
                <a:latin typeface="Calibri"/>
                <a:ea typeface="Calibri"/>
                <a:cs typeface="Calibri"/>
              </a:rPr>
              <a:t>включая</a:t>
            </a:r>
            <a:r>
              <a:rPr lang="en-US" sz="1900" u="sng" dirty="0">
                <a:latin typeface="Calibri"/>
                <a:ea typeface="Calibri"/>
                <a:cs typeface="Calibri"/>
              </a:rPr>
              <a:t> </a:t>
            </a:r>
            <a:r>
              <a:rPr lang="en-US" sz="1900" u="sng" err="1">
                <a:latin typeface="Calibri"/>
                <a:ea typeface="Calibri"/>
                <a:cs typeface="Calibri"/>
              </a:rPr>
              <a:t>контракты</a:t>
            </a:r>
            <a:r>
              <a:rPr lang="en-US" sz="1900" u="sng" dirty="0">
                <a:latin typeface="Calibri"/>
                <a:ea typeface="Calibri"/>
                <a:cs typeface="Calibri"/>
              </a:rPr>
              <a:t> и </a:t>
            </a:r>
            <a:r>
              <a:rPr lang="en-US" sz="1900" u="sng" err="1">
                <a:latin typeface="Calibri"/>
                <a:ea typeface="Calibri"/>
                <a:cs typeface="Calibri"/>
              </a:rPr>
              <a:t>изменения</a:t>
            </a:r>
            <a:r>
              <a:rPr lang="en-US" sz="1900" u="sng" dirty="0">
                <a:latin typeface="Calibri"/>
                <a:ea typeface="Calibri"/>
                <a:cs typeface="Calibri"/>
              </a:rPr>
              <a:t> </a:t>
            </a:r>
            <a:r>
              <a:rPr lang="en-US" sz="1900" u="sng" err="1">
                <a:latin typeface="Calibri"/>
                <a:ea typeface="Calibri"/>
                <a:cs typeface="Calibri"/>
              </a:rPr>
              <a:t>контрактов</a:t>
            </a:r>
            <a:r>
              <a:rPr lang="en-US" sz="1900" u="sng" dirty="0">
                <a:latin typeface="Calibri"/>
                <a:ea typeface="Calibri"/>
                <a:cs typeface="Calibri"/>
              </a:rPr>
              <a:t>) </a:t>
            </a:r>
            <a:r>
              <a:rPr lang="en-US" sz="1900" u="sng" err="1">
                <a:latin typeface="Calibri"/>
                <a:ea typeface="Calibri"/>
                <a:cs typeface="Calibri"/>
              </a:rPr>
              <a:t>публикуются</a:t>
            </a:r>
            <a:r>
              <a:rPr lang="en-US" sz="1900" u="sng" dirty="0">
                <a:latin typeface="Calibri"/>
                <a:ea typeface="Calibri"/>
                <a:cs typeface="Calibri"/>
              </a:rPr>
              <a:t> в PROZORRO</a:t>
            </a:r>
            <a:r>
              <a:rPr lang="en-US" sz="1900" dirty="0">
                <a:latin typeface="Calibri"/>
                <a:ea typeface="Calibri"/>
                <a:cs typeface="Calibri"/>
              </a:rPr>
              <a:t>.</a:t>
            </a:r>
          </a:p>
          <a:p>
            <a:pPr>
              <a:spcBef>
                <a:spcPts val="0"/>
              </a:spcBef>
            </a:pP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900" b="1" u="sng" dirty="0" err="1">
                <a:latin typeface="Calibri"/>
                <a:ea typeface="Calibri"/>
                <a:cs typeface="Calibri"/>
              </a:rPr>
              <a:t>Популярность</a:t>
            </a:r>
            <a:r>
              <a:rPr lang="en-GB" sz="1900" b="1" u="sng" dirty="0">
                <a:latin typeface="Calibri"/>
                <a:ea typeface="Calibri"/>
                <a:cs typeface="Calibri"/>
              </a:rPr>
              <a:t> </a:t>
            </a:r>
            <a:r>
              <a:rPr lang="en-GB" sz="1900" b="1" u="sng" dirty="0" err="1">
                <a:latin typeface="Calibri"/>
                <a:ea typeface="Calibri"/>
                <a:cs typeface="Calibri"/>
              </a:rPr>
              <a:t>электронной</a:t>
            </a:r>
            <a:r>
              <a:rPr lang="en-GB" sz="1900" b="1" u="sng" dirty="0">
                <a:latin typeface="Calibri"/>
                <a:ea typeface="Calibri"/>
                <a:cs typeface="Calibri"/>
              </a:rPr>
              <a:t> </a:t>
            </a:r>
            <a:r>
              <a:rPr lang="en-GB" sz="1900" b="1" u="sng" dirty="0" err="1">
                <a:latin typeface="Calibri"/>
                <a:ea typeface="Calibri"/>
                <a:cs typeface="Calibri"/>
              </a:rPr>
              <a:t>площадки</a:t>
            </a:r>
            <a:r>
              <a:rPr lang="en-GB" sz="1900" b="1" u="sng" dirty="0">
                <a:latin typeface="Calibri"/>
                <a:ea typeface="Calibri"/>
                <a:cs typeface="Calibri"/>
              </a:rPr>
              <a:t> PROZORRO.MARKET</a:t>
            </a:r>
          </a:p>
          <a:p>
            <a:pPr algn="just"/>
            <a:r>
              <a:rPr lang="en-GB" sz="1900" dirty="0">
                <a:latin typeface="Calibri"/>
                <a:ea typeface="Calibri"/>
                <a:cs typeface="Calibri"/>
              </a:rPr>
              <a:t>ДВА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электронных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каталога</a:t>
            </a:r>
            <a:r>
              <a:rPr lang="en-GB" sz="1900" dirty="0">
                <a:latin typeface="Calibri"/>
                <a:ea typeface="Calibri"/>
                <a:cs typeface="Calibri"/>
              </a:rPr>
              <a:t> (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медицинские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товары</a:t>
            </a:r>
            <a:r>
              <a:rPr lang="en-GB" sz="1900" dirty="0">
                <a:latin typeface="Calibri"/>
                <a:ea typeface="Calibri"/>
                <a:cs typeface="Calibri"/>
              </a:rPr>
              <a:t> и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оборудование</a:t>
            </a:r>
            <a:r>
              <a:rPr lang="en-GB" sz="1900" dirty="0">
                <a:latin typeface="Calibri"/>
                <a:ea typeface="Calibri"/>
                <a:cs typeface="Calibri"/>
              </a:rPr>
              <a:t>, а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также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товары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общего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назначения</a:t>
            </a:r>
            <a:r>
              <a:rPr lang="en-GB" sz="1900" dirty="0">
                <a:latin typeface="Calibri"/>
                <a:ea typeface="Calibri"/>
                <a:cs typeface="Calibri"/>
              </a:rPr>
              <a:t> (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топливо</a:t>
            </a:r>
            <a:r>
              <a:rPr lang="en-GB" sz="1900" dirty="0">
                <a:latin typeface="Calibri"/>
                <a:ea typeface="Calibri"/>
                <a:cs typeface="Calibri"/>
              </a:rPr>
              <a:t>,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канцелярские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принадлежности</a:t>
            </a:r>
            <a:r>
              <a:rPr lang="en-GB" sz="1900" dirty="0">
                <a:latin typeface="Calibri"/>
                <a:ea typeface="Calibri"/>
                <a:cs typeface="Calibri"/>
              </a:rPr>
              <a:t>,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мебель</a:t>
            </a:r>
            <a:r>
              <a:rPr lang="en-GB" sz="1900" dirty="0">
                <a:latin typeface="Calibri"/>
                <a:ea typeface="Calibri"/>
                <a:cs typeface="Calibri"/>
              </a:rPr>
              <a:t>,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транспортные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средства</a:t>
            </a:r>
            <a:r>
              <a:rPr lang="en-GB" sz="1900" dirty="0">
                <a:latin typeface="Calibri"/>
                <a:ea typeface="Calibri"/>
                <a:cs typeface="Calibri"/>
              </a:rPr>
              <a:t> и т. д.) в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специальном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сервисе</a:t>
            </a:r>
            <a:r>
              <a:rPr lang="en-GB" sz="1900" dirty="0">
                <a:latin typeface="Calibri"/>
                <a:ea typeface="Calibri"/>
                <a:cs typeface="Calibri"/>
              </a:rPr>
              <a:t> 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электронной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площадки</a:t>
            </a:r>
            <a:r>
              <a:rPr lang="en-GB" sz="1900" dirty="0">
                <a:latin typeface="Calibri"/>
                <a:ea typeface="Calibri"/>
                <a:cs typeface="Calibri"/>
              </a:rPr>
              <a:t> (</a:t>
            </a:r>
            <a:r>
              <a:rPr lang="en-GB" sz="19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https://prozorro.gov.ua/ProzorroMarket</a:t>
            </a:r>
            <a:r>
              <a:rPr lang="en-GB" sz="1900" dirty="0">
                <a:latin typeface="Calibri"/>
                <a:ea typeface="Calibri"/>
                <a:cs typeface="Calibri"/>
              </a:rPr>
              <a:t>).</a:t>
            </a:r>
            <a:endParaRPr lang="en-GB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GB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900" b="1" u="sng" dirty="0" err="1">
                <a:latin typeface="Calibri"/>
                <a:ea typeface="Calibri"/>
                <a:cs typeface="Calibri"/>
              </a:rPr>
              <a:t>Доминирование</a:t>
            </a:r>
            <a:r>
              <a:rPr lang="en-GB" sz="1900" b="1" u="sng" dirty="0">
                <a:latin typeface="Calibri"/>
                <a:ea typeface="Calibri"/>
                <a:cs typeface="Calibri"/>
              </a:rPr>
              <a:t> </a:t>
            </a:r>
            <a:r>
              <a:rPr lang="en-GB" sz="1900" b="1" u="sng" dirty="0" err="1">
                <a:latin typeface="Calibri"/>
                <a:ea typeface="Calibri"/>
                <a:cs typeface="Calibri"/>
              </a:rPr>
              <a:t>критерия</a:t>
            </a:r>
            <a:r>
              <a:rPr lang="en-GB" sz="1900" b="1" u="sng" dirty="0">
                <a:latin typeface="Calibri"/>
                <a:ea typeface="Calibri"/>
                <a:cs typeface="Calibri"/>
              </a:rPr>
              <a:t> </a:t>
            </a:r>
            <a:r>
              <a:rPr lang="en-GB" sz="1900" b="1" u="sng" dirty="0" err="1">
                <a:latin typeface="Calibri"/>
                <a:ea typeface="Calibri"/>
                <a:cs typeface="Calibri"/>
              </a:rPr>
              <a:t>наименьшей</a:t>
            </a:r>
            <a:r>
              <a:rPr lang="en-GB" sz="1900" b="1" u="sng" dirty="0">
                <a:latin typeface="Calibri"/>
                <a:ea typeface="Calibri"/>
                <a:cs typeface="Calibri"/>
              </a:rPr>
              <a:t> </a:t>
            </a:r>
            <a:r>
              <a:rPr lang="en-GB" sz="1900" b="1" u="sng" dirty="0" err="1">
                <a:latin typeface="Calibri"/>
                <a:ea typeface="Calibri"/>
                <a:cs typeface="Calibri"/>
              </a:rPr>
              <a:t>цены</a:t>
            </a:r>
            <a:r>
              <a:rPr lang="en-GB" sz="1900" b="1" u="sng" dirty="0">
                <a:latin typeface="Calibri"/>
                <a:ea typeface="Calibri"/>
                <a:cs typeface="Calibri"/>
              </a:rPr>
              <a:t> и </a:t>
            </a:r>
            <a:r>
              <a:rPr lang="en-GB" sz="1900" b="1" u="sng" dirty="0" err="1">
                <a:latin typeface="Calibri"/>
                <a:ea typeface="Calibri"/>
                <a:cs typeface="Calibri"/>
              </a:rPr>
              <a:t>редкое</a:t>
            </a:r>
            <a:r>
              <a:rPr lang="en-GB" sz="1900" b="1" u="sng" dirty="0">
                <a:latin typeface="Calibri"/>
                <a:ea typeface="Calibri"/>
                <a:cs typeface="Calibri"/>
              </a:rPr>
              <a:t> </a:t>
            </a:r>
            <a:r>
              <a:rPr lang="en-GB" sz="1900" b="1" u="sng" dirty="0" err="1">
                <a:latin typeface="Calibri"/>
                <a:ea typeface="Calibri"/>
                <a:cs typeface="Calibri"/>
              </a:rPr>
              <a:t>использование</a:t>
            </a:r>
            <a:r>
              <a:rPr lang="en-GB" sz="1900" b="1" u="sng" dirty="0">
                <a:latin typeface="Calibri"/>
                <a:ea typeface="Calibri"/>
                <a:cs typeface="Calibri"/>
              </a:rPr>
              <a:t> </a:t>
            </a:r>
            <a:r>
              <a:rPr lang="en-GB" sz="1900" b="1" u="sng" dirty="0" err="1">
                <a:latin typeface="Calibri"/>
                <a:ea typeface="Calibri"/>
                <a:cs typeface="Calibri"/>
              </a:rPr>
              <a:t>многокритериального</a:t>
            </a:r>
            <a:r>
              <a:rPr lang="en-GB" sz="1900" b="1" u="sng" dirty="0">
                <a:latin typeface="Calibri"/>
                <a:ea typeface="Calibri"/>
                <a:cs typeface="Calibri"/>
              </a:rPr>
              <a:t> </a:t>
            </a:r>
            <a:r>
              <a:rPr lang="en-GB" sz="1900" b="1" u="sng" dirty="0" err="1">
                <a:latin typeface="Calibri"/>
                <a:ea typeface="Calibri"/>
                <a:cs typeface="Calibri"/>
              </a:rPr>
              <a:t>подхода</a:t>
            </a:r>
            <a:endParaRPr lang="en-GB" sz="1900" b="1" u="sng" dirty="0">
              <a:latin typeface="Calibri"/>
              <a:ea typeface="Calibri"/>
              <a:cs typeface="Calibri"/>
            </a:endParaRPr>
          </a:p>
          <a:p>
            <a:r>
              <a:rPr lang="en-GB" sz="1900" dirty="0" err="1">
                <a:latin typeface="Calibri"/>
                <a:ea typeface="Calibri"/>
                <a:cs typeface="Calibri"/>
              </a:rPr>
              <a:t>Возможно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использование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многокритериального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подхода</a:t>
            </a:r>
            <a:r>
              <a:rPr lang="en-GB" sz="1900" dirty="0">
                <a:latin typeface="Calibri"/>
                <a:ea typeface="Calibri"/>
                <a:cs typeface="Calibri"/>
              </a:rPr>
              <a:t> (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наилучшее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соотношение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цены</a:t>
            </a:r>
            <a:r>
              <a:rPr lang="en-GB" sz="1900" dirty="0">
                <a:latin typeface="Calibri"/>
                <a:ea typeface="Calibri"/>
                <a:cs typeface="Calibri"/>
              </a:rPr>
              <a:t> и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качества</a:t>
            </a:r>
            <a:r>
              <a:rPr lang="en-GB" sz="1900" dirty="0">
                <a:latin typeface="Calibri"/>
                <a:ea typeface="Calibri"/>
                <a:cs typeface="Calibri"/>
              </a:rPr>
              <a:t>),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но</a:t>
            </a:r>
            <a:r>
              <a:rPr lang="en-GB" sz="1900" dirty="0">
                <a:latin typeface="Calibri"/>
                <a:ea typeface="Calibri"/>
                <a:cs typeface="Calibri"/>
              </a:rPr>
              <a:t> в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случае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открытого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тендера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наименьшая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цена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не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может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быть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менее</a:t>
            </a:r>
            <a:r>
              <a:rPr lang="en-GB" sz="1900" dirty="0">
                <a:latin typeface="Calibri"/>
                <a:ea typeface="Calibri"/>
                <a:cs typeface="Calibri"/>
              </a:rPr>
              <a:t> 70%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от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общего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значения</a:t>
            </a:r>
            <a:r>
              <a:rPr lang="en-GB" sz="1900" dirty="0">
                <a:latin typeface="Calibri"/>
                <a:ea typeface="Calibri"/>
                <a:cs typeface="Calibri"/>
              </a:rPr>
              <a:t> 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критериев</a:t>
            </a:r>
            <a:r>
              <a:rPr lang="en-GB" sz="1900" dirty="0">
                <a:latin typeface="Calibri"/>
                <a:ea typeface="Calibri"/>
                <a:cs typeface="Calibri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GB" sz="1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900" b="1" u="sng" dirty="0" err="1">
                <a:latin typeface="Calibri"/>
                <a:ea typeface="Calibri"/>
                <a:cs typeface="Calibri"/>
              </a:rPr>
              <a:t>Электронный</a:t>
            </a:r>
            <a:r>
              <a:rPr lang="en-GB" sz="1900" b="1" u="sng" dirty="0">
                <a:latin typeface="Calibri"/>
                <a:ea typeface="Calibri"/>
                <a:cs typeface="Calibri"/>
              </a:rPr>
              <a:t> </a:t>
            </a:r>
            <a:r>
              <a:rPr lang="en-GB" sz="1900" b="1" u="sng" dirty="0" err="1">
                <a:latin typeface="Calibri"/>
                <a:ea typeface="Calibri"/>
                <a:cs typeface="Calibri"/>
              </a:rPr>
              <a:t>аукцион</a:t>
            </a:r>
            <a:r>
              <a:rPr lang="en-GB" sz="1900" dirty="0">
                <a:latin typeface="Calibri"/>
                <a:ea typeface="Calibri"/>
                <a:cs typeface="Calibri"/>
              </a:rPr>
              <a:t> -- в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настоящее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время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не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является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обязательным</a:t>
            </a:r>
            <a:r>
              <a:rPr lang="en-GB" sz="1900" dirty="0">
                <a:latin typeface="Calibri"/>
                <a:ea typeface="Calibri"/>
                <a:cs typeface="Calibri"/>
              </a:rPr>
              <a:t>, НО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по-прежнему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предпочтительным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методом</a:t>
            </a:r>
            <a:r>
              <a:rPr lang="en-GB" sz="1900" dirty="0">
                <a:latin typeface="Calibri"/>
                <a:ea typeface="Calibri"/>
                <a:cs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</a:rPr>
              <a:t>оценки</a:t>
            </a:r>
            <a:r>
              <a:rPr lang="en-GB" sz="1900" dirty="0">
                <a:latin typeface="Calibri"/>
                <a:ea typeface="Calibri"/>
                <a:cs typeface="Calibri"/>
              </a:rPr>
              <a:t>.</a:t>
            </a:r>
            <a:endParaRPr lang="ru-RU" sz="19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46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32293" y="73713"/>
            <a:ext cx="12185463" cy="929152"/>
          </a:xfrm>
          <a:prstGeom prst="rect">
            <a:avLst/>
          </a:prstGeom>
          <a:gradFill flip="none" rotWithShape="1">
            <a:gsLst>
              <a:gs pos="1000">
                <a:srgbClr val="003B76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759" y="230361"/>
            <a:ext cx="11471709" cy="441337"/>
          </a:xfrm>
        </p:spPr>
        <p:txBody>
          <a:bodyPr lIns="0" tIns="45720" rIns="91440" bIns="45720" anchor="ctr"/>
          <a:lstStyle/>
          <a:p>
            <a:r>
              <a:rPr lang="en-GB" sz="2800" b="1" dirty="0" err="1">
                <a:solidFill>
                  <a:schemeClr val="bg1"/>
                </a:solidFill>
                <a:latin typeface="+mj-lt"/>
              </a:rPr>
              <a:t>Закупки</a:t>
            </a:r>
            <a:r>
              <a:rPr lang="en-GB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+mj-lt"/>
              </a:rPr>
              <a:t>для</a:t>
            </a:r>
            <a:r>
              <a:rPr lang="en-GB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+mj-lt"/>
              </a:rPr>
              <a:t>восстановления</a:t>
            </a:r>
            <a:r>
              <a:rPr lang="en-GB" sz="28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GB" sz="2800" b="1" dirty="0" err="1">
                <a:solidFill>
                  <a:schemeClr val="bg1"/>
                </a:solidFill>
                <a:latin typeface="+mj-lt"/>
              </a:rPr>
              <a:t>невероятная</a:t>
            </a:r>
            <a:r>
              <a:rPr lang="en-GB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+mj-lt"/>
              </a:rPr>
              <a:t>прозрачность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21342-8500-8E13-F879-C0F1DE9FF925}"/>
              </a:ext>
            </a:extLst>
          </p:cNvPr>
          <p:cNvSpPr txBox="1"/>
          <p:nvPr/>
        </p:nvSpPr>
        <p:spPr>
          <a:xfrm>
            <a:off x="132080" y="1447382"/>
            <a:ext cx="118567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0A2DD-97C1-5694-775C-0646B2AE77DB}"/>
              </a:ext>
            </a:extLst>
          </p:cNvPr>
          <p:cNvSpPr txBox="1"/>
          <p:nvPr/>
        </p:nvSpPr>
        <p:spPr>
          <a:xfrm>
            <a:off x="111759" y="1002865"/>
            <a:ext cx="11856719" cy="53399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0" dirty="0">
                <a:effectLst/>
                <a:latin typeface="Calibri"/>
                <a:ea typeface="Calibri"/>
                <a:cs typeface="Calibri"/>
              </a:rPr>
              <a:t>DREAM --</a:t>
            </a:r>
            <a:r>
              <a:rPr lang="en-US" sz="2400" b="1" dirty="0">
                <a:latin typeface="Calibri"/>
                <a:ea typeface="Calibri"/>
                <a:cs typeface="Calibri"/>
              </a:rPr>
              <a:t> </a:t>
            </a:r>
            <a:r>
              <a:rPr lang="en-US" sz="2400" b="1" dirty="0" err="1">
                <a:latin typeface="Calibri"/>
                <a:ea typeface="Calibri"/>
                <a:cs typeface="Calibri"/>
              </a:rPr>
              <a:t>Цифровая</a:t>
            </a:r>
            <a:r>
              <a:rPr lang="en-US" sz="2400" b="1" dirty="0"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</a:rPr>
              <a:t>экосистема</a:t>
            </a:r>
            <a:r>
              <a:rPr lang="en-US" sz="2400" b="1" dirty="0"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</a:rPr>
              <a:t>восстановления</a:t>
            </a:r>
            <a:r>
              <a:rPr lang="en-US" sz="2400" b="1" dirty="0"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</a:rPr>
              <a:t>для</a:t>
            </a:r>
            <a:r>
              <a:rPr lang="en-US" sz="2400" b="1" dirty="0"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</a:rPr>
              <a:t>ответственного</a:t>
            </a:r>
            <a:r>
              <a:rPr lang="en-US" sz="2400" b="1" dirty="0"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</a:rPr>
              <a:t>управления</a:t>
            </a:r>
            <a:r>
              <a:rPr lang="en-US" sz="2400" b="1" dirty="0">
                <a:latin typeface="Calibri"/>
                <a:ea typeface="Calibri"/>
                <a:cs typeface="Calibri"/>
              </a:rPr>
              <a:t> </a:t>
            </a:r>
            <a:r>
              <a:rPr lang="en-US" sz="2400" b="1" i="0" dirty="0">
                <a:effectLst/>
                <a:latin typeface="Calibri"/>
                <a:ea typeface="Calibri"/>
                <a:cs typeface="Calibri"/>
              </a:rPr>
              <a:t>(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https://dream.gov.ua/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2400" b="1" i="0" dirty="0">
                <a:effectLst/>
                <a:latin typeface="Calibri"/>
                <a:ea typeface="Calibri"/>
                <a:cs typeface="Calibri"/>
              </a:rPr>
              <a:t>) </a:t>
            </a:r>
            <a:r>
              <a:rPr lang="en-US" sz="2400" b="1" dirty="0">
                <a:latin typeface="Calibri"/>
                <a:ea typeface="Calibri"/>
                <a:cs typeface="Calibri"/>
              </a:rPr>
              <a:t>- 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это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государственная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цифровая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экосистема</a:t>
            </a:r>
            <a:r>
              <a:rPr lang="en-US" sz="2400" dirty="0"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предоставляющая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единую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цифровую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платформу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для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всех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проектов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восстановления</a:t>
            </a:r>
            <a:r>
              <a:rPr lang="en-US" sz="2400" dirty="0">
                <a:latin typeface="Calibri"/>
                <a:ea typeface="Calibri"/>
                <a:cs typeface="Calibri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0" i="0" dirty="0">
                <a:effectLst/>
                <a:latin typeface="Calibri"/>
                <a:ea typeface="Calibri"/>
                <a:cs typeface="Calibri"/>
              </a:rPr>
              <a:t>DREAM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собирает</a:t>
            </a:r>
            <a:r>
              <a:rPr lang="en-US" sz="2400" b="0" i="0" dirty="0"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организует</a:t>
            </a:r>
            <a:r>
              <a:rPr lang="en-US" sz="2400" dirty="0">
                <a:latin typeface="Calibri"/>
                <a:ea typeface="Calibri"/>
                <a:cs typeface="Calibri"/>
              </a:rPr>
              <a:t> и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публикует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открытые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данные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на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всех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этапах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проектов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восстановления</a:t>
            </a:r>
            <a:r>
              <a:rPr lang="en-US" sz="2400" dirty="0">
                <a:latin typeface="Calibri"/>
                <a:ea typeface="Calibri"/>
                <a:cs typeface="Calibri"/>
              </a:rPr>
              <a:t> в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реальном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времени</a:t>
            </a:r>
            <a:r>
              <a:rPr lang="en-US" sz="2400" b="0" i="0" dirty="0"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реализуя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самые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высокие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стандарты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прозрачности</a:t>
            </a:r>
            <a:r>
              <a:rPr lang="en-US" sz="2400" dirty="0">
                <a:latin typeface="Calibri"/>
                <a:ea typeface="Calibri"/>
                <a:cs typeface="Calibri"/>
              </a:rPr>
              <a:t> и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ответственности</a:t>
            </a:r>
            <a:r>
              <a:rPr lang="en-US" sz="2400" b="0" i="0" dirty="0"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Calibri"/>
                <a:ea typeface="Calibri"/>
                <a:cs typeface="Calibri"/>
              </a:rPr>
              <a:t>Сообщества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могут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создавать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проекты</a:t>
            </a:r>
            <a:r>
              <a:rPr lang="en-US" sz="2400" dirty="0"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представлять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их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международным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партнерам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для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привлечения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финансовых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ресурсов</a:t>
            </a:r>
            <a:r>
              <a:rPr lang="en-US" sz="2400" dirty="0">
                <a:latin typeface="Calibri"/>
                <a:ea typeface="Calibri"/>
                <a:cs typeface="Calibri"/>
              </a:rPr>
              <a:t> и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управления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процессом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констуирования</a:t>
            </a:r>
            <a:r>
              <a:rPr lang="en-US" sz="2400" dirty="0">
                <a:latin typeface="Calibri"/>
                <a:ea typeface="Calibri"/>
                <a:cs typeface="Calibri"/>
              </a:rPr>
              <a:t>.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Calibri"/>
                <a:ea typeface="Calibri"/>
                <a:cs typeface="Calibri"/>
              </a:rPr>
              <a:t>Любой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человек</a:t>
            </a:r>
            <a:r>
              <a:rPr lang="en-US" sz="2400" dirty="0">
                <a:latin typeface="Calibri"/>
                <a:ea typeface="Calibri"/>
                <a:cs typeface="Calibri"/>
              </a:rPr>
              <a:t> в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любом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месте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может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отслеживать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эффективность</a:t>
            </a:r>
            <a:r>
              <a:rPr lang="en-US" sz="2400" dirty="0">
                <a:latin typeface="Calibri"/>
                <a:ea typeface="Calibri"/>
                <a:cs typeface="Calibri"/>
              </a:rPr>
              <a:t> и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результативность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выполнения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проектов</a:t>
            </a:r>
            <a:r>
              <a:rPr lang="en-US" sz="2400" dirty="0">
                <a:latin typeface="Calibri"/>
                <a:ea typeface="Calibri"/>
                <a:cs typeface="Calibri"/>
              </a:rPr>
              <a:t> и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использовать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эти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знания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для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снижения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рисков</a:t>
            </a:r>
            <a:r>
              <a:rPr lang="en-US" sz="2400" b="0" i="0" dirty="0"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проведения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точной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отчетности</a:t>
            </a:r>
            <a:r>
              <a:rPr lang="en-US" sz="2400" dirty="0">
                <a:latin typeface="Calibri"/>
                <a:ea typeface="Calibri"/>
                <a:cs typeface="Calibri"/>
              </a:rPr>
              <a:t> и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улучшения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общей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производительности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проекта</a:t>
            </a:r>
            <a:r>
              <a:rPr lang="en-US" sz="2400" b="0" i="0" dirty="0"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sz="2400" dirty="0" err="1">
                <a:latin typeface="Calibri"/>
                <a:ea typeface="Calibri"/>
                <a:cs typeface="Calibri"/>
              </a:rPr>
              <a:t>Некоторые</a:t>
            </a:r>
            <a:r>
              <a:rPr lang="uk-UA" sz="2400" dirty="0">
                <a:latin typeface="Calibri"/>
                <a:ea typeface="Calibri"/>
                <a:cs typeface="Calibri"/>
              </a:rPr>
              <a:t> </a:t>
            </a:r>
            <a:r>
              <a:rPr lang="uk-UA" sz="2400" dirty="0" err="1">
                <a:latin typeface="Calibri"/>
                <a:ea typeface="Calibri"/>
                <a:cs typeface="Calibri"/>
              </a:rPr>
              <a:t>важные</a:t>
            </a:r>
            <a:r>
              <a:rPr lang="uk-UA" sz="2400" dirty="0">
                <a:latin typeface="Calibri"/>
                <a:ea typeface="Calibri"/>
                <a:cs typeface="Calibri"/>
              </a:rPr>
              <a:t> </a:t>
            </a:r>
            <a:r>
              <a:rPr lang="uk-UA" sz="2400" dirty="0" err="1">
                <a:latin typeface="Calibri"/>
                <a:ea typeface="Calibri"/>
                <a:cs typeface="Calibri"/>
              </a:rPr>
              <a:t>детали</a:t>
            </a:r>
            <a:r>
              <a:rPr lang="uk-UA" sz="2400" dirty="0">
                <a:latin typeface="Calibri"/>
                <a:ea typeface="Calibri"/>
                <a:cs typeface="Calibri"/>
              </a:rPr>
              <a:t> </a:t>
            </a:r>
            <a:r>
              <a:rPr lang="uk-UA" sz="2400" dirty="0" err="1">
                <a:latin typeface="Calibri"/>
                <a:ea typeface="Calibri"/>
                <a:cs typeface="Calibri"/>
              </a:rPr>
              <a:t>доступны</a:t>
            </a:r>
            <a:r>
              <a:rPr lang="uk-UA" sz="2400" dirty="0">
                <a:latin typeface="Calibri"/>
                <a:ea typeface="Calibri"/>
                <a:cs typeface="Calibri"/>
              </a:rPr>
              <a:t> </a:t>
            </a:r>
            <a:r>
              <a:rPr lang="uk-UA" sz="2400" dirty="0" err="1">
                <a:latin typeface="Calibri"/>
                <a:ea typeface="Calibri"/>
                <a:cs typeface="Calibri"/>
              </a:rPr>
              <a:t>здесь</a:t>
            </a:r>
            <a:r>
              <a:rPr lang="uk-UA" sz="2400" dirty="0">
                <a:latin typeface="Calibri"/>
                <a:ea typeface="Calibri"/>
                <a:cs typeface="Calibri"/>
              </a:rPr>
              <a:t>: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https://docs.google.com/presentation/d/1zl5a9W53GSwJcRKvYjujYLHmv548rLbY/edit?fbclid=IwAR3RmIjQz8ehYrlYYeHlbJceh0SPvfsHZSwlRu5vNv0hHAaZFICa0TwkOCU#slide=id.p1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 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5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32293" y="73713"/>
            <a:ext cx="12185463" cy="929152"/>
          </a:xfrm>
          <a:prstGeom prst="rect">
            <a:avLst/>
          </a:prstGeom>
          <a:gradFill flip="none" rotWithShape="1">
            <a:gsLst>
              <a:gs pos="1000">
                <a:srgbClr val="003B76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759" y="230361"/>
            <a:ext cx="11471709" cy="441337"/>
          </a:xfrm>
        </p:spPr>
        <p:txBody>
          <a:bodyPr lIns="0" tIns="45720" rIns="91440" bIns="45720" anchor="ctr"/>
          <a:lstStyle/>
          <a:p>
            <a:r>
              <a:rPr lang="en-GB" sz="2800" b="1" dirty="0" err="1">
                <a:solidFill>
                  <a:schemeClr val="bg1"/>
                </a:solidFill>
                <a:latin typeface="Arial"/>
                <a:ea typeface="Tahoma"/>
                <a:cs typeface="Arial"/>
              </a:rPr>
              <a:t>Контракты</a:t>
            </a:r>
            <a:r>
              <a:rPr lang="en-GB" sz="2800" b="1" dirty="0">
                <a:solidFill>
                  <a:schemeClr val="bg1"/>
                </a:solidFill>
                <a:latin typeface="Arial"/>
                <a:ea typeface="Tahoma"/>
                <a:cs typeface="Arial"/>
              </a:rPr>
              <a:t> МФИ в </a:t>
            </a:r>
            <a:r>
              <a:rPr lang="en-GB" sz="2800" b="1" dirty="0" err="1">
                <a:solidFill>
                  <a:schemeClr val="bg1"/>
                </a:solidFill>
                <a:latin typeface="Arial"/>
                <a:ea typeface="Tahoma"/>
                <a:cs typeface="Arial"/>
              </a:rPr>
              <a:t>Украине</a:t>
            </a:r>
            <a:r>
              <a:rPr lang="en-GB" sz="2800" b="1" dirty="0">
                <a:solidFill>
                  <a:schemeClr val="bg1"/>
                </a:solidFill>
                <a:latin typeface="Arial"/>
                <a:ea typeface="Tahoma"/>
                <a:cs typeface="Arial"/>
              </a:rPr>
              <a:t> – </a:t>
            </a:r>
            <a:r>
              <a:rPr lang="en-GB" sz="2800" b="1" dirty="0" err="1">
                <a:solidFill>
                  <a:schemeClr val="bg1"/>
                </a:solidFill>
                <a:latin typeface="Arial"/>
                <a:ea typeface="Tahoma"/>
                <a:cs typeface="Arial"/>
              </a:rPr>
              <a:t>проводятся</a:t>
            </a:r>
            <a:r>
              <a:rPr lang="en-GB" sz="2800" b="1" dirty="0">
                <a:solidFill>
                  <a:schemeClr val="bg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Arial"/>
                <a:ea typeface="Tahoma"/>
                <a:cs typeface="Arial"/>
              </a:rPr>
              <a:t>через</a:t>
            </a:r>
            <a:r>
              <a:rPr lang="en-GB" sz="2800" b="1" dirty="0">
                <a:solidFill>
                  <a:schemeClr val="bg1"/>
                </a:solidFill>
                <a:latin typeface="Arial"/>
                <a:ea typeface="Tahoma"/>
                <a:cs typeface="Arial"/>
              </a:rPr>
              <a:t> PROZORRO</a:t>
            </a:r>
            <a:endParaRPr lang="en-US" dirty="0">
              <a:solidFill>
                <a:schemeClr val="bg1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21342-8500-8E13-F879-C0F1DE9FF925}"/>
              </a:ext>
            </a:extLst>
          </p:cNvPr>
          <p:cNvSpPr txBox="1"/>
          <p:nvPr/>
        </p:nvSpPr>
        <p:spPr>
          <a:xfrm>
            <a:off x="132080" y="1447382"/>
            <a:ext cx="118567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0A2DD-97C1-5694-775C-0646B2AE77DB}"/>
              </a:ext>
            </a:extLst>
          </p:cNvPr>
          <p:cNvSpPr txBox="1"/>
          <p:nvPr/>
        </p:nvSpPr>
        <p:spPr>
          <a:xfrm>
            <a:off x="496769" y="1630104"/>
            <a:ext cx="11471709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400" dirty="0" err="1">
                <a:latin typeface="Calibri"/>
                <a:ea typeface="Calibri"/>
                <a:cs typeface="Calibri"/>
              </a:rPr>
              <a:t>Возможны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если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донор</a:t>
            </a:r>
            <a:r>
              <a:rPr lang="en-US" sz="2400" dirty="0">
                <a:latin typeface="Calibri"/>
                <a:ea typeface="Calibri"/>
                <a:cs typeface="Calibri"/>
              </a:rPr>
              <a:t>/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кредитор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явно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поддерживает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такый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выбор</a:t>
            </a:r>
            <a:r>
              <a:rPr lang="en-US" sz="2400" dirty="0">
                <a:latin typeface="Calibri"/>
                <a:ea typeface="Calibri"/>
                <a:cs typeface="Calibri"/>
              </a:rPr>
              <a:t>.</a:t>
            </a:r>
            <a:endParaRPr lang="en-US">
              <a:latin typeface="Calibri"/>
              <a:ea typeface="Calibri"/>
              <a:cs typeface="Calibri"/>
            </a:endParaRP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400" dirty="0" err="1">
                <a:latin typeface="Calibri"/>
                <a:ea typeface="Calibri"/>
                <a:cs typeface="Calibri"/>
              </a:rPr>
              <a:t>Применяется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для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контрактов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ниже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определенных</a:t>
            </a:r>
            <a:r>
              <a:rPr lang="en-US" sz="2400" dirty="0">
                <a:latin typeface="Calibri"/>
                <a:ea typeface="Calibri"/>
                <a:cs typeface="Calibri"/>
              </a:rPr>
              <a:t> "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международных</a:t>
            </a:r>
            <a:r>
              <a:rPr lang="en-US" sz="2400" dirty="0">
                <a:latin typeface="Calibri"/>
                <a:ea typeface="Calibri"/>
                <a:cs typeface="Calibri"/>
              </a:rPr>
              <a:t>"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порогов</a:t>
            </a:r>
            <a:r>
              <a:rPr lang="en-US" sz="2400" dirty="0">
                <a:latin typeface="Calibri"/>
                <a:ea typeface="Calibri"/>
                <a:cs typeface="Calibri"/>
              </a:rPr>
              <a:t> (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например</a:t>
            </a:r>
            <a:r>
              <a:rPr lang="en-US" sz="2400" dirty="0"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около</a:t>
            </a:r>
            <a:r>
              <a:rPr lang="en-US" sz="2400" dirty="0">
                <a:latin typeface="Calibri"/>
                <a:ea typeface="Calibri"/>
                <a:cs typeface="Calibri"/>
              </a:rPr>
              <a:t> 5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млн</a:t>
            </a:r>
            <a:r>
              <a:rPr lang="en-US" sz="2400" dirty="0">
                <a:latin typeface="Calibri"/>
                <a:ea typeface="Calibri"/>
                <a:cs typeface="Calibri"/>
              </a:rPr>
              <a:t>.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евро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для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работ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или</a:t>
            </a:r>
            <a:r>
              <a:rPr lang="en-US" sz="2400" dirty="0">
                <a:latin typeface="Calibri"/>
                <a:ea typeface="Calibri"/>
                <a:cs typeface="Calibri"/>
              </a:rPr>
              <a:t> 100 000-200 000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евро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для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товаров</a:t>
            </a:r>
            <a:r>
              <a:rPr lang="en-US" sz="2400" dirty="0">
                <a:latin typeface="Calibri"/>
                <a:ea typeface="Calibri"/>
                <a:cs typeface="Calibri"/>
              </a:rPr>
              <a:t>).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400" dirty="0" err="1">
                <a:latin typeface="Calibri"/>
                <a:ea typeface="Calibri"/>
                <a:cs typeface="Calibri"/>
              </a:rPr>
              <a:t>Основываясь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на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национальном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каркасе</a:t>
            </a:r>
            <a:r>
              <a:rPr lang="en-US" sz="2400" dirty="0"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все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равно</a:t>
            </a:r>
            <a:r>
              <a:rPr lang="en-US" sz="2400" dirty="0">
                <a:latin typeface="Calibri"/>
                <a:ea typeface="Calibri"/>
                <a:cs typeface="Calibri"/>
              </a:rPr>
              <a:t> 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включает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важный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элемент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правил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закупок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донора</a:t>
            </a:r>
            <a:r>
              <a:rPr lang="en-US" sz="2400" dirty="0">
                <a:latin typeface="Calibri"/>
                <a:ea typeface="Calibri"/>
                <a:cs typeface="Calibri"/>
              </a:rPr>
              <a:t>/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кредитора</a:t>
            </a:r>
            <a:r>
              <a:rPr lang="en-US" sz="2400" dirty="0">
                <a:latin typeface="Calibri"/>
                <a:ea typeface="Calibri"/>
                <a:cs typeface="Calibri"/>
              </a:rPr>
              <a:t> (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например</a:t>
            </a:r>
            <a:r>
              <a:rPr lang="en-US" sz="2400" dirty="0"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Ковенант</a:t>
            </a:r>
            <a:r>
              <a:rPr lang="en-US" sz="2400" dirty="0">
                <a:latin typeface="Calibri"/>
                <a:ea typeface="Calibri"/>
                <a:cs typeface="Calibri"/>
              </a:rPr>
              <a:t> о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Целостности</a:t>
            </a:r>
            <a:r>
              <a:rPr lang="en-US" sz="2400" dirty="0"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определенный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опыт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предыдущих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контрактов</a:t>
            </a:r>
            <a:r>
              <a:rPr lang="en-US" sz="2400" dirty="0"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определенные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условия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контракта</a:t>
            </a:r>
            <a:r>
              <a:rPr lang="en-US" sz="2400" dirty="0"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дополнительные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основания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для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отклонения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предложений</a:t>
            </a:r>
            <a:r>
              <a:rPr lang="en-US" sz="2400" dirty="0">
                <a:latin typeface="Calibri"/>
                <a:ea typeface="Calibri"/>
                <a:cs typeface="Calibri"/>
              </a:rPr>
              <a:t> и т. д.).</a:t>
            </a:r>
            <a:endParaRPr lang="en-US" dirty="0"/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400" dirty="0" err="1">
                <a:latin typeface="Calibri"/>
                <a:ea typeface="Calibri"/>
                <a:cs typeface="Calibri"/>
              </a:rPr>
              <a:t>Специальный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процедурный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конструктор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для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проектов</a:t>
            </a:r>
            <a:r>
              <a:rPr lang="en-US" sz="2400" dirty="0">
                <a:latin typeface="Calibri"/>
                <a:ea typeface="Calibri"/>
                <a:cs typeface="Calibri"/>
              </a:rPr>
              <a:t> МФИ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стал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доступен</a:t>
            </a:r>
            <a:r>
              <a:rPr lang="en-US" sz="2400" dirty="0">
                <a:latin typeface="Calibri"/>
                <a:ea typeface="Calibri"/>
                <a:cs typeface="Calibri"/>
              </a:rPr>
              <a:t> в PROZORRO с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сентября</a:t>
            </a:r>
            <a:r>
              <a:rPr lang="en-US" sz="2400" dirty="0">
                <a:latin typeface="Calibri"/>
                <a:ea typeface="Calibri"/>
                <a:cs typeface="Calibri"/>
              </a:rPr>
              <a:t> 2023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года</a:t>
            </a:r>
            <a:r>
              <a:rPr lang="en-US" sz="2400" dirty="0">
                <a:latin typeface="Calibri"/>
                <a:ea typeface="Calibri"/>
                <a:cs typeface="Calibri"/>
              </a:rPr>
              <a:t>.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Всемирный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банк</a:t>
            </a:r>
            <a:r>
              <a:rPr lang="en-US" sz="2400" dirty="0">
                <a:latin typeface="Calibri"/>
                <a:ea typeface="Calibri"/>
                <a:cs typeface="Calibri"/>
              </a:rPr>
              <a:t> и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некоторые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проекты</a:t>
            </a:r>
            <a:r>
              <a:rPr lang="en-US" sz="2400" dirty="0"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финансируемые</a:t>
            </a:r>
            <a:r>
              <a:rPr lang="en-US" sz="2400" dirty="0">
                <a:latin typeface="Calibri"/>
                <a:ea typeface="Calibri"/>
                <a:cs typeface="Calibri"/>
              </a:rPr>
              <a:t> США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уже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использовали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этот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инструмент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для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национальных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тендеров</a:t>
            </a:r>
            <a:r>
              <a:rPr lang="en-US" sz="2400" dirty="0">
                <a:latin typeface="Calibri"/>
                <a:ea typeface="Calibri"/>
                <a:cs typeface="Calibri"/>
              </a:rPr>
              <a:t>.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209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32293" y="73713"/>
            <a:ext cx="12185463" cy="597985"/>
          </a:xfrm>
          <a:prstGeom prst="rect">
            <a:avLst/>
          </a:prstGeom>
          <a:gradFill flip="none" rotWithShape="1">
            <a:gsLst>
              <a:gs pos="1000">
                <a:srgbClr val="003B76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759" y="230361"/>
            <a:ext cx="11471709" cy="441337"/>
          </a:xfrm>
        </p:spPr>
        <p:txBody>
          <a:bodyPr lIns="0" tIns="45720" rIns="91440" bIns="45720" anchor="ctr"/>
          <a:lstStyle/>
          <a:p>
            <a:r>
              <a:rPr lang="en-US" sz="2800" b="1" err="1">
                <a:solidFill>
                  <a:schemeClr val="bg1"/>
                </a:solidFill>
                <a:latin typeface="Raleway"/>
              </a:rPr>
              <a:t>Заключительные</a:t>
            </a:r>
            <a:r>
              <a:rPr lang="en-US" sz="2800" b="1">
                <a:solidFill>
                  <a:schemeClr val="bg1"/>
                </a:solidFill>
                <a:latin typeface="Raleway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Raleway"/>
              </a:rPr>
              <a:t>наблюдения</a:t>
            </a:r>
            <a:r>
              <a:rPr lang="en-US" sz="2800" b="1">
                <a:solidFill>
                  <a:schemeClr val="bg1"/>
                </a:solidFill>
                <a:latin typeface="Raleway"/>
              </a:rPr>
              <a:t> и </a:t>
            </a:r>
            <a:r>
              <a:rPr lang="en-US" sz="2800" b="1" err="1">
                <a:solidFill>
                  <a:schemeClr val="bg1"/>
                </a:solidFill>
                <a:latin typeface="Raleway"/>
              </a:rPr>
              <a:t>рекомендации</a:t>
            </a:r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21342-8500-8E13-F879-C0F1DE9FF925}"/>
              </a:ext>
            </a:extLst>
          </p:cNvPr>
          <p:cNvSpPr txBox="1"/>
          <p:nvPr/>
        </p:nvSpPr>
        <p:spPr>
          <a:xfrm>
            <a:off x="132080" y="679731"/>
            <a:ext cx="11856719" cy="63094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" sz="2200" dirty="0" err="1">
                <a:latin typeface="Calibri"/>
                <a:ea typeface="Calibri"/>
                <a:cs typeface="Calibri"/>
              </a:rPr>
              <a:t>Прямое</a:t>
            </a:r>
            <a:r>
              <a:rPr lang="en" sz="2200" dirty="0">
                <a:latin typeface="Calibri"/>
                <a:ea typeface="Calibri"/>
                <a:cs typeface="Calibri"/>
              </a:rPr>
              <a:t> </a:t>
            </a:r>
            <a:r>
              <a:rPr lang="en" sz="2200" dirty="0" err="1">
                <a:latin typeface="Calibri"/>
                <a:ea typeface="Calibri"/>
                <a:cs typeface="Calibri"/>
              </a:rPr>
              <a:t>участие</a:t>
            </a:r>
            <a:r>
              <a:rPr lang="en" sz="2200" dirty="0">
                <a:latin typeface="Calibri"/>
                <a:ea typeface="Calibri"/>
                <a:cs typeface="Calibri"/>
              </a:rPr>
              <a:t> в </a:t>
            </a:r>
            <a:r>
              <a:rPr lang="en" sz="2200" dirty="0" err="1">
                <a:latin typeface="Calibri"/>
                <a:ea typeface="Calibri"/>
                <a:cs typeface="Calibri"/>
              </a:rPr>
              <a:t>тендерах</a:t>
            </a:r>
            <a:r>
              <a:rPr lang="en" sz="2200" dirty="0">
                <a:latin typeface="Calibri"/>
                <a:ea typeface="Calibri"/>
                <a:cs typeface="Calibri"/>
              </a:rPr>
              <a:t> </a:t>
            </a:r>
            <a:r>
              <a:rPr lang="en" sz="2200" dirty="0" err="1">
                <a:latin typeface="Calibri"/>
                <a:ea typeface="Calibri"/>
                <a:cs typeface="Calibri"/>
              </a:rPr>
              <a:t>за</a:t>
            </a:r>
            <a:r>
              <a:rPr lang="en" sz="2200" dirty="0">
                <a:latin typeface="Calibri"/>
                <a:ea typeface="Calibri"/>
                <a:cs typeface="Calibri"/>
              </a:rPr>
              <a:t> </a:t>
            </a:r>
            <a:r>
              <a:rPr lang="en" sz="2200" dirty="0" err="1">
                <a:latin typeface="Calibri"/>
                <a:ea typeface="Calibri"/>
                <a:cs typeface="Calibri"/>
              </a:rPr>
              <a:t>рубежом</a:t>
            </a:r>
            <a:r>
              <a:rPr lang="en" sz="2200" dirty="0">
                <a:latin typeface="Calibri"/>
                <a:ea typeface="Calibri"/>
                <a:cs typeface="Calibri"/>
              </a:rPr>
              <a:t> </a:t>
            </a:r>
            <a:r>
              <a:rPr lang="en" sz="2200" dirty="0" err="1">
                <a:latin typeface="Calibri"/>
                <a:ea typeface="Calibri"/>
                <a:cs typeface="Calibri"/>
              </a:rPr>
              <a:t>относительно</a:t>
            </a:r>
            <a:r>
              <a:rPr lang="en" sz="2200" dirty="0">
                <a:latin typeface="Calibri"/>
                <a:ea typeface="Calibri"/>
                <a:cs typeface="Calibri"/>
              </a:rPr>
              <a:t> </a:t>
            </a:r>
            <a:r>
              <a:rPr lang="en" sz="2200" dirty="0" err="1">
                <a:latin typeface="Calibri"/>
                <a:ea typeface="Calibri"/>
                <a:cs typeface="Calibri"/>
              </a:rPr>
              <a:t>редкое</a:t>
            </a:r>
            <a:r>
              <a:rPr lang="en" sz="2200" dirty="0">
                <a:latin typeface="Calibri"/>
                <a:ea typeface="Calibri"/>
                <a:cs typeface="Calibri"/>
              </a:rPr>
              <a:t> </a:t>
            </a:r>
            <a:r>
              <a:rPr lang="en" sz="2200" dirty="0" err="1">
                <a:latin typeface="Calibri"/>
                <a:ea typeface="Calibri"/>
                <a:cs typeface="Calibri"/>
              </a:rPr>
              <a:t>явление</a:t>
            </a:r>
            <a:r>
              <a:rPr lang="en" sz="2200" dirty="0">
                <a:latin typeface="Calibri"/>
                <a:ea typeface="Calibri"/>
                <a:cs typeface="Calibri"/>
              </a:rPr>
              <a:t>, </a:t>
            </a:r>
            <a:r>
              <a:rPr lang="en" sz="2200" dirty="0" err="1">
                <a:latin typeface="Calibri"/>
                <a:ea typeface="Calibri"/>
                <a:cs typeface="Calibri"/>
              </a:rPr>
              <a:t>даже</a:t>
            </a:r>
            <a:r>
              <a:rPr lang="en" sz="2200" dirty="0">
                <a:latin typeface="Calibri"/>
                <a:ea typeface="Calibri"/>
                <a:cs typeface="Calibri"/>
              </a:rPr>
              <a:t> в ЕС, </a:t>
            </a:r>
            <a:r>
              <a:rPr lang="en" sz="2200" dirty="0" err="1">
                <a:latin typeface="Calibri"/>
                <a:ea typeface="Calibri"/>
                <a:cs typeface="Calibri"/>
              </a:rPr>
              <a:t>поэтому</a:t>
            </a:r>
            <a:r>
              <a:rPr lang="en" sz="2200" dirty="0">
                <a:latin typeface="Calibri"/>
                <a:ea typeface="Calibri"/>
                <a:cs typeface="Calibri"/>
              </a:rPr>
              <a:t> </a:t>
            </a:r>
            <a:r>
              <a:rPr lang="en" sz="2200" b="1" dirty="0" err="1">
                <a:latin typeface="Calibri"/>
                <a:ea typeface="Calibri"/>
                <a:cs typeface="Calibri"/>
              </a:rPr>
              <a:t>установление</a:t>
            </a:r>
            <a:r>
              <a:rPr lang="en" sz="2200" b="1" dirty="0">
                <a:latin typeface="Calibri"/>
                <a:ea typeface="Calibri"/>
                <a:cs typeface="Calibri"/>
              </a:rPr>
              <a:t> </a:t>
            </a:r>
            <a:r>
              <a:rPr lang="en" sz="2200" b="1" dirty="0" err="1">
                <a:latin typeface="Calibri"/>
                <a:ea typeface="Calibri"/>
                <a:cs typeface="Calibri"/>
              </a:rPr>
              <a:t>партнерства</a:t>
            </a:r>
            <a:r>
              <a:rPr lang="en" sz="2200" b="1" dirty="0">
                <a:latin typeface="Calibri"/>
                <a:ea typeface="Calibri"/>
                <a:cs typeface="Calibri"/>
              </a:rPr>
              <a:t> с </a:t>
            </a:r>
            <a:r>
              <a:rPr lang="en" sz="2200" b="1" dirty="0" err="1">
                <a:latin typeface="Calibri"/>
                <a:ea typeface="Calibri"/>
                <a:cs typeface="Calibri"/>
              </a:rPr>
              <a:t>местными</a:t>
            </a:r>
            <a:r>
              <a:rPr lang="en" sz="2200" b="1" dirty="0">
                <a:latin typeface="Calibri"/>
                <a:ea typeface="Calibri"/>
                <a:cs typeface="Calibri"/>
              </a:rPr>
              <a:t> </a:t>
            </a:r>
            <a:r>
              <a:rPr lang="en" sz="2200" b="1" dirty="0" err="1">
                <a:latin typeface="Calibri"/>
                <a:ea typeface="Calibri"/>
                <a:cs typeface="Calibri"/>
              </a:rPr>
              <a:t>компаниями</a:t>
            </a:r>
            <a:r>
              <a:rPr lang="en" sz="2200" b="1" dirty="0">
                <a:latin typeface="Calibri"/>
                <a:ea typeface="Calibri"/>
                <a:cs typeface="Calibri"/>
              </a:rPr>
              <a:t> </a:t>
            </a:r>
            <a:r>
              <a:rPr lang="en" sz="2200" b="1" dirty="0" err="1">
                <a:latin typeface="Calibri"/>
                <a:ea typeface="Calibri"/>
                <a:cs typeface="Calibri"/>
              </a:rPr>
              <a:t>или</a:t>
            </a:r>
            <a:r>
              <a:rPr lang="en" sz="2200" b="1" dirty="0">
                <a:latin typeface="Calibri"/>
                <a:ea typeface="Calibri"/>
                <a:cs typeface="Calibri"/>
              </a:rPr>
              <a:t> </a:t>
            </a:r>
            <a:r>
              <a:rPr lang="en" sz="2200" b="1" dirty="0" err="1">
                <a:latin typeface="Calibri"/>
                <a:ea typeface="Calibri"/>
                <a:cs typeface="Calibri"/>
              </a:rPr>
              <a:t>их</a:t>
            </a:r>
            <a:r>
              <a:rPr lang="en" sz="2200" b="1" dirty="0">
                <a:latin typeface="Calibri"/>
                <a:ea typeface="Calibri"/>
                <a:cs typeface="Calibri"/>
              </a:rPr>
              <a:t> </a:t>
            </a:r>
            <a:r>
              <a:rPr lang="en" sz="2200" b="1" dirty="0" err="1">
                <a:latin typeface="Calibri"/>
                <a:ea typeface="Calibri"/>
                <a:cs typeface="Calibri"/>
              </a:rPr>
              <a:t>субподрядчиками</a:t>
            </a:r>
            <a:r>
              <a:rPr lang="en" sz="2200" b="1" dirty="0">
                <a:latin typeface="Calibri"/>
                <a:ea typeface="Calibri"/>
                <a:cs typeface="Calibri"/>
              </a:rPr>
              <a:t> </a:t>
            </a:r>
            <a:r>
              <a:rPr lang="en" sz="2200" b="1" dirty="0" err="1">
                <a:latin typeface="Calibri"/>
                <a:ea typeface="Calibri"/>
                <a:cs typeface="Calibri"/>
              </a:rPr>
              <a:t>является</a:t>
            </a:r>
            <a:r>
              <a:rPr lang="en" sz="2200" b="1" dirty="0">
                <a:latin typeface="Calibri"/>
                <a:ea typeface="Calibri"/>
                <a:cs typeface="Calibri"/>
              </a:rPr>
              <a:t> </a:t>
            </a:r>
            <a:r>
              <a:rPr lang="en" sz="2200" b="1" dirty="0" err="1">
                <a:latin typeface="Calibri"/>
                <a:ea typeface="Calibri"/>
                <a:cs typeface="Calibri"/>
              </a:rPr>
              <a:t>очень</a:t>
            </a:r>
            <a:r>
              <a:rPr lang="en" sz="2200" b="1" dirty="0">
                <a:latin typeface="Calibri"/>
                <a:ea typeface="Calibri"/>
                <a:cs typeface="Calibri"/>
              </a:rPr>
              <a:t> </a:t>
            </a:r>
            <a:r>
              <a:rPr lang="en" sz="2200" b="1" u="sng" dirty="0" err="1">
                <a:latin typeface="Calibri"/>
                <a:ea typeface="Calibri"/>
                <a:cs typeface="Calibri"/>
              </a:rPr>
              <a:t>эффективным</a:t>
            </a:r>
            <a:r>
              <a:rPr lang="en" sz="2200" b="1" u="sng" dirty="0">
                <a:latin typeface="Calibri"/>
                <a:ea typeface="Calibri"/>
                <a:cs typeface="Calibri"/>
              </a:rPr>
              <a:t> и </a:t>
            </a:r>
            <a:r>
              <a:rPr lang="en" sz="2200" b="1" u="sng" dirty="0" err="1">
                <a:latin typeface="Calibri"/>
                <a:ea typeface="Calibri"/>
                <a:cs typeface="Calibri"/>
              </a:rPr>
              <a:t>рациональным</a:t>
            </a:r>
            <a:r>
              <a:rPr lang="en" sz="2200" b="1" u="sng" dirty="0">
                <a:latin typeface="Calibri"/>
                <a:ea typeface="Calibri"/>
                <a:cs typeface="Calibri"/>
              </a:rPr>
              <a:t> </a:t>
            </a:r>
            <a:r>
              <a:rPr lang="en" sz="2200" b="1" u="sng" dirty="0" err="1">
                <a:latin typeface="Calibri"/>
                <a:ea typeface="Calibri"/>
                <a:cs typeface="Calibri"/>
              </a:rPr>
              <a:t>подходом</a:t>
            </a:r>
            <a:r>
              <a:rPr lang="en" sz="2200" b="1" dirty="0">
                <a:latin typeface="Calibri"/>
                <a:ea typeface="Calibri"/>
                <a:cs typeface="Calibri"/>
              </a:rPr>
              <a:t> </a:t>
            </a:r>
            <a:r>
              <a:rPr lang="en" sz="2200" b="1" dirty="0" err="1">
                <a:latin typeface="Calibri"/>
                <a:ea typeface="Calibri"/>
                <a:cs typeface="Calibri"/>
              </a:rPr>
              <a:t>для</a:t>
            </a:r>
            <a:r>
              <a:rPr lang="en" sz="2200" b="1" dirty="0">
                <a:latin typeface="Calibri"/>
                <a:ea typeface="Calibri"/>
                <a:cs typeface="Calibri"/>
              </a:rPr>
              <a:t> </a:t>
            </a:r>
            <a:r>
              <a:rPr lang="en" sz="2200" b="1" dirty="0" err="1">
                <a:latin typeface="Calibri"/>
                <a:ea typeface="Calibri"/>
                <a:cs typeface="Calibri"/>
              </a:rPr>
              <a:t>минимизации</a:t>
            </a:r>
            <a:r>
              <a:rPr lang="en" sz="2200" b="1" dirty="0">
                <a:latin typeface="Calibri"/>
                <a:ea typeface="Calibri"/>
                <a:cs typeface="Calibri"/>
              </a:rPr>
              <a:t> </a:t>
            </a:r>
            <a:r>
              <a:rPr lang="en" sz="2200" b="1" dirty="0" err="1">
                <a:latin typeface="Calibri"/>
                <a:ea typeface="Calibri"/>
                <a:cs typeface="Calibri"/>
              </a:rPr>
              <a:t>очевидных</a:t>
            </a:r>
            <a:r>
              <a:rPr lang="en" sz="2200" b="1" dirty="0">
                <a:latin typeface="Calibri"/>
                <a:ea typeface="Calibri"/>
                <a:cs typeface="Calibri"/>
              </a:rPr>
              <a:t> </a:t>
            </a:r>
            <a:r>
              <a:rPr lang="en" sz="2200" b="1" dirty="0" err="1">
                <a:latin typeface="Calibri"/>
                <a:ea typeface="Calibri"/>
                <a:cs typeface="Calibri"/>
              </a:rPr>
              <a:t>препятствий</a:t>
            </a:r>
            <a:r>
              <a:rPr lang="en" sz="2200" b="1" dirty="0">
                <a:latin typeface="Calibri"/>
                <a:ea typeface="Calibri"/>
                <a:cs typeface="Calibri"/>
              </a:rPr>
              <a:t>: </a:t>
            </a:r>
            <a:endParaRPr lang="en" sz="2200" b="1">
              <a:latin typeface="Calibri"/>
              <a:ea typeface="Calibri"/>
              <a:cs typeface="Calibri"/>
            </a:endParaRPr>
          </a:p>
          <a:p>
            <a:pPr algn="just">
              <a:buFont typeface="Wingdings" panose="05000000000000000000" pitchFamily="2" charset="2"/>
              <a:buChar char="n"/>
            </a:pPr>
            <a:r>
              <a:rPr lang="fr-BE" sz="22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Местный</a:t>
            </a:r>
            <a:r>
              <a:rPr lang="fr-BE" sz="2200" b="1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BE" sz="22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язык</a:t>
            </a:r>
            <a:r>
              <a:rPr lang="fr-BE" sz="2200" b="1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BE" sz="22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документов</a:t>
            </a:r>
            <a:r>
              <a:rPr lang="fr-BE" sz="2200" b="1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и </a:t>
            </a:r>
            <a:r>
              <a:rPr lang="fr-BE" sz="22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коммуникаций</a:t>
            </a:r>
            <a:r>
              <a:rPr lang="fr-BE" sz="2200" b="1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, а </a:t>
            </a:r>
            <a:r>
              <a:rPr lang="fr-BE" sz="22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также</a:t>
            </a:r>
            <a:r>
              <a:rPr lang="fr-BE" sz="2200" b="1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BE" sz="22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местные</a:t>
            </a:r>
            <a:r>
              <a:rPr lang="fr-BE" sz="2200" b="1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BE" sz="22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специфические</a:t>
            </a:r>
            <a:r>
              <a:rPr lang="fr-BE" sz="2200" b="1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BE" sz="22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регуляции</a:t>
            </a:r>
            <a:r>
              <a:rPr lang="fr-BE" sz="2200" b="1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;</a:t>
            </a:r>
            <a:endParaRPr lang="en" sz="2200" b="1" i="1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algn="just">
              <a:buFont typeface="Wingdings" panose="05000000000000000000" pitchFamily="2" charset="2"/>
              <a:buChar char="n"/>
            </a:pPr>
            <a:r>
              <a:rPr lang="en-GB" sz="22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Процедурные</a:t>
            </a:r>
            <a:r>
              <a:rPr lang="en-GB" sz="2200" b="1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22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отклонения</a:t>
            </a:r>
            <a:r>
              <a:rPr lang="en-GB" sz="2200" b="1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GB" sz="22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возможные</a:t>
            </a:r>
            <a:r>
              <a:rPr lang="en-GB" sz="2200" b="1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22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осложнения</a:t>
            </a:r>
            <a:r>
              <a:rPr lang="en-GB" sz="2200" b="1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GB" sz="22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связанные</a:t>
            </a:r>
            <a:r>
              <a:rPr lang="en-GB" sz="2200" b="1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с </a:t>
            </a:r>
            <a:r>
              <a:rPr lang="en-GB" sz="22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цифровыми</a:t>
            </a:r>
            <a:r>
              <a:rPr lang="en-GB" sz="2200" b="1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22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коммуникациями</a:t>
            </a:r>
            <a:r>
              <a:rPr lang="en-GB" sz="2200" b="1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и </a:t>
            </a:r>
            <a:r>
              <a:rPr lang="en-GB" sz="22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цифровыми</a:t>
            </a:r>
            <a:r>
              <a:rPr lang="en-GB" sz="2200" b="1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22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подписями</a:t>
            </a:r>
            <a:r>
              <a:rPr lang="en-GB" sz="2200" b="1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.</a:t>
            </a:r>
            <a:endParaRPr lang="en-GB" sz="22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n-GB" sz="2200" b="1" i="1" u="sng" dirty="0" err="1">
                <a:latin typeface="Calibri"/>
                <a:ea typeface="Calibri"/>
                <a:cs typeface="Calibri"/>
              </a:rPr>
              <a:t>Украинские</a:t>
            </a:r>
            <a:r>
              <a:rPr lang="en-GB" sz="2200" b="1" i="1" u="sng" dirty="0">
                <a:latin typeface="Calibri"/>
                <a:ea typeface="Calibri"/>
                <a:cs typeface="Calibri"/>
              </a:rPr>
              <a:t> </a:t>
            </a:r>
            <a:r>
              <a:rPr lang="en-GB" sz="2200" b="1" i="1" u="sng" dirty="0" err="1">
                <a:latin typeface="Calibri"/>
                <a:ea typeface="Calibri"/>
                <a:cs typeface="Calibri"/>
              </a:rPr>
              <a:t>ресурсы</a:t>
            </a:r>
            <a:r>
              <a:rPr lang="en-GB" sz="2200" b="1" i="1" u="sng" dirty="0">
                <a:latin typeface="Calibri"/>
                <a:ea typeface="Calibri"/>
                <a:cs typeface="Calibri"/>
              </a:rPr>
              <a:t>, </a:t>
            </a:r>
            <a:r>
              <a:rPr lang="en-GB" sz="2200" b="1" i="1" u="sng" dirty="0" err="1">
                <a:latin typeface="Calibri"/>
                <a:ea typeface="Calibri"/>
                <a:cs typeface="Calibri"/>
              </a:rPr>
              <a:t>которые</a:t>
            </a:r>
            <a:r>
              <a:rPr lang="en-GB" sz="2200" b="1" i="1" u="sng" dirty="0">
                <a:latin typeface="Calibri"/>
                <a:ea typeface="Calibri"/>
                <a:cs typeface="Calibri"/>
              </a:rPr>
              <a:t> </a:t>
            </a:r>
            <a:r>
              <a:rPr lang="en-GB" sz="2200" b="1" i="1" u="sng" dirty="0" err="1">
                <a:latin typeface="Calibri"/>
                <a:ea typeface="Calibri"/>
                <a:cs typeface="Calibri"/>
              </a:rPr>
              <a:t>могут</a:t>
            </a:r>
            <a:r>
              <a:rPr lang="en-GB" sz="2200" b="1" i="1" u="sng" dirty="0">
                <a:latin typeface="Calibri"/>
                <a:ea typeface="Calibri"/>
                <a:cs typeface="Calibri"/>
              </a:rPr>
              <a:t> </a:t>
            </a:r>
            <a:r>
              <a:rPr lang="en-GB" sz="2200" b="1" i="1" u="sng" dirty="0" err="1">
                <a:latin typeface="Calibri"/>
                <a:ea typeface="Calibri"/>
                <a:cs typeface="Calibri"/>
              </a:rPr>
              <a:t>помочь</a:t>
            </a:r>
            <a:r>
              <a:rPr lang="en-GB" sz="2200" b="1" i="1" u="sng" dirty="0">
                <a:latin typeface="Calibri"/>
                <a:ea typeface="Calibri"/>
                <a:cs typeface="Calibri"/>
              </a:rPr>
              <a:t> </a:t>
            </a:r>
            <a:r>
              <a:rPr lang="en-GB" sz="2200" b="1" i="1" u="sng" dirty="0" err="1">
                <a:latin typeface="Calibri"/>
                <a:ea typeface="Calibri"/>
                <a:cs typeface="Calibri"/>
              </a:rPr>
              <a:t>найти</a:t>
            </a:r>
            <a:r>
              <a:rPr lang="en-GB" sz="2200" b="1" i="1" u="sng" dirty="0">
                <a:latin typeface="Calibri"/>
                <a:ea typeface="Calibri"/>
                <a:cs typeface="Calibri"/>
              </a:rPr>
              <a:t> </a:t>
            </a:r>
            <a:r>
              <a:rPr lang="en-GB" sz="2200" b="1" i="1" u="sng" dirty="0" err="1">
                <a:latin typeface="Calibri"/>
                <a:ea typeface="Calibri"/>
                <a:cs typeface="Calibri"/>
              </a:rPr>
              <a:t>местного</a:t>
            </a:r>
            <a:r>
              <a:rPr lang="en-GB" sz="2200" b="1" i="1" u="sng" dirty="0">
                <a:latin typeface="Calibri"/>
                <a:ea typeface="Calibri"/>
                <a:cs typeface="Calibri"/>
              </a:rPr>
              <a:t> </a:t>
            </a:r>
            <a:r>
              <a:rPr lang="en-GB" sz="2200" b="1" i="1" u="sng" dirty="0" err="1">
                <a:latin typeface="Calibri"/>
                <a:ea typeface="Calibri"/>
                <a:cs typeface="Calibri"/>
              </a:rPr>
              <a:t>партнера</a:t>
            </a:r>
            <a:r>
              <a:rPr lang="en-GB" sz="2200" b="1" i="1" u="sng" dirty="0">
                <a:latin typeface="Calibri"/>
                <a:ea typeface="Calibri"/>
                <a:cs typeface="Calibri"/>
              </a:rPr>
              <a:t> в </a:t>
            </a:r>
            <a:r>
              <a:rPr lang="en-GB" sz="2200" b="1" i="1" u="sng" dirty="0" err="1">
                <a:latin typeface="Calibri"/>
                <a:ea typeface="Calibri"/>
                <a:cs typeface="Calibri"/>
              </a:rPr>
              <a:t>Украине</a:t>
            </a:r>
            <a:r>
              <a:rPr lang="en-GB" sz="2200" b="1" i="1" u="sng" dirty="0">
                <a:latin typeface="Calibri"/>
                <a:ea typeface="Calibri"/>
                <a:cs typeface="Calibri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Офис</a:t>
            </a:r>
            <a:r>
              <a:rPr lang="en-GB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</a:t>
            </a:r>
            <a:r>
              <a:rPr lang="en-GB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стимулированию</a:t>
            </a:r>
            <a:r>
              <a:rPr lang="en-GB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предпринимательства</a:t>
            </a:r>
            <a:r>
              <a:rPr lang="en-GB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и </a:t>
            </a:r>
            <a:r>
              <a:rPr lang="en-GB" sz="22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экспорта</a:t>
            </a:r>
            <a:r>
              <a:rPr lang="en-GB" sz="2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(business.diia.gov.ua/</a:t>
            </a:r>
            <a:r>
              <a:rPr lang="en-GB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</a:t>
            </a:r>
            <a:r>
              <a:rPr lang="en-GB" sz="2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/</a:t>
            </a:r>
            <a:r>
              <a:rPr lang="en-GB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eepo</a:t>
            </a:r>
            <a:r>
              <a:rPr lang="en-GB" sz="2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 – </a:t>
            </a:r>
            <a:r>
              <a:rPr lang="en-GB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консультирование</a:t>
            </a:r>
            <a:r>
              <a:rPr lang="en-GB" sz="2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GB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поиск</a:t>
            </a:r>
            <a:r>
              <a:rPr lang="en-GB" sz="2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партнеров</a:t>
            </a:r>
            <a:r>
              <a:rPr lang="en-GB" sz="2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GB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выставки</a:t>
            </a:r>
            <a:r>
              <a:rPr lang="en-GB" sz="2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;</a:t>
            </a:r>
            <a:endParaRPr lang="en-GB" sz="2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uk-UA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Онлайн-платформа по </a:t>
            </a:r>
            <a:r>
              <a:rPr lang="uk-UA" sz="22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бизнес-сотрудничеству</a:t>
            </a:r>
            <a:r>
              <a:rPr lang="uk-UA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uk-UA" sz="22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Министерства</a:t>
            </a:r>
            <a:r>
              <a:rPr lang="uk-UA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uk-UA" sz="22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иностранных</a:t>
            </a:r>
            <a:r>
              <a:rPr lang="uk-UA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uk-UA" sz="22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дел</a:t>
            </a:r>
            <a:r>
              <a:rPr lang="uk-UA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и </a:t>
            </a:r>
            <a:r>
              <a:rPr lang="uk-UA" sz="22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дипломатических</a:t>
            </a:r>
            <a:r>
              <a:rPr lang="uk-UA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uk-UA" sz="2200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миссий</a:t>
            </a:r>
            <a:r>
              <a:rPr lang="uk-UA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uk-UA" sz="2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NAZOVNI</a:t>
            </a:r>
            <a:r>
              <a:rPr lang="uk-UA" sz="2200" dirty="0">
                <a:solidFill>
                  <a:srgbClr val="000000"/>
                </a:solidFill>
                <a:latin typeface="Raleway"/>
                <a:ea typeface="Calibri"/>
                <a:cs typeface="Calibri"/>
              </a:rPr>
              <a:t> </a:t>
            </a:r>
            <a:r>
              <a:rPr lang="uk-UA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(https://nazovni.online/en/import-application);</a:t>
            </a:r>
            <a:endParaRPr lang="en-GB" sz="22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GB" sz="2200" b="1" dirty="0" err="1">
                <a:solidFill>
                  <a:srgbClr val="000000"/>
                </a:solidFill>
                <a:latin typeface="Calibri"/>
                <a:cs typeface="Calibri"/>
              </a:rPr>
              <a:t>Украинская</a:t>
            </a:r>
            <a:r>
              <a:rPr lang="en-GB" sz="2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Calibri"/>
                <a:cs typeface="Calibri"/>
              </a:rPr>
              <a:t>торгово-промышленная</a:t>
            </a:r>
            <a:r>
              <a:rPr lang="en-GB" sz="2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Calibri"/>
                <a:cs typeface="Calibri"/>
              </a:rPr>
              <a:t>палата</a:t>
            </a:r>
            <a:r>
              <a:rPr lang="en-GB" sz="2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(https://ucci.org.ua/en/about) -- </a:t>
            </a:r>
            <a:r>
              <a:rPr lang="en-GB" sz="2200" dirty="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консультирование</a:t>
            </a:r>
            <a:r>
              <a:rPr lang="en-GB" sz="2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, </a:t>
            </a:r>
            <a:r>
              <a:rPr lang="en-GB" sz="2200" dirty="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поиск</a:t>
            </a:r>
            <a:r>
              <a:rPr lang="en-GB" sz="2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партнеров</a:t>
            </a:r>
            <a:r>
              <a:rPr lang="en-GB" sz="2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, </a:t>
            </a:r>
            <a:r>
              <a:rPr lang="en-GB" sz="2200" dirty="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выставки</a:t>
            </a:r>
            <a:r>
              <a:rPr lang="en-GB" sz="22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;</a:t>
            </a:r>
            <a:endParaRPr lang="uk-UA" sz="2200" b="0" i="0" dirty="0">
              <a:solidFill>
                <a:srgbClr val="231F20"/>
              </a:solidFill>
              <a:effectLst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200" b="1" dirty="0" err="1">
                <a:solidFill>
                  <a:srgbClr val="000000"/>
                </a:solidFill>
                <a:latin typeface="Calibri"/>
                <a:cs typeface="Calibri"/>
              </a:rPr>
              <a:t>Европейская</a:t>
            </a:r>
            <a:r>
              <a:rPr lang="en-US" sz="2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Calibri"/>
                <a:cs typeface="Calibri"/>
              </a:rPr>
              <a:t>бизнес-ассоциация</a:t>
            </a:r>
            <a:r>
              <a:rPr lang="en-US" sz="22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(https://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eba.com.ua/en/) --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Эта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инициатива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изначально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получила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поддержку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Европейской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комиссии</a:t>
            </a:r>
            <a:r>
              <a:rPr lang="en-US" sz="2200" dirty="0">
                <a:latin typeface="Calibri"/>
                <a:ea typeface="Calibri"/>
                <a:cs typeface="Calibri"/>
              </a:rPr>
              <a:t> и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стала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одним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из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крупнейших</a:t>
            </a:r>
            <a:r>
              <a:rPr lang="en-US" sz="2200" dirty="0">
                <a:latin typeface="Calibri"/>
                <a:ea typeface="Calibri"/>
                <a:cs typeface="Calibri"/>
              </a:rPr>
              <a:t> и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наиболее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влиятельных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бизнес-сообществ</a:t>
            </a:r>
            <a:r>
              <a:rPr lang="en-US" sz="2200" dirty="0">
                <a:latin typeface="Calibri"/>
                <a:ea typeface="Calibri"/>
                <a:cs typeface="Calibri"/>
              </a:rPr>
              <a:t> в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стране</a:t>
            </a:r>
            <a:r>
              <a:rPr lang="en-US" sz="2200" b="0" i="0" dirty="0">
                <a:effectLst/>
                <a:latin typeface="Calibri"/>
                <a:ea typeface="Calibri"/>
                <a:cs typeface="Calibri"/>
              </a:rPr>
              <a:t>.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7265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145" y="2797291"/>
            <a:ext cx="11471709" cy="441337"/>
          </a:xfrm>
        </p:spPr>
        <p:txBody>
          <a:bodyPr lIns="0" tIns="45720" rIns="91440" bIns="45720" anchor="ctr"/>
          <a:lstStyle/>
          <a:p>
            <a:pPr algn="ctr"/>
            <a:r>
              <a:rPr lang="en-US" sz="4800" b="1" dirty="0" err="1">
                <a:solidFill>
                  <a:srgbClr val="003999"/>
                </a:solidFill>
                <a:latin typeface="Calibri"/>
                <a:cs typeface="Calibri"/>
              </a:rPr>
              <a:t>Спасибо</a:t>
            </a:r>
            <a:r>
              <a:rPr lang="en-US" sz="4800" b="1" dirty="0">
                <a:solidFill>
                  <a:srgbClr val="003999"/>
                </a:solidFill>
                <a:latin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003999"/>
                </a:solidFill>
                <a:latin typeface="Calibri"/>
                <a:cs typeface="Calibri"/>
              </a:rPr>
              <a:t>за</a:t>
            </a:r>
            <a:r>
              <a:rPr lang="en-US" sz="4800" b="1" dirty="0">
                <a:solidFill>
                  <a:srgbClr val="003999"/>
                </a:solidFill>
                <a:latin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003999"/>
                </a:solidFill>
                <a:latin typeface="Calibri"/>
                <a:cs typeface="Calibri"/>
              </a:rPr>
              <a:t>внимание</a:t>
            </a:r>
            <a:r>
              <a:rPr lang="en-US" sz="4800" b="1" dirty="0">
                <a:solidFill>
                  <a:srgbClr val="003999"/>
                </a:solidFill>
                <a:latin typeface="Calibri"/>
                <a:cs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693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243">
            <a:extLst>
              <a:ext uri="{FF2B5EF4-FFF2-40B4-BE49-F238E27FC236}">
                <a16:creationId xmlns:a16="http://schemas.microsoft.com/office/drawing/2014/main" id="{75AC797D-B82D-4C11-8535-96A92AA0F71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9" y="326333"/>
            <a:ext cx="193516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 descr="logo EBRD_2NcFAqFnH.jpg (1323×693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29" y="235127"/>
            <a:ext cx="1734035" cy="9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11CDBC30-BCD6-43B8-BD22-A3F74B584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367607"/>
            <a:ext cx="12191999" cy="646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altLang="uk-UA" sz="4000" b="1" dirty="0" err="1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Проэкт</a:t>
            </a:r>
            <a:r>
              <a:rPr lang="ru-RU" altLang="uk-UA" sz="4000" b="1" dirty="0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 </a:t>
            </a:r>
            <a:r>
              <a:rPr lang="ru-RU" altLang="uk-UA" sz="4000" b="1" dirty="0" err="1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GPAinUA</a:t>
            </a:r>
            <a:r>
              <a:rPr lang="en-US" altLang="uk-UA" sz="4000" b="1" dirty="0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 – 2019-2020</a:t>
            </a:r>
            <a:endParaRPr lang="uk-UA" altLang="uk-UA" sz="4000" b="1" dirty="0">
              <a:solidFill>
                <a:srgbClr val="1F5FA0"/>
              </a:solidFill>
              <a:latin typeface="Franklin Gothic Book"/>
              <a:ea typeface="Tahoma"/>
              <a:cs typeface="+mj-cs"/>
            </a:endParaRPr>
          </a:p>
        </p:txBody>
      </p:sp>
      <p:sp>
        <p:nvSpPr>
          <p:cNvPr id="7" name="Shape 107">
            <a:extLst>
              <a:ext uri="{FF2B5EF4-FFF2-40B4-BE49-F238E27FC236}">
                <a16:creationId xmlns:a16="http://schemas.microsoft.com/office/drawing/2014/main" id="{20439729-D0A6-4D9B-A9EA-69960EB6F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950" y="1509555"/>
            <a:ext cx="9681449" cy="489364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rgbClr val="0070C0"/>
                </a:solidFill>
                <a:latin typeface="Franklin Gothic Book" panose="020B0503020102020204" pitchFamily="34" charset="0"/>
              </a:defRPr>
            </a:lvl1pPr>
          </a:lstStyle>
          <a:p>
            <a:pPr marL="0" indent="0">
              <a:spcBef>
                <a:spcPts val="1200"/>
              </a:spcBef>
              <a:buNone/>
            </a:pPr>
            <a:r>
              <a:rPr lang="ru-RU" sz="2800" dirty="0">
                <a:latin typeface="+mn-lt"/>
              </a:rPr>
              <a:t>- Содействие и бесплатная поддержка для украинского бизнеса, чтобы поучаствовать в </a:t>
            </a:r>
            <a:r>
              <a:rPr lang="ru-RU" sz="2800" dirty="0">
                <a:latin typeface="+mn-lt"/>
                <a:cs typeface="Calibri"/>
                <a:sym typeface="Century Gothic" panose="020B0502020202020204" pitchFamily="34" charset="0"/>
              </a:rPr>
              <a:t>тендерах СГЗ</a:t>
            </a:r>
            <a:endParaRPr lang="ru-RU" dirty="0">
              <a:cs typeface="Calibri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2800" dirty="0">
                <a:latin typeface="+mn-lt"/>
                <a:cs typeface="Calibri"/>
                <a:sym typeface="Century Gothic" panose="020B0502020202020204" pitchFamily="34" charset="0"/>
              </a:rPr>
              <a:t>- Повышение конкурентоспособных навыков украинского бизнеса </a:t>
            </a:r>
            <a:endParaRPr lang="ru-RU">
              <a:cs typeface="Calibri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2800" dirty="0">
                <a:latin typeface="+mn-lt"/>
                <a:cs typeface="Calibri"/>
                <a:sym typeface="Century Gothic" panose="020B0502020202020204" pitchFamily="34" charset="0"/>
              </a:rPr>
              <a:t>- Устранение барьеров в тендерах между </a:t>
            </a:r>
            <a:r>
              <a:rPr lang="ru-RU" sz="2800" dirty="0">
                <a:latin typeface="+mn-lt"/>
                <a:sym typeface="Century Gothic" panose="020B0502020202020204" pitchFamily="34" charset="0"/>
              </a:rPr>
              <a:t>членами СГЗ </a:t>
            </a:r>
            <a:endParaRPr lang="ru-RU"/>
          </a:p>
          <a:p>
            <a:pPr marL="0" indent="0">
              <a:spcBef>
                <a:spcPts val="1200"/>
              </a:spcBef>
              <a:buNone/>
            </a:pPr>
            <a:r>
              <a:rPr lang="ru-RU" sz="2800" dirty="0">
                <a:latin typeface="+mn-lt"/>
                <a:sym typeface="Century Gothic" panose="020B0502020202020204" pitchFamily="34" charset="0"/>
              </a:rPr>
              <a:t>- Пред</a:t>
            </a:r>
            <a:r>
              <a:rPr lang="ru-RU" sz="2800" dirty="0">
                <a:latin typeface="+mn-lt"/>
                <a:cs typeface="Calibri"/>
                <a:sym typeface="Century Gothic" panose="020B0502020202020204" pitchFamily="34" charset="0"/>
              </a:rPr>
              <a:t>оставление консультационных услуг правительству по защите интересов украинского бизнеса в контексте СГЗ коммуника</a:t>
            </a:r>
            <a:r>
              <a:rPr lang="ru-RU" sz="2800" dirty="0">
                <a:latin typeface="+mn-lt"/>
                <a:sym typeface="Century Gothic" panose="020B0502020202020204" pitchFamily="34" charset="0"/>
              </a:rPr>
              <a:t>ций, включая присоединяющихся стран и наблюдателей</a:t>
            </a:r>
            <a:endParaRPr lang="ru-RU"/>
          </a:p>
        </p:txBody>
      </p:sp>
      <p:pic>
        <p:nvPicPr>
          <p:cNvPr id="8" name="Shape 108">
            <a:extLst>
              <a:ext uri="{FF2B5EF4-FFF2-40B4-BE49-F238E27FC236}">
                <a16:creationId xmlns:a16="http://schemas.microsoft.com/office/drawing/2014/main" id="{3398E2D3-F0F2-4A4F-ABC3-BD309908908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596420"/>
            <a:ext cx="1455737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hape 109">
            <a:extLst>
              <a:ext uri="{FF2B5EF4-FFF2-40B4-BE49-F238E27FC236}">
                <a16:creationId xmlns:a16="http://schemas.microsoft.com/office/drawing/2014/main" id="{29315630-0BCC-4698-90E9-33FEE4D33BE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09554"/>
            <a:ext cx="1227137" cy="112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Рукописні дані 1">
                <a:extLst>
                  <a:ext uri="{FF2B5EF4-FFF2-40B4-BE49-F238E27FC236}">
                    <a16:creationId xmlns:a16="http://schemas.microsoft.com/office/drawing/2014/main" id="{382154B4-61CA-0BCD-DC01-0F8DBC7C0907}"/>
                  </a:ext>
                </a:extLst>
              </p14:cNvPr>
              <p14:cNvContentPartPr/>
              <p14:nvPr/>
            </p14:nvContentPartPr>
            <p14:xfrm>
              <a:off x="5584217" y="1817434"/>
              <a:ext cx="360" cy="360"/>
            </p14:xfrm>
          </p:contentPart>
        </mc:Choice>
        <mc:Fallback xmlns="">
          <p:pic>
            <p:nvPicPr>
              <p:cNvPr id="2" name="Рукописні дані 1">
                <a:extLst>
                  <a:ext uri="{FF2B5EF4-FFF2-40B4-BE49-F238E27FC236}">
                    <a16:creationId xmlns:a16="http://schemas.microsoft.com/office/drawing/2014/main" id="{382154B4-61CA-0BCD-DC01-0F8DBC7C090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75577" y="18087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Рукописні дані 2">
                <a:extLst>
                  <a:ext uri="{FF2B5EF4-FFF2-40B4-BE49-F238E27FC236}">
                    <a16:creationId xmlns:a16="http://schemas.microsoft.com/office/drawing/2014/main" id="{CA9FCCC1-2F7A-3489-5F0F-D8F685AF74FD}"/>
                  </a:ext>
                </a:extLst>
              </p14:cNvPr>
              <p14:cNvContentPartPr/>
              <p14:nvPr/>
            </p14:nvContentPartPr>
            <p14:xfrm>
              <a:off x="11614577" y="6432994"/>
              <a:ext cx="360" cy="360"/>
            </p14:xfrm>
          </p:contentPart>
        </mc:Choice>
        <mc:Fallback xmlns="">
          <p:pic>
            <p:nvPicPr>
              <p:cNvPr id="3" name="Рукописні дані 2">
                <a:extLst>
                  <a:ext uri="{FF2B5EF4-FFF2-40B4-BE49-F238E27FC236}">
                    <a16:creationId xmlns:a16="http://schemas.microsoft.com/office/drawing/2014/main" id="{CA9FCCC1-2F7A-3489-5F0F-D8F685AF74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05937" y="642435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D23EE5ED-185E-7C0F-8CE2-217714838DB8}"/>
              </a:ext>
            </a:extLst>
          </p:cNvPr>
          <p:cNvGrpSpPr/>
          <p:nvPr/>
        </p:nvGrpSpPr>
        <p:grpSpPr>
          <a:xfrm>
            <a:off x="11636897" y="6313474"/>
            <a:ext cx="360" cy="360"/>
            <a:chOff x="11636897" y="631347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Рукописні дані 5">
                  <a:extLst>
                    <a:ext uri="{FF2B5EF4-FFF2-40B4-BE49-F238E27FC236}">
                      <a16:creationId xmlns:a16="http://schemas.microsoft.com/office/drawing/2014/main" id="{2C7E9CA9-BF02-4915-BCDD-FDEF65E74BB9}"/>
                    </a:ext>
                  </a:extLst>
                </p14:cNvPr>
                <p14:cNvContentPartPr/>
                <p14:nvPr/>
              </p14:nvContentPartPr>
              <p14:xfrm>
                <a:off x="11636897" y="6313474"/>
                <a:ext cx="360" cy="360"/>
              </p14:xfrm>
            </p:contentPart>
          </mc:Choice>
          <mc:Fallback xmlns="">
            <p:pic>
              <p:nvPicPr>
                <p:cNvPr id="6" name="Рукописні дані 5">
                  <a:extLst>
                    <a:ext uri="{FF2B5EF4-FFF2-40B4-BE49-F238E27FC236}">
                      <a16:creationId xmlns:a16="http://schemas.microsoft.com/office/drawing/2014/main" id="{2C7E9CA9-BF02-4915-BCDD-FDEF65E74B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27897" y="63044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Рукописні дані 10">
                  <a:extLst>
                    <a:ext uri="{FF2B5EF4-FFF2-40B4-BE49-F238E27FC236}">
                      <a16:creationId xmlns:a16="http://schemas.microsoft.com/office/drawing/2014/main" id="{088327ED-AB8D-65D5-278E-E8356F9414F9}"/>
                    </a:ext>
                  </a:extLst>
                </p14:cNvPr>
                <p14:cNvContentPartPr/>
                <p14:nvPr/>
              </p14:nvContentPartPr>
              <p14:xfrm>
                <a:off x="11636897" y="6313474"/>
                <a:ext cx="360" cy="360"/>
              </p14:xfrm>
            </p:contentPart>
          </mc:Choice>
          <mc:Fallback xmlns="">
            <p:pic>
              <p:nvPicPr>
                <p:cNvPr id="11" name="Рукописні дані 10">
                  <a:extLst>
                    <a:ext uri="{FF2B5EF4-FFF2-40B4-BE49-F238E27FC236}">
                      <a16:creationId xmlns:a16="http://schemas.microsoft.com/office/drawing/2014/main" id="{088327ED-AB8D-65D5-278E-E8356F9414F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27897" y="63044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E882EA6B-CFEA-E005-9CC0-A9E171E6D375}"/>
              </a:ext>
            </a:extLst>
          </p:cNvPr>
          <p:cNvGrpSpPr/>
          <p:nvPr/>
        </p:nvGrpSpPr>
        <p:grpSpPr>
          <a:xfrm>
            <a:off x="11517017" y="6247954"/>
            <a:ext cx="360" cy="360"/>
            <a:chOff x="11517017" y="624795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Рукописні дані 11">
                  <a:extLst>
                    <a:ext uri="{FF2B5EF4-FFF2-40B4-BE49-F238E27FC236}">
                      <a16:creationId xmlns:a16="http://schemas.microsoft.com/office/drawing/2014/main" id="{636D6D07-4DE3-7119-7200-B95CA4F866FF}"/>
                    </a:ext>
                  </a:extLst>
                </p14:cNvPr>
                <p14:cNvContentPartPr/>
                <p14:nvPr/>
              </p14:nvContentPartPr>
              <p14:xfrm>
                <a:off x="11517017" y="6247954"/>
                <a:ext cx="360" cy="360"/>
              </p14:xfrm>
            </p:contentPart>
          </mc:Choice>
          <mc:Fallback xmlns="">
            <p:pic>
              <p:nvPicPr>
                <p:cNvPr id="12" name="Рукописні дані 11">
                  <a:extLst>
                    <a:ext uri="{FF2B5EF4-FFF2-40B4-BE49-F238E27FC236}">
                      <a16:creationId xmlns:a16="http://schemas.microsoft.com/office/drawing/2014/main" id="{636D6D07-4DE3-7119-7200-B95CA4F866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08377" y="62393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Рукописні дані 12">
                  <a:extLst>
                    <a:ext uri="{FF2B5EF4-FFF2-40B4-BE49-F238E27FC236}">
                      <a16:creationId xmlns:a16="http://schemas.microsoft.com/office/drawing/2014/main" id="{D95C53C0-09A7-9321-B198-F3980F9E237A}"/>
                    </a:ext>
                  </a:extLst>
                </p14:cNvPr>
                <p14:cNvContentPartPr/>
                <p14:nvPr/>
              </p14:nvContentPartPr>
              <p14:xfrm>
                <a:off x="11517017" y="6247954"/>
                <a:ext cx="360" cy="360"/>
              </p14:xfrm>
            </p:contentPart>
          </mc:Choice>
          <mc:Fallback xmlns="">
            <p:pic>
              <p:nvPicPr>
                <p:cNvPr id="13" name="Рукописні дані 12">
                  <a:extLst>
                    <a:ext uri="{FF2B5EF4-FFF2-40B4-BE49-F238E27FC236}">
                      <a16:creationId xmlns:a16="http://schemas.microsoft.com/office/drawing/2014/main" id="{D95C53C0-09A7-9321-B198-F3980F9E237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08377" y="62393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Рукописні дані 13">
                <a:extLst>
                  <a:ext uri="{FF2B5EF4-FFF2-40B4-BE49-F238E27FC236}">
                    <a16:creationId xmlns:a16="http://schemas.microsoft.com/office/drawing/2014/main" id="{BBEA0577-E3FF-A0A2-FCC2-AA248E4D788B}"/>
                  </a:ext>
                </a:extLst>
              </p14:cNvPr>
              <p14:cNvContentPartPr/>
              <p14:nvPr/>
            </p14:nvContentPartPr>
            <p14:xfrm>
              <a:off x="8501657" y="5235994"/>
              <a:ext cx="360" cy="360"/>
            </p14:xfrm>
          </p:contentPart>
        </mc:Choice>
        <mc:Fallback xmlns="">
          <p:pic>
            <p:nvPicPr>
              <p:cNvPr id="14" name="Рукописні дані 13">
                <a:extLst>
                  <a:ext uri="{FF2B5EF4-FFF2-40B4-BE49-F238E27FC236}">
                    <a16:creationId xmlns:a16="http://schemas.microsoft.com/office/drawing/2014/main" id="{BBEA0577-E3FF-A0A2-FCC2-AA248E4D78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93017" y="52269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Рукописні дані 15">
                <a:extLst>
                  <a:ext uri="{FF2B5EF4-FFF2-40B4-BE49-F238E27FC236}">
                    <a16:creationId xmlns:a16="http://schemas.microsoft.com/office/drawing/2014/main" id="{B845D4E3-38BF-78A8-454A-5440D52EC588}"/>
                  </a:ext>
                </a:extLst>
              </p14:cNvPr>
              <p14:cNvContentPartPr/>
              <p14:nvPr/>
            </p14:nvContentPartPr>
            <p14:xfrm>
              <a:off x="6465497" y="3145834"/>
              <a:ext cx="360" cy="360"/>
            </p14:xfrm>
          </p:contentPart>
        </mc:Choice>
        <mc:Fallback xmlns="">
          <p:pic>
            <p:nvPicPr>
              <p:cNvPr id="16" name="Рукописні дані 15">
                <a:extLst>
                  <a:ext uri="{FF2B5EF4-FFF2-40B4-BE49-F238E27FC236}">
                    <a16:creationId xmlns:a16="http://schemas.microsoft.com/office/drawing/2014/main" id="{B845D4E3-38BF-78A8-454A-5440D52EC5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6857" y="31368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Рукописні дані 18">
                <a:extLst>
                  <a:ext uri="{FF2B5EF4-FFF2-40B4-BE49-F238E27FC236}">
                    <a16:creationId xmlns:a16="http://schemas.microsoft.com/office/drawing/2014/main" id="{A9C0E3CE-3DA4-D9F4-DC28-0D4EEF4C09E4}"/>
                  </a:ext>
                </a:extLst>
              </p14:cNvPr>
              <p14:cNvContentPartPr/>
              <p14:nvPr/>
            </p14:nvContentPartPr>
            <p14:xfrm>
              <a:off x="7193280" y="4714160"/>
              <a:ext cx="360" cy="360"/>
            </p14:xfrm>
          </p:contentPart>
        </mc:Choice>
        <mc:Fallback xmlns="">
          <p:pic>
            <p:nvPicPr>
              <p:cNvPr id="19" name="Рукописні дані 18">
                <a:extLst>
                  <a:ext uri="{FF2B5EF4-FFF2-40B4-BE49-F238E27FC236}">
                    <a16:creationId xmlns:a16="http://schemas.microsoft.com/office/drawing/2014/main" id="{A9C0E3CE-3DA4-D9F4-DC28-0D4EEF4C09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84640" y="4705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Рукописні дані 19">
                <a:extLst>
                  <a:ext uri="{FF2B5EF4-FFF2-40B4-BE49-F238E27FC236}">
                    <a16:creationId xmlns:a16="http://schemas.microsoft.com/office/drawing/2014/main" id="{5C534BBE-78EA-D1B0-FBAA-27F45CA5A09D}"/>
                  </a:ext>
                </a:extLst>
              </p14:cNvPr>
              <p14:cNvContentPartPr/>
              <p14:nvPr/>
            </p14:nvContentPartPr>
            <p14:xfrm>
              <a:off x="11551440" y="6187640"/>
              <a:ext cx="360" cy="360"/>
            </p14:xfrm>
          </p:contentPart>
        </mc:Choice>
        <mc:Fallback xmlns="">
          <p:pic>
            <p:nvPicPr>
              <p:cNvPr id="20" name="Рукописні дані 19">
                <a:extLst>
                  <a:ext uri="{FF2B5EF4-FFF2-40B4-BE49-F238E27FC236}">
                    <a16:creationId xmlns:a16="http://schemas.microsoft.com/office/drawing/2014/main" id="{5C534BBE-78EA-D1B0-FBAA-27F45CA5A0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42800" y="617864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E4C066C5-C2F5-CDD6-55F4-CA2FCE819CF4}"/>
              </a:ext>
            </a:extLst>
          </p:cNvPr>
          <p:cNvGrpSpPr/>
          <p:nvPr/>
        </p:nvGrpSpPr>
        <p:grpSpPr>
          <a:xfrm>
            <a:off x="11551440" y="6217880"/>
            <a:ext cx="360" cy="360"/>
            <a:chOff x="11551440" y="621788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Рукописні дані 20">
                  <a:extLst>
                    <a:ext uri="{FF2B5EF4-FFF2-40B4-BE49-F238E27FC236}">
                      <a16:creationId xmlns:a16="http://schemas.microsoft.com/office/drawing/2014/main" id="{278EE45D-A20C-BFAF-1778-CFDFAA96B96F}"/>
                    </a:ext>
                  </a:extLst>
                </p14:cNvPr>
                <p14:cNvContentPartPr/>
                <p14:nvPr/>
              </p14:nvContentPartPr>
              <p14:xfrm>
                <a:off x="11551440" y="6217880"/>
                <a:ext cx="360" cy="360"/>
              </p14:xfrm>
            </p:contentPart>
          </mc:Choice>
          <mc:Fallback xmlns="">
            <p:pic>
              <p:nvPicPr>
                <p:cNvPr id="21" name="Рукописні дані 20">
                  <a:extLst>
                    <a:ext uri="{FF2B5EF4-FFF2-40B4-BE49-F238E27FC236}">
                      <a16:creationId xmlns:a16="http://schemas.microsoft.com/office/drawing/2014/main" id="{278EE45D-A20C-BFAF-1778-CFDFAA96B9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42800" y="6209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Рукописні дані 21">
                  <a:extLst>
                    <a:ext uri="{FF2B5EF4-FFF2-40B4-BE49-F238E27FC236}">
                      <a16:creationId xmlns:a16="http://schemas.microsoft.com/office/drawing/2014/main" id="{DBBE873B-AE06-F7E7-4650-B4709B9F94D0}"/>
                    </a:ext>
                  </a:extLst>
                </p14:cNvPr>
                <p14:cNvContentPartPr/>
                <p14:nvPr/>
              </p14:nvContentPartPr>
              <p14:xfrm>
                <a:off x="11551440" y="6217880"/>
                <a:ext cx="360" cy="360"/>
              </p14:xfrm>
            </p:contentPart>
          </mc:Choice>
          <mc:Fallback xmlns="">
            <p:pic>
              <p:nvPicPr>
                <p:cNvPr id="22" name="Рукописні дані 21">
                  <a:extLst>
                    <a:ext uri="{FF2B5EF4-FFF2-40B4-BE49-F238E27FC236}">
                      <a16:creationId xmlns:a16="http://schemas.microsoft.com/office/drawing/2014/main" id="{DBBE873B-AE06-F7E7-4650-B4709B9F94D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42800" y="6209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59C289E2-55E4-7ED2-5C3E-4805742BCE42}"/>
                  </a:ext>
                </a:extLst>
              </p14:cNvPr>
              <p14:cNvContentPartPr/>
              <p14:nvPr/>
            </p14:nvContentPartPr>
            <p14:xfrm>
              <a:off x="6197520" y="3535520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59C289E2-55E4-7ED2-5C3E-4805742BCE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8520" y="352688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746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243">
            <a:extLst>
              <a:ext uri="{FF2B5EF4-FFF2-40B4-BE49-F238E27FC236}">
                <a16:creationId xmlns:a16="http://schemas.microsoft.com/office/drawing/2014/main" id="{75AC797D-B82D-4C11-8535-96A92AA0F71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9" y="326333"/>
            <a:ext cx="193516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 descr="logo EBRD_2NcFAqFnH.jpg (1323×693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29" y="235127"/>
            <a:ext cx="1734035" cy="9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11CDBC30-BCD6-43B8-BD22-A3F74B584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367607"/>
            <a:ext cx="12191999" cy="646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altLang="uk-UA" sz="3200" b="1" dirty="0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Платформа </a:t>
            </a:r>
            <a:r>
              <a:rPr lang="ru-RU" altLang="uk-UA" sz="3200" b="1" dirty="0" err="1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GPAinUA</a:t>
            </a:r>
            <a:r>
              <a:rPr lang="en-GB" altLang="uk-UA" sz="3200" b="1" dirty="0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 </a:t>
            </a:r>
            <a:endParaRPr lang="en-GB" altLang="uk-UA" sz="3200" b="1">
              <a:solidFill>
                <a:srgbClr val="1F5FA0"/>
              </a:solidFill>
              <a:latin typeface="Franklin Gothic Book"/>
              <a:ea typeface="Tahoma"/>
              <a:cs typeface="+mj-cs"/>
            </a:endParaRPr>
          </a:p>
          <a:p>
            <a:pPr algn="ctr" defTabSz="914400" eaLnBrk="1" hangingPunct="1"/>
            <a:r>
              <a:rPr kumimoji="0" lang="uk-UA" altLang="uk-UA" sz="2600" b="0" i="0" u="sng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https://infobox.prozorro.org/gpa</a:t>
            </a:r>
            <a:endParaRPr lang="uk-UA" altLang="uk-UA" sz="2600" b="1" dirty="0">
              <a:solidFill>
                <a:srgbClr val="1F5FA0"/>
              </a:solidFill>
              <a:latin typeface="Franklin Gothic Book" panose="020B0503020102020204" pitchFamily="34" charset="0"/>
              <a:ea typeface="Tahoma" pitchFamily="34" charset="0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F7C2-4392-4A25-900A-035C0850DF9F}" type="slidenum">
              <a:rPr lang="en-US" altLang="uk-UA" smtClean="0"/>
              <a:pPr/>
              <a:t>3</a:t>
            </a:fld>
            <a:endParaRPr lang="en-US" altLang="uk-UA"/>
          </a:p>
        </p:txBody>
      </p:sp>
      <p:cxnSp>
        <p:nvCxnSpPr>
          <p:cNvPr id="20" name="Straight Arrow Connector 7">
            <a:extLst>
              <a:ext uri="{FF2B5EF4-FFF2-40B4-BE49-F238E27FC236}">
                <a16:creationId xmlns:a16="http://schemas.microsoft.com/office/drawing/2014/main" id="{CFA7FDAF-FB25-4826-B2D0-E6590C969949}"/>
              </a:ext>
            </a:extLst>
          </p:cNvPr>
          <p:cNvCxnSpPr/>
          <p:nvPr/>
        </p:nvCxnSpPr>
        <p:spPr>
          <a:xfrm flipH="1">
            <a:off x="6390610" y="1945295"/>
            <a:ext cx="1123950" cy="4724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8BED91-E172-B1EC-A7DF-58F06C944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23" y="1435923"/>
            <a:ext cx="11650706" cy="5422077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27BF3154-D5B4-8893-4318-186F30D68D1D}"/>
              </a:ext>
            </a:extLst>
          </p:cNvPr>
          <p:cNvSpPr txBox="1"/>
          <p:nvPr/>
        </p:nvSpPr>
        <p:spPr>
          <a:xfrm>
            <a:off x="7884959" y="1414439"/>
            <a:ext cx="2309129" cy="10089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999"/>
              </a:lnSpc>
            </a:pPr>
            <a:r>
              <a:rPr lang="en-US" dirty="0" err="1">
                <a:solidFill>
                  <a:srgbClr val="FFFFFF"/>
                </a:solidFill>
                <a:latin typeface="Arial"/>
                <a:cs typeface="Arial"/>
              </a:rPr>
              <a:t>Нажмите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Arial"/>
                <a:cs typeface="Arial"/>
              </a:rPr>
              <a:t>чтобы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cs typeface="Arial"/>
              </a:rPr>
              <a:t>перейти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к </a:t>
            </a:r>
            <a:r>
              <a:rPr lang="en-US" dirty="0" err="1">
                <a:solidFill>
                  <a:srgbClr val="FFFFFF"/>
                </a:solidFill>
                <a:latin typeface="Arial"/>
                <a:cs typeface="Arial"/>
              </a:rPr>
              <a:t>тендерам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СГЗ.</a:t>
            </a:r>
            <a:endParaRPr lang="en-US" dirty="0"/>
          </a:p>
        </p:txBody>
      </p: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CDBDCD05-66EA-9F6C-2F86-F692F3B8D8B9}"/>
              </a:ext>
            </a:extLst>
          </p:cNvPr>
          <p:cNvCxnSpPr>
            <a:cxnSpLocks/>
          </p:cNvCxnSpPr>
          <p:nvPr/>
        </p:nvCxnSpPr>
        <p:spPr>
          <a:xfrm flipH="1">
            <a:off x="6390610" y="1850571"/>
            <a:ext cx="1479972" cy="6640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2EEC0323-7C0E-131A-FAEC-C3F22190F7BD}"/>
                  </a:ext>
                </a:extLst>
              </p14:cNvPr>
              <p14:cNvContentPartPr/>
              <p14:nvPr/>
            </p14:nvContentPartPr>
            <p14:xfrm>
              <a:off x="5289017" y="2458869"/>
              <a:ext cx="2126880" cy="361440"/>
            </p14:xfrm>
          </p:contentPart>
        </mc:Choice>
        <mc:Fallback xmlns=""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2EEC0323-7C0E-131A-FAEC-C3F22190F7B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0377" y="2449869"/>
                <a:ext cx="21445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36921B73-5318-9B54-C08A-2E7763C08D9F}"/>
                  </a:ext>
                </a:extLst>
              </p14:cNvPr>
              <p14:cNvContentPartPr/>
              <p14:nvPr/>
            </p14:nvContentPartPr>
            <p14:xfrm>
              <a:off x="6248417" y="3526989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36921B73-5318-9B54-C08A-2E7763C08D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9777" y="35183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Номер слайда 3">
            <a:extLst>
              <a:ext uri="{FF2B5EF4-FFF2-40B4-BE49-F238E27FC236}">
                <a16:creationId xmlns:a16="http://schemas.microsoft.com/office/drawing/2014/main" id="{E6F6ADAD-6D09-4123-148F-D1138C2C1272}"/>
              </a:ext>
            </a:extLst>
          </p:cNvPr>
          <p:cNvSpPr txBox="1">
            <a:spLocks/>
          </p:cNvSpPr>
          <p:nvPr/>
        </p:nvSpPr>
        <p:spPr>
          <a:xfrm>
            <a:off x="11437164" y="6202204"/>
            <a:ext cx="54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F2F7C2-4392-4A25-900A-035C0850DF9F}" type="slidenum">
              <a:rPr lang="en-US" altLang="uk-UA" smtClean="0"/>
              <a:pPr/>
              <a:t>3</a:t>
            </a:fld>
            <a:endParaRPr lang="en-US" altLang="uk-UA" dirty="0"/>
          </a:p>
        </p:txBody>
      </p:sp>
      <p:sp>
        <p:nvSpPr>
          <p:cNvPr id="24" name="Номер слайда 3">
            <a:extLst>
              <a:ext uri="{FF2B5EF4-FFF2-40B4-BE49-F238E27FC236}">
                <a16:creationId xmlns:a16="http://schemas.microsoft.com/office/drawing/2014/main" id="{A8465B04-1122-446A-5CF5-995BDC56D6D5}"/>
              </a:ext>
            </a:extLst>
          </p:cNvPr>
          <p:cNvSpPr txBox="1">
            <a:spLocks/>
          </p:cNvSpPr>
          <p:nvPr/>
        </p:nvSpPr>
        <p:spPr>
          <a:xfrm>
            <a:off x="11589564" y="6354604"/>
            <a:ext cx="54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F2F7C2-4392-4A25-900A-035C0850DF9F}" type="slidenum">
              <a:rPr lang="en-US" altLang="uk-UA" smtClean="0"/>
              <a:pPr/>
              <a:t>3</a:t>
            </a:fld>
            <a:endParaRPr lang="en-US" altLang="uk-UA" dirty="0"/>
          </a:p>
        </p:txBody>
      </p:sp>
    </p:spTree>
    <p:extLst>
      <p:ext uri="{BB962C8B-B14F-4D97-AF65-F5344CB8AC3E}">
        <p14:creationId xmlns:p14="http://schemas.microsoft.com/office/powerpoint/2010/main" val="419763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243">
            <a:extLst>
              <a:ext uri="{FF2B5EF4-FFF2-40B4-BE49-F238E27FC236}">
                <a16:creationId xmlns:a16="http://schemas.microsoft.com/office/drawing/2014/main" id="{75AC797D-B82D-4C11-8535-96A92AA0F71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" y="-11505"/>
            <a:ext cx="1736726" cy="86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 descr="logo EBRD_2NcFAqFnH.jpg (1323×693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90" y="95316"/>
            <a:ext cx="1496574" cy="8707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B699D64D-BCF6-4A12-A802-EC8C23108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156895"/>
            <a:ext cx="11805919" cy="54014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uk-UA" sz="2300" dirty="0" err="1">
                <a:cs typeface="Arial"/>
              </a:rPr>
              <a:t>При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поддержке</a:t>
            </a:r>
            <a:r>
              <a:rPr lang="en-US" altLang="uk-UA" sz="2300" dirty="0">
                <a:cs typeface="Arial"/>
              </a:rPr>
              <a:t> ЕБРР и в </a:t>
            </a:r>
            <a:r>
              <a:rPr lang="en-US" altLang="uk-UA" sz="2300" dirty="0" err="1">
                <a:cs typeface="Arial"/>
              </a:rPr>
              <a:t>рамках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проекта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GPAinUA</a:t>
            </a:r>
            <a:r>
              <a:rPr lang="en-US" altLang="uk-UA" sz="2300" dirty="0">
                <a:cs typeface="Arial"/>
              </a:rPr>
              <a:t> с </a:t>
            </a:r>
            <a:r>
              <a:rPr lang="en-US" altLang="uk-UA" sz="2300" dirty="0" err="1">
                <a:cs typeface="Arial"/>
              </a:rPr>
              <a:t>ноября</a:t>
            </a:r>
            <a:r>
              <a:rPr lang="en-US" altLang="uk-UA" sz="2300" dirty="0">
                <a:cs typeface="Arial"/>
              </a:rPr>
              <a:t> 2020 </a:t>
            </a:r>
            <a:r>
              <a:rPr lang="en-US" altLang="uk-UA" sz="2300" dirty="0" err="1">
                <a:cs typeface="Arial"/>
              </a:rPr>
              <a:t>года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был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создан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специальный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раздел</a:t>
            </a:r>
            <a:r>
              <a:rPr lang="en-US" altLang="uk-UA" sz="2300" dirty="0">
                <a:cs typeface="Arial"/>
              </a:rPr>
              <a:t> (</a:t>
            </a:r>
            <a:r>
              <a:rPr lang="en-US" altLang="uk-UA" sz="2300" dirty="0" err="1">
                <a:cs typeface="Arial"/>
              </a:rPr>
              <a:t>платформа</a:t>
            </a:r>
            <a:r>
              <a:rPr lang="en-US" altLang="uk-UA" sz="2300" dirty="0">
                <a:cs typeface="Arial"/>
              </a:rPr>
              <a:t>) "</a:t>
            </a:r>
            <a:r>
              <a:rPr lang="en-US" altLang="uk-UA" sz="2300" dirty="0" err="1">
                <a:cs typeface="Arial"/>
              </a:rPr>
              <a:t>Международные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тендеры</a:t>
            </a:r>
            <a:r>
              <a:rPr lang="en-US" altLang="uk-UA" sz="2300" dirty="0">
                <a:cs typeface="Arial"/>
              </a:rPr>
              <a:t> СГЗ" (https://infobox.prozorro.org/gpa) </a:t>
            </a:r>
            <a:r>
              <a:rPr lang="en-US" altLang="uk-UA" sz="2300" dirty="0" err="1">
                <a:cs typeface="Arial"/>
              </a:rPr>
              <a:t>на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Информационном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ресурсе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по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государственным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закупкам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b="1" dirty="0">
                <a:cs typeface="Arial"/>
              </a:rPr>
              <a:t>INFOBOX.PROZORRO</a:t>
            </a:r>
            <a:r>
              <a:rPr lang="en-US" altLang="uk-UA" sz="2300" dirty="0">
                <a:cs typeface="Arial"/>
              </a:rPr>
              <a:t>, </a:t>
            </a:r>
            <a:r>
              <a:rPr lang="en-US" altLang="uk-UA" sz="2300" dirty="0" err="1">
                <a:cs typeface="Arial"/>
              </a:rPr>
              <a:t>призванный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оказывать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практическую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помощь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отечественным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компаниям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для</a:t>
            </a:r>
            <a:r>
              <a:rPr lang="en-US" altLang="uk-UA" sz="2300" dirty="0">
                <a:cs typeface="Arial"/>
              </a:rPr>
              <a:t> </a:t>
            </a:r>
            <a:r>
              <a:rPr lang="en-US" altLang="uk-UA" sz="2300" dirty="0" err="1">
                <a:cs typeface="Arial"/>
              </a:rPr>
              <a:t>участия</a:t>
            </a:r>
            <a:r>
              <a:rPr lang="en-US" altLang="uk-UA" sz="2300" dirty="0">
                <a:cs typeface="Arial"/>
              </a:rPr>
              <a:t> и </a:t>
            </a:r>
            <a:r>
              <a:rPr lang="en-US" sz="2300" dirty="0" err="1">
                <a:ea typeface="+mn-lt"/>
                <a:cs typeface="+mn-lt"/>
              </a:rPr>
              <a:t>заключения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договоров</a:t>
            </a:r>
            <a:r>
              <a:rPr lang="en-US" altLang="uk-UA" sz="2300" dirty="0">
                <a:cs typeface="Arial"/>
              </a:rPr>
              <a:t> в </a:t>
            </a:r>
            <a:r>
              <a:rPr lang="en-US" altLang="uk-UA" sz="2300" dirty="0" err="1">
                <a:cs typeface="Arial"/>
              </a:rPr>
              <a:t>государственных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закупках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за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пределами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Украины</a:t>
            </a:r>
            <a:r>
              <a:rPr lang="en-US" altLang="uk-UA" sz="2300" dirty="0">
                <a:cs typeface="Arial"/>
              </a:rPr>
              <a:t>, в </a:t>
            </a:r>
            <a:r>
              <a:rPr lang="en-US" altLang="uk-UA" sz="2300" dirty="0" err="1">
                <a:cs typeface="Arial"/>
              </a:rPr>
              <a:t>первую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очередь</a:t>
            </a:r>
            <a:r>
              <a:rPr lang="en-US" altLang="uk-UA" sz="2300" dirty="0">
                <a:cs typeface="Arial"/>
              </a:rPr>
              <a:t>, в </a:t>
            </a:r>
            <a:r>
              <a:rPr lang="en-US" altLang="uk-UA" sz="2300" dirty="0" err="1">
                <a:cs typeface="Arial"/>
              </a:rPr>
              <a:t>странах-участниках</a:t>
            </a:r>
            <a:r>
              <a:rPr lang="en-US" altLang="uk-UA" sz="2300" dirty="0">
                <a:cs typeface="Arial"/>
              </a:rPr>
              <a:t> СГЗ. </a:t>
            </a:r>
            <a:endParaRPr lang="en-US" dirty="0">
              <a:cs typeface="Arial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en-US" altLang="uk-UA" sz="2300" err="1">
                <a:cs typeface="Arial"/>
              </a:rPr>
              <a:t>Платформа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err="1">
                <a:cs typeface="Arial"/>
              </a:rPr>
              <a:t>включает</a:t>
            </a:r>
            <a:r>
              <a:rPr lang="en-US" altLang="uk-UA" sz="2300" dirty="0">
                <a:cs typeface="Arial"/>
              </a:rPr>
              <a:t> в </a:t>
            </a:r>
            <a:r>
              <a:rPr lang="en-US" altLang="uk-UA" sz="2300" err="1">
                <a:cs typeface="Arial"/>
              </a:rPr>
              <a:t>себя</a:t>
            </a:r>
            <a:r>
              <a:rPr lang="en-US" altLang="uk-UA" sz="2300" dirty="0">
                <a:cs typeface="Arial"/>
              </a:rPr>
              <a:t>: </a:t>
            </a:r>
            <a:endParaRPr lang="en-US" dirty="0">
              <a:cs typeface="Arial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en-US" altLang="uk-UA" sz="2300" dirty="0">
                <a:cs typeface="Arial"/>
              </a:rPr>
              <a:t>- </a:t>
            </a:r>
            <a:r>
              <a:rPr lang="en-US" altLang="uk-UA" sz="2300" dirty="0" err="1">
                <a:cs typeface="Arial"/>
              </a:rPr>
              <a:t>Обзор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Соглашения</a:t>
            </a:r>
            <a:r>
              <a:rPr lang="en-US" altLang="uk-UA" sz="2300" dirty="0">
                <a:cs typeface="Arial"/>
              </a:rPr>
              <a:t> о </a:t>
            </a:r>
            <a:r>
              <a:rPr lang="en-US" altLang="uk-UA" sz="2300" dirty="0" err="1">
                <a:cs typeface="Arial"/>
              </a:rPr>
              <a:t>государственных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закупках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как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источника</a:t>
            </a:r>
            <a:r>
              <a:rPr lang="en-US" altLang="uk-UA" sz="2300" dirty="0">
                <a:cs typeface="Arial"/>
              </a:rPr>
              <a:t> и </a:t>
            </a:r>
            <a:r>
              <a:rPr lang="en-US" altLang="uk-UA" sz="2300" dirty="0" err="1">
                <a:cs typeface="Arial"/>
              </a:rPr>
              <a:t>механизма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новых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экспортных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возможностей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для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украинского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бизнеса</a:t>
            </a:r>
            <a:r>
              <a:rPr lang="en-US" altLang="uk-UA" sz="2300" dirty="0">
                <a:cs typeface="Arial"/>
              </a:rPr>
              <a:t>; </a:t>
            </a:r>
            <a:endParaRPr lang="en-US">
              <a:cs typeface="Arial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en-US" altLang="uk-UA" sz="2300" dirty="0">
                <a:cs typeface="Arial"/>
              </a:rPr>
              <a:t>- </a:t>
            </a:r>
            <a:r>
              <a:rPr lang="en-US" altLang="uk-UA" sz="2300" dirty="0" err="1">
                <a:cs typeface="Arial"/>
              </a:rPr>
              <a:t>Список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национальных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платформ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для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государственных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закупок</a:t>
            </a:r>
            <a:r>
              <a:rPr lang="en-US" altLang="uk-UA" sz="2300" dirty="0">
                <a:cs typeface="Arial"/>
              </a:rPr>
              <a:t> с </a:t>
            </a:r>
            <a:r>
              <a:rPr lang="en-US" altLang="uk-UA" sz="2300" dirty="0" err="1">
                <a:cs typeface="Arial"/>
              </a:rPr>
              <a:t>информацией</a:t>
            </a:r>
            <a:r>
              <a:rPr lang="en-US" altLang="uk-UA" sz="2300" dirty="0">
                <a:cs typeface="Arial"/>
              </a:rPr>
              <a:t> о </a:t>
            </a:r>
            <a:r>
              <a:rPr lang="en-US" altLang="uk-UA" sz="2300" dirty="0" err="1">
                <a:cs typeface="Arial"/>
              </a:rPr>
              <a:t>закупках</a:t>
            </a:r>
            <a:r>
              <a:rPr lang="en-US" altLang="uk-UA" sz="2300" dirty="0">
                <a:cs typeface="Arial"/>
              </a:rPr>
              <a:t> и </a:t>
            </a:r>
            <a:r>
              <a:rPr lang="en-US" altLang="uk-UA" sz="2300" dirty="0" err="1">
                <a:cs typeface="Arial"/>
              </a:rPr>
              <a:t>объявлениях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от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стран-участников</a:t>
            </a:r>
            <a:r>
              <a:rPr lang="en-US" altLang="uk-UA" sz="2300" dirty="0">
                <a:cs typeface="Arial"/>
              </a:rPr>
              <a:t> </a:t>
            </a:r>
            <a:r>
              <a:rPr lang="en-US" sz="2300" dirty="0">
                <a:cs typeface="Calibri"/>
              </a:rPr>
              <a:t>СГЗ</a:t>
            </a:r>
            <a:r>
              <a:rPr lang="en-US" altLang="uk-UA" sz="2300" dirty="0">
                <a:cs typeface="Arial"/>
              </a:rPr>
              <a:t>; </a:t>
            </a:r>
            <a:endParaRPr lang="en-US" dirty="0">
              <a:cs typeface="Arial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en-US" altLang="uk-UA" sz="2300" dirty="0">
                <a:cs typeface="Arial"/>
              </a:rPr>
              <a:t>- </a:t>
            </a:r>
            <a:r>
              <a:rPr lang="en-US" altLang="uk-UA" sz="2300" dirty="0" err="1">
                <a:cs typeface="Arial"/>
              </a:rPr>
              <a:t>Подробные</a:t>
            </a:r>
            <a:r>
              <a:rPr lang="en-US" altLang="uk-UA" sz="2300" dirty="0">
                <a:cs typeface="Arial"/>
              </a:rPr>
              <a:t> </a:t>
            </a:r>
            <a:r>
              <a:rPr lang="en-US" altLang="uk-UA" sz="2300" dirty="0" err="1">
                <a:cs typeface="Arial"/>
              </a:rPr>
              <a:t>руководства</a:t>
            </a:r>
            <a:r>
              <a:rPr lang="en-US" altLang="uk-UA" sz="2300" dirty="0">
                <a:cs typeface="Arial"/>
              </a:rPr>
              <a:t> и </a:t>
            </a:r>
            <a:r>
              <a:rPr lang="en-US" altLang="uk-UA" sz="2300" dirty="0" err="1">
                <a:cs typeface="Arial"/>
              </a:rPr>
              <a:t>рекомендации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по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участию</a:t>
            </a:r>
            <a:r>
              <a:rPr lang="en-US" altLang="uk-UA" sz="2300" dirty="0">
                <a:cs typeface="Arial"/>
              </a:rPr>
              <a:t> в </a:t>
            </a:r>
            <a:r>
              <a:rPr lang="en-US" altLang="uk-UA" sz="2300" dirty="0" err="1">
                <a:cs typeface="Arial"/>
              </a:rPr>
              <a:t>тендерах</a:t>
            </a:r>
            <a:r>
              <a:rPr lang="en-US" altLang="uk-UA" sz="2300" dirty="0">
                <a:cs typeface="Arial"/>
              </a:rPr>
              <a:t> в </a:t>
            </a:r>
            <a:r>
              <a:rPr lang="en-US" altLang="uk-UA" sz="2300" dirty="0" err="1">
                <a:cs typeface="Arial"/>
              </a:rPr>
              <a:t>отдельных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странах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Соглашения</a:t>
            </a:r>
            <a:r>
              <a:rPr lang="en-US" altLang="uk-UA" sz="2300" dirty="0">
                <a:cs typeface="Arial"/>
              </a:rPr>
              <a:t> (</a:t>
            </a:r>
            <a:r>
              <a:rPr lang="en-US" altLang="uk-UA" sz="2300" dirty="0" err="1">
                <a:cs typeface="Arial"/>
              </a:rPr>
              <a:t>например</a:t>
            </a:r>
            <a:r>
              <a:rPr lang="en-US" altLang="uk-UA" sz="2300" dirty="0">
                <a:cs typeface="Arial"/>
              </a:rPr>
              <a:t>, </a:t>
            </a:r>
            <a:r>
              <a:rPr lang="en-US" altLang="uk-UA" sz="2300" dirty="0" err="1">
                <a:cs typeface="Arial"/>
              </a:rPr>
              <a:t>Прибалтика</a:t>
            </a:r>
            <a:r>
              <a:rPr lang="en-US" altLang="uk-UA" sz="2300" dirty="0">
                <a:cs typeface="Arial"/>
              </a:rPr>
              <a:t>, </a:t>
            </a:r>
            <a:r>
              <a:rPr lang="en-US" altLang="uk-UA" sz="2300" dirty="0" err="1">
                <a:cs typeface="Arial"/>
              </a:rPr>
              <a:t>Польша</a:t>
            </a:r>
            <a:r>
              <a:rPr lang="en-US" altLang="uk-UA" sz="2300" dirty="0">
                <a:cs typeface="Arial"/>
              </a:rPr>
              <a:t>, </a:t>
            </a:r>
            <a:r>
              <a:rPr lang="en-US" altLang="uk-UA" sz="2300" dirty="0" err="1">
                <a:cs typeface="Arial"/>
              </a:rPr>
              <a:t>Италия</a:t>
            </a:r>
            <a:r>
              <a:rPr lang="en-US" altLang="uk-UA" sz="2300" dirty="0">
                <a:cs typeface="Arial"/>
              </a:rPr>
              <a:t>, </a:t>
            </a:r>
            <a:r>
              <a:rPr lang="en-US" altLang="uk-UA" sz="2300" dirty="0" err="1">
                <a:cs typeface="Arial"/>
              </a:rPr>
              <a:t>Чехия</a:t>
            </a:r>
            <a:r>
              <a:rPr lang="en-US" altLang="uk-UA" sz="2300" dirty="0">
                <a:cs typeface="Arial"/>
              </a:rPr>
              <a:t> и </a:t>
            </a:r>
            <a:r>
              <a:rPr lang="en-US" altLang="uk-UA" sz="2300" dirty="0" err="1">
                <a:cs typeface="Arial"/>
              </a:rPr>
              <a:t>др</a:t>
            </a:r>
            <a:r>
              <a:rPr lang="en-US" altLang="uk-UA" sz="2300" dirty="0">
                <a:cs typeface="Arial"/>
              </a:rPr>
              <a:t>.); </a:t>
            </a:r>
            <a:endParaRPr lang="en-US">
              <a:cs typeface="Arial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en-US" altLang="uk-UA" sz="2300" dirty="0">
                <a:cs typeface="Arial"/>
              </a:rPr>
              <a:t>- </a:t>
            </a:r>
            <a:r>
              <a:rPr lang="en-US" altLang="uk-UA" sz="2300" dirty="0" err="1">
                <a:cs typeface="Arial"/>
              </a:rPr>
              <a:t>Результаты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опроса</a:t>
            </a:r>
            <a:r>
              <a:rPr lang="en-US" altLang="uk-UA" sz="2300" dirty="0">
                <a:cs typeface="Arial"/>
              </a:rPr>
              <a:t> (2020 </a:t>
            </a:r>
            <a:r>
              <a:rPr lang="en-US" altLang="uk-UA" sz="2300" dirty="0" err="1">
                <a:cs typeface="Arial"/>
              </a:rPr>
              <a:t>года</a:t>
            </a:r>
            <a:r>
              <a:rPr lang="en-US" altLang="uk-UA" sz="2300" dirty="0">
                <a:cs typeface="Arial"/>
              </a:rPr>
              <a:t>) </a:t>
            </a:r>
            <a:r>
              <a:rPr lang="en-US" altLang="uk-UA" sz="2300" dirty="0" err="1">
                <a:cs typeface="Arial"/>
              </a:rPr>
              <a:t>украинского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бизнеса</a:t>
            </a:r>
            <a:r>
              <a:rPr lang="en-US" altLang="uk-UA" sz="2300" dirty="0">
                <a:cs typeface="Arial"/>
              </a:rPr>
              <a:t> о </a:t>
            </a:r>
            <a:r>
              <a:rPr lang="en-US" altLang="uk-UA" sz="2300" dirty="0" err="1">
                <a:cs typeface="Arial"/>
              </a:rPr>
              <a:t>заинтересованности</a:t>
            </a:r>
            <a:r>
              <a:rPr lang="en-US" altLang="uk-UA" sz="2300" dirty="0">
                <a:cs typeface="Arial"/>
              </a:rPr>
              <a:t> в </a:t>
            </a:r>
            <a:r>
              <a:rPr lang="en-US" altLang="uk-UA" sz="2300" dirty="0" err="1">
                <a:cs typeface="Arial"/>
              </a:rPr>
              <a:t>участии</a:t>
            </a:r>
            <a:r>
              <a:rPr lang="en-US" altLang="uk-UA" sz="2300" dirty="0">
                <a:cs typeface="Arial"/>
              </a:rPr>
              <a:t> в </a:t>
            </a:r>
            <a:r>
              <a:rPr lang="en-US" altLang="uk-UA" sz="2300" dirty="0" err="1">
                <a:cs typeface="Arial"/>
              </a:rPr>
              <a:t>закупках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стран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Соглашения</a:t>
            </a:r>
            <a:r>
              <a:rPr lang="en-US" altLang="uk-UA" sz="2300" dirty="0">
                <a:cs typeface="Arial"/>
              </a:rPr>
              <a:t> о </a:t>
            </a:r>
            <a:r>
              <a:rPr lang="en-US" altLang="uk-UA" sz="2300" dirty="0" err="1">
                <a:cs typeface="Arial"/>
              </a:rPr>
              <a:t>государственных</a:t>
            </a:r>
            <a:r>
              <a:rPr lang="en-US" altLang="uk-UA" sz="2300" dirty="0">
                <a:cs typeface="Arial"/>
              </a:rPr>
              <a:t> </a:t>
            </a:r>
            <a:r>
              <a:rPr lang="en-US" altLang="uk-UA" sz="2300" dirty="0" err="1">
                <a:cs typeface="Arial"/>
              </a:rPr>
              <a:t>закупках</a:t>
            </a:r>
            <a:r>
              <a:rPr lang="en-US" altLang="uk-UA" sz="2300" dirty="0">
                <a:cs typeface="Arial"/>
              </a:rPr>
              <a:t>.</a:t>
            </a:r>
            <a:endParaRPr lang="en-US">
              <a:cs typeface="Arial"/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DC5BB6B7-C64B-4068-B0DC-A03422594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045" y="191853"/>
            <a:ext cx="8423910" cy="957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altLang="uk-UA" sz="3200" b="1" dirty="0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Платформа </a:t>
            </a:r>
            <a:r>
              <a:rPr lang="ru-RU" altLang="uk-UA" sz="3200" b="1" dirty="0" err="1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GPAinUA</a:t>
            </a:r>
            <a:endParaRPr lang="en-GB" altLang="uk-UA" sz="3200" b="1" dirty="0" err="1">
              <a:solidFill>
                <a:srgbClr val="1F5FA0"/>
              </a:solidFill>
              <a:latin typeface="Franklin Gothic Book"/>
              <a:ea typeface="Tahoma"/>
              <a:cs typeface="+mj-cs"/>
            </a:endParaRPr>
          </a:p>
          <a:p>
            <a:pPr algn="ctr" defTabSz="914400" eaLnBrk="1" hangingPunct="1"/>
            <a:r>
              <a:rPr kumimoji="0" lang="uk-UA" altLang="uk-UA" sz="3200" b="0" i="0" u="sng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https://infobox.prozorro.org/gpa</a:t>
            </a:r>
            <a:endParaRPr lang="uk-UA" altLang="uk-UA" sz="3200" b="1" dirty="0">
              <a:solidFill>
                <a:srgbClr val="1F5FA0"/>
              </a:solidFill>
              <a:latin typeface="Franklin Gothic Book" panose="020B0503020102020204" pitchFamily="34" charset="0"/>
              <a:ea typeface="Tahoma" pitchFamily="34" charset="0"/>
              <a:cs typeface="+mj-cs"/>
            </a:endParaRPr>
          </a:p>
          <a:p>
            <a:pPr algn="ctr"/>
            <a:r>
              <a:rPr lang="en-GB" altLang="uk-UA" sz="3200" b="1" i="1" dirty="0">
                <a:solidFill>
                  <a:srgbClr val="1F5FA0"/>
                </a:solidFill>
                <a:latin typeface="Franklin Gothic Book" panose="020B0503020102020204" pitchFamily="34" charset="0"/>
                <a:ea typeface="Tahoma" pitchFamily="34" charset="0"/>
                <a:cs typeface="+mj-cs"/>
              </a:rPr>
              <a:t>G</a:t>
            </a:r>
            <a:endParaRPr lang="uk-UA" altLang="uk-UA" sz="3200" b="1" i="1" dirty="0">
              <a:solidFill>
                <a:srgbClr val="1F5FA0"/>
              </a:solidFill>
              <a:latin typeface="Franklin Gothic Book" panose="020B0503020102020204" pitchFamily="34" charset="0"/>
              <a:ea typeface="Tahoma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059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243">
            <a:extLst>
              <a:ext uri="{FF2B5EF4-FFF2-40B4-BE49-F238E27FC236}">
                <a16:creationId xmlns:a16="http://schemas.microsoft.com/office/drawing/2014/main" id="{75AC797D-B82D-4C11-8535-96A92AA0F71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" y="-11505"/>
            <a:ext cx="1736726" cy="86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 descr="logo EBRD_2NcFAqFnH.jpg (1323×693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90" y="95316"/>
            <a:ext cx="1496574" cy="8707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B699D64D-BCF6-4A12-A802-EC8C23108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36" y="826215"/>
            <a:ext cx="11805919" cy="571541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b="1" dirty="0" err="1">
                <a:ea typeface="Arial" panose="020B0604020202020204" pitchFamily="34" charset="0"/>
              </a:rPr>
              <a:t>Из</a:t>
            </a:r>
            <a:r>
              <a:rPr lang="en-GB" b="1" dirty="0">
                <a:ea typeface="Arial" panose="020B0604020202020204" pitchFamily="34" charset="0"/>
              </a:rPr>
              <a:t> 1000 </a:t>
            </a:r>
            <a:r>
              <a:rPr lang="en-GB" b="1" dirty="0" err="1">
                <a:ea typeface="Arial" panose="020B0604020202020204" pitchFamily="34" charset="0"/>
              </a:rPr>
              <a:t>компаний</a:t>
            </a:r>
            <a:r>
              <a:rPr lang="en-GB" b="1" dirty="0">
                <a:ea typeface="Arial" panose="020B0604020202020204" pitchFamily="34" charset="0"/>
              </a:rPr>
              <a:t> (</a:t>
            </a:r>
            <a:r>
              <a:rPr lang="en-GB" b="1" dirty="0" err="1">
                <a:ea typeface="Calibri"/>
              </a:rPr>
              <a:t>из</a:t>
            </a:r>
            <a:r>
              <a:rPr lang="en-GB" b="1" dirty="0">
                <a:ea typeface="Calibri"/>
              </a:rPr>
              <a:t> </a:t>
            </a:r>
            <a:r>
              <a:rPr lang="en-GB" b="1" dirty="0" err="1">
                <a:ea typeface="Calibri"/>
              </a:rPr>
              <a:t>общего</a:t>
            </a:r>
            <a:r>
              <a:rPr lang="en-GB" b="1" dirty="0">
                <a:ea typeface="Calibri"/>
              </a:rPr>
              <a:t> </a:t>
            </a:r>
            <a:r>
              <a:rPr lang="en-GB" b="1" dirty="0" err="1">
                <a:ea typeface="Calibri"/>
              </a:rPr>
              <a:t>числа</a:t>
            </a:r>
            <a:r>
              <a:rPr lang="en-GB" b="1" dirty="0">
                <a:ea typeface="Calibri"/>
              </a:rPr>
              <a:t> 8000 </a:t>
            </a:r>
            <a:r>
              <a:rPr lang="en-GB" b="1" dirty="0" err="1">
                <a:ea typeface="Calibri"/>
              </a:rPr>
              <a:t>предприятий-адресатов</a:t>
            </a:r>
            <a:r>
              <a:rPr lang="en-GB" b="1" dirty="0">
                <a:ea typeface="Arial" panose="020B0604020202020204" pitchFamily="34" charset="0"/>
              </a:rPr>
              <a:t>), </a:t>
            </a:r>
            <a:r>
              <a:rPr lang="en-GB" b="1" dirty="0" err="1">
                <a:ea typeface="Arial" panose="020B0604020202020204" pitchFamily="34" charset="0"/>
              </a:rPr>
              <a:t>которым</a:t>
            </a:r>
            <a:r>
              <a:rPr lang="en-GB" b="1" dirty="0">
                <a:ea typeface="Arial" panose="020B0604020202020204" pitchFamily="34" charset="0"/>
              </a:rPr>
              <a:t> </a:t>
            </a:r>
            <a:r>
              <a:rPr lang="en-GB" b="1" dirty="0" err="1">
                <a:ea typeface="Arial" panose="020B0604020202020204" pitchFamily="34" charset="0"/>
              </a:rPr>
              <a:t>был</a:t>
            </a:r>
            <a:r>
              <a:rPr lang="en-GB" b="1" dirty="0">
                <a:ea typeface="Arial" panose="020B0604020202020204" pitchFamily="34" charset="0"/>
              </a:rPr>
              <a:t> </a:t>
            </a:r>
            <a:r>
              <a:rPr lang="en-GB" b="1" dirty="0" err="1">
                <a:ea typeface="Arial" panose="020B0604020202020204" pitchFamily="34" charset="0"/>
              </a:rPr>
              <a:t>направлен</a:t>
            </a:r>
            <a:r>
              <a:rPr lang="en-GB" b="1" dirty="0">
                <a:ea typeface="Arial" panose="020B0604020202020204" pitchFamily="34" charset="0"/>
              </a:rPr>
              <a:t> </a:t>
            </a:r>
            <a:r>
              <a:rPr lang="en-GB" b="1" dirty="0" err="1">
                <a:ea typeface="Arial" panose="020B0604020202020204" pitchFamily="34" charset="0"/>
              </a:rPr>
              <a:t>опросный</a:t>
            </a:r>
            <a:r>
              <a:rPr lang="en-GB" b="1" dirty="0">
                <a:ea typeface="Arial" panose="020B0604020202020204" pitchFamily="34" charset="0"/>
              </a:rPr>
              <a:t> </a:t>
            </a:r>
            <a:r>
              <a:rPr lang="en-GB" b="1" dirty="0" err="1">
                <a:ea typeface="Arial" panose="020B0604020202020204" pitchFamily="34" charset="0"/>
              </a:rPr>
              <a:t>лист</a:t>
            </a:r>
            <a:r>
              <a:rPr lang="en-GB" b="1" dirty="0">
                <a:ea typeface="Arial" panose="020B0604020202020204" pitchFamily="34" charset="0"/>
              </a:rPr>
              <a:t>, </a:t>
            </a:r>
            <a:r>
              <a:rPr lang="en-GB" b="1" dirty="0" err="1">
                <a:ea typeface="Arial" panose="020B0604020202020204" pitchFamily="34" charset="0"/>
              </a:rPr>
              <a:t>был</a:t>
            </a:r>
            <a:r>
              <a:rPr lang="en-GB" b="1" dirty="0">
                <a:ea typeface="Arial" panose="020B0604020202020204" pitchFamily="34" charset="0"/>
              </a:rPr>
              <a:t> </a:t>
            </a:r>
            <a:r>
              <a:rPr lang="en-GB" b="1" dirty="0" err="1">
                <a:ea typeface="Arial" panose="020B0604020202020204" pitchFamily="34" charset="0"/>
              </a:rPr>
              <a:t>получен</a:t>
            </a:r>
            <a:r>
              <a:rPr lang="en-GB" b="1" dirty="0">
                <a:ea typeface="Arial" panose="020B0604020202020204" pitchFamily="34" charset="0"/>
              </a:rPr>
              <a:t> </a:t>
            </a:r>
            <a:r>
              <a:rPr lang="en-GB" b="1" dirty="0">
                <a:ea typeface="Calibri"/>
              </a:rPr>
              <a:t>141 </a:t>
            </a:r>
            <a:r>
              <a:rPr lang="en-GB" b="1" dirty="0" err="1">
                <a:ea typeface="Calibri"/>
              </a:rPr>
              <a:t>ответ</a:t>
            </a:r>
            <a:r>
              <a:rPr lang="en-GB" b="1" dirty="0">
                <a:effectLst/>
                <a:ea typeface="Arial" panose="020B0604020202020204" pitchFamily="34" charset="0"/>
              </a:rPr>
              <a:t>.</a:t>
            </a:r>
            <a:endParaRPr lang="en-US" dirty="0"/>
          </a:p>
          <a:p>
            <a:pPr marL="171450" indent="-171450" algn="just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 err="1">
                <a:ea typeface="Calibri" panose="020F0502020204030204" pitchFamily="34" charset="0"/>
              </a:rPr>
              <a:t>Следующие</a:t>
            </a:r>
            <a:r>
              <a:rPr lang="en-GB" b="1" dirty="0">
                <a:ea typeface="Calibri" panose="020F0502020204030204" pitchFamily="34" charset="0"/>
              </a:rPr>
              <a:t> </a:t>
            </a:r>
            <a:r>
              <a:rPr lang="en-GB" b="1" dirty="0" err="1">
                <a:ea typeface="Calibri" panose="020F0502020204030204" pitchFamily="34" charset="0"/>
              </a:rPr>
              <a:t>элементы</a:t>
            </a:r>
            <a:r>
              <a:rPr lang="en-GB" b="1" dirty="0">
                <a:ea typeface="Calibri" panose="020F0502020204030204" pitchFamily="34" charset="0"/>
              </a:rPr>
              <a:t> </a:t>
            </a:r>
            <a:r>
              <a:rPr lang="en-GB" b="1" dirty="0" err="1">
                <a:ea typeface="Calibri" panose="020F0502020204030204" pitchFamily="34" charset="0"/>
              </a:rPr>
              <a:t>процесса</a:t>
            </a:r>
            <a:r>
              <a:rPr lang="en-GB" b="1" dirty="0">
                <a:ea typeface="Calibri" panose="020F0502020204030204" pitchFamily="34" charset="0"/>
              </a:rPr>
              <a:t> </a:t>
            </a:r>
            <a:r>
              <a:rPr lang="en-GB" b="1" dirty="0" err="1">
                <a:ea typeface="Calibri" panose="020F0502020204030204" pitchFamily="34" charset="0"/>
              </a:rPr>
              <a:t>закупок</a:t>
            </a:r>
            <a:r>
              <a:rPr lang="en-GB" b="1" dirty="0">
                <a:ea typeface="Calibri" panose="020F0502020204030204" pitchFamily="34" charset="0"/>
              </a:rPr>
              <a:t> </a:t>
            </a:r>
            <a:r>
              <a:rPr lang="en-GB" b="1" dirty="0" err="1">
                <a:ea typeface="Calibri" panose="020F0502020204030204" pitchFamily="34" charset="0"/>
              </a:rPr>
              <a:t>рассматриваются</a:t>
            </a:r>
            <a:r>
              <a:rPr lang="en-GB" b="1" dirty="0">
                <a:ea typeface="Calibri" panose="020F0502020204030204" pitchFamily="34" charset="0"/>
              </a:rPr>
              <a:t> </a:t>
            </a:r>
            <a:r>
              <a:rPr lang="en-GB" b="1" dirty="0" err="1">
                <a:ea typeface="Calibri" panose="020F0502020204030204" pitchFamily="34" charset="0"/>
              </a:rPr>
              <a:t>как</a:t>
            </a:r>
            <a:r>
              <a:rPr lang="en-GB" b="1" dirty="0">
                <a:ea typeface="Calibri" panose="020F0502020204030204" pitchFamily="34" charset="0"/>
              </a:rPr>
              <a:t> </a:t>
            </a:r>
            <a:r>
              <a:rPr lang="en-GB" b="1" dirty="0" err="1">
                <a:ea typeface="Calibri" panose="020F0502020204030204" pitchFamily="34" charset="0"/>
              </a:rPr>
              <a:t>наиболее</a:t>
            </a:r>
            <a:r>
              <a:rPr lang="en-GB" b="1" dirty="0">
                <a:ea typeface="Calibri" panose="020F0502020204030204" pitchFamily="34" charset="0"/>
              </a:rPr>
              <a:t> </a:t>
            </a:r>
            <a:r>
              <a:rPr lang="en-GB" b="1" dirty="0" err="1">
                <a:ea typeface="Calibri" panose="020F0502020204030204" pitchFamily="34" charset="0"/>
              </a:rPr>
              <a:t>важные</a:t>
            </a:r>
            <a:r>
              <a:rPr lang="en-GB" b="1" dirty="0">
                <a:ea typeface="Calibri" panose="020F0502020204030204" pitchFamily="34" charset="0"/>
              </a:rPr>
              <a:t> </a:t>
            </a:r>
            <a:r>
              <a:rPr lang="en-GB" b="1" dirty="0" err="1">
                <a:ea typeface="Calibri" panose="020F0502020204030204" pitchFamily="34" charset="0"/>
              </a:rPr>
              <a:t>для</a:t>
            </a:r>
            <a:r>
              <a:rPr lang="en-GB" b="1" dirty="0">
                <a:ea typeface="Calibri" panose="020F0502020204030204" pitchFamily="34" charset="0"/>
              </a:rPr>
              <a:t> </a:t>
            </a:r>
            <a:r>
              <a:rPr lang="en-GB" b="1" dirty="0" err="1">
                <a:ea typeface="Calibri" panose="020F0502020204030204" pitchFamily="34" charset="0"/>
              </a:rPr>
              <a:t>украинских</a:t>
            </a:r>
            <a:r>
              <a:rPr lang="en-GB" b="1" dirty="0">
                <a:ea typeface="Calibri" panose="020F0502020204030204" pitchFamily="34" charset="0"/>
              </a:rPr>
              <a:t> </a:t>
            </a:r>
            <a:r>
              <a:rPr lang="en-GB" b="1" dirty="0" err="1">
                <a:ea typeface="Calibri" panose="020F0502020204030204" pitchFamily="34" charset="0"/>
              </a:rPr>
              <a:t>респондентов</a:t>
            </a:r>
            <a:r>
              <a:rPr lang="en-GB" b="1" dirty="0">
                <a:ea typeface="Calibri" panose="020F0502020204030204" pitchFamily="34" charset="0"/>
              </a:rPr>
              <a:t> </a:t>
            </a:r>
            <a:r>
              <a:rPr lang="en-GB" b="1" dirty="0" err="1">
                <a:ea typeface="Calibri" panose="020F0502020204030204" pitchFamily="34" charset="0"/>
              </a:rPr>
              <a:t>при</a:t>
            </a:r>
            <a:r>
              <a:rPr lang="en-GB" b="1" dirty="0">
                <a:ea typeface="Calibri" panose="020F0502020204030204" pitchFamily="34" charset="0"/>
              </a:rPr>
              <a:t> </a:t>
            </a:r>
            <a:r>
              <a:rPr lang="en-GB" b="1" dirty="0" err="1">
                <a:ea typeface="Calibri" panose="020F0502020204030204" pitchFamily="34" charset="0"/>
              </a:rPr>
              <a:t>участии</a:t>
            </a:r>
            <a:r>
              <a:rPr lang="en-GB" b="1" dirty="0">
                <a:ea typeface="Calibri" panose="020F0502020204030204" pitchFamily="34" charset="0"/>
              </a:rPr>
              <a:t> в </a:t>
            </a:r>
            <a:r>
              <a:rPr lang="en-GB" b="1" dirty="0" err="1">
                <a:ea typeface="Calibri" panose="020F0502020204030204" pitchFamily="34" charset="0"/>
              </a:rPr>
              <a:t>тендерах</a:t>
            </a:r>
            <a:r>
              <a:rPr lang="en-GB" b="1" dirty="0">
                <a:ea typeface="Calibri" panose="020F0502020204030204" pitchFamily="34" charset="0"/>
              </a:rPr>
              <a:t> </a:t>
            </a:r>
            <a:r>
              <a:rPr lang="en-GB" b="1" dirty="0" err="1">
                <a:ea typeface="Calibri" panose="020F0502020204030204" pitchFamily="34" charset="0"/>
              </a:rPr>
              <a:t>за</a:t>
            </a:r>
            <a:r>
              <a:rPr lang="en-GB" b="1" dirty="0">
                <a:ea typeface="Calibri" panose="020F0502020204030204" pitchFamily="34" charset="0"/>
              </a:rPr>
              <a:t> </a:t>
            </a:r>
            <a:r>
              <a:rPr lang="en-GB" b="1" dirty="0" err="1">
                <a:ea typeface="Calibri" panose="020F0502020204030204" pitchFamily="34" charset="0"/>
              </a:rPr>
              <a:t>рубежом</a:t>
            </a:r>
            <a:r>
              <a:rPr lang="en-GB" b="1" dirty="0">
                <a:effectLst/>
                <a:ea typeface="Calibri" panose="020F0502020204030204" pitchFamily="34" charset="0"/>
              </a:rPr>
              <a:t>:</a:t>
            </a:r>
            <a:endParaRPr lang="uk-UA" b="1" dirty="0">
              <a:effectLst/>
              <a:ea typeface="Calibri" panose="020F0502020204030204" pitchFamily="34" charset="0"/>
            </a:endParaRPr>
          </a:p>
          <a:p>
            <a:pPr marL="742950" lvl="1" indent="-285750" algn="just">
              <a:buAutoNum type="alphaLcParenR"/>
            </a:pPr>
            <a:r>
              <a:rPr lang="en-GB" sz="1600" i="1" dirty="0" err="1">
                <a:ea typeface="Arial" panose="020B0604020202020204" pitchFamily="34" charset="0"/>
              </a:rPr>
              <a:t>Какие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технические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стандарты</a:t>
            </a:r>
            <a:r>
              <a:rPr lang="en-GB" sz="1600" i="1" dirty="0">
                <a:effectLst/>
                <a:ea typeface="Arial" panose="020B0604020202020204" pitchFamily="34" charset="0"/>
              </a:rPr>
              <a:t>/</a:t>
            </a:r>
            <a:r>
              <a:rPr lang="en-GB" sz="1600" i="1" dirty="0" err="1">
                <a:ea typeface="Arial" panose="020B0604020202020204" pitchFamily="34" charset="0"/>
              </a:rPr>
              <a:t>требования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применяются</a:t>
            </a:r>
            <a:r>
              <a:rPr lang="en-GB" sz="1600" i="1" dirty="0">
                <a:ea typeface="Arial" panose="020B0604020202020204" pitchFamily="34" charset="0"/>
              </a:rPr>
              <a:t> и </a:t>
            </a:r>
            <a:r>
              <a:rPr lang="en-GB" sz="1600" i="1" dirty="0" err="1">
                <a:ea typeface="Arial" panose="020B0604020202020204" pitchFamily="34" charset="0"/>
              </a:rPr>
              <a:t>какой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местный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механизм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подтверждения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соответствия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собственной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продукции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местным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стандартам</a:t>
            </a:r>
            <a:r>
              <a:rPr lang="en-GB" sz="1600" i="1" dirty="0">
                <a:effectLst/>
                <a:ea typeface="Arial" panose="020B0604020202020204" pitchFamily="34" charset="0"/>
              </a:rPr>
              <a:t>?</a:t>
            </a:r>
            <a:endParaRPr lang="uk-UA" sz="1600">
              <a:effectLst/>
              <a:ea typeface="Arial" panose="020B0604020202020204" pitchFamily="34" charset="0"/>
              <a:cs typeface="Calibri"/>
            </a:endParaRPr>
          </a:p>
          <a:p>
            <a:pPr marL="742950" lvl="1" indent="-285750" algn="just">
              <a:buAutoNum type="alphaLcParenR"/>
            </a:pPr>
            <a:r>
              <a:rPr lang="en-GB" sz="1600" i="1" err="1">
                <a:ea typeface="Arial" panose="020B0604020202020204" pitchFamily="34" charset="0"/>
              </a:rPr>
              <a:t>Электронная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доступность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извещений</a:t>
            </a:r>
            <a:r>
              <a:rPr lang="en-GB" sz="1600" i="1" dirty="0">
                <a:ea typeface="Arial" panose="020B0604020202020204" pitchFamily="34" charset="0"/>
              </a:rPr>
              <a:t> о </a:t>
            </a:r>
            <a:r>
              <a:rPr lang="en-GB" sz="1600" i="1" err="1">
                <a:ea typeface="Arial" panose="020B0604020202020204" pitchFamily="34" charset="0"/>
              </a:rPr>
              <a:t>тендерах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>
                <a:effectLst/>
                <a:ea typeface="Arial" panose="020B0604020202020204" pitchFamily="34" charset="0"/>
              </a:rPr>
              <a:t>(</a:t>
            </a:r>
            <a:r>
              <a:rPr lang="en-GB" sz="1600" i="1" dirty="0">
                <a:ea typeface="Arial" panose="020B0604020202020204" pitchFamily="34" charset="0"/>
              </a:rPr>
              <a:t>в </a:t>
            </a:r>
            <a:r>
              <a:rPr lang="en-GB" sz="1600" i="1" err="1">
                <a:ea typeface="Arial" panose="020B0604020202020204" pitchFamily="34" charset="0"/>
              </a:rPr>
              <a:t>электронной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форме</a:t>
            </a:r>
            <a:r>
              <a:rPr lang="en-GB" sz="1600" i="1" dirty="0">
                <a:effectLst/>
                <a:ea typeface="Arial" panose="020B0604020202020204" pitchFamily="34" charset="0"/>
              </a:rPr>
              <a:t>) </a:t>
            </a:r>
            <a:r>
              <a:rPr lang="en-GB" sz="1600" i="1" dirty="0">
                <a:ea typeface="Arial" panose="020B0604020202020204" pitchFamily="34" charset="0"/>
              </a:rPr>
              <a:t>и </a:t>
            </a:r>
            <a:r>
              <a:rPr lang="en-GB" sz="1600" i="1" err="1">
                <a:ea typeface="Arial" panose="020B0604020202020204" pitchFamily="34" charset="0"/>
              </a:rPr>
              <a:t>подачи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электронных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заявок</a:t>
            </a:r>
            <a:r>
              <a:rPr lang="en-GB" sz="1600" i="1" dirty="0">
                <a:effectLst/>
                <a:ea typeface="Arial" panose="020B0604020202020204" pitchFamily="34" charset="0"/>
              </a:rPr>
              <a:t>.</a:t>
            </a:r>
            <a:endParaRPr lang="uk-UA" sz="1600">
              <a:effectLst/>
              <a:ea typeface="Arial" panose="020B0604020202020204" pitchFamily="34" charset="0"/>
              <a:cs typeface="Calibri"/>
            </a:endParaRPr>
          </a:p>
          <a:p>
            <a:pPr marL="742950" lvl="1" indent="-285750" algn="just">
              <a:buAutoNum type="alphaLcParenR"/>
            </a:pPr>
            <a:r>
              <a:rPr lang="en-GB" sz="1600" i="1" err="1">
                <a:ea typeface="Arial" panose="020B0604020202020204" pitchFamily="34" charset="0"/>
              </a:rPr>
              <a:t>Особенности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условий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оплаты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местных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государственных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контрактов</a:t>
            </a:r>
            <a:r>
              <a:rPr lang="en-GB" sz="1600" i="1" dirty="0">
                <a:effectLst/>
                <a:ea typeface="Arial" panose="020B0604020202020204" pitchFamily="34" charset="0"/>
              </a:rPr>
              <a:t>.</a:t>
            </a:r>
            <a:endParaRPr lang="uk-UA" sz="1600" dirty="0">
              <a:ea typeface="Arial" panose="020B0604020202020204" pitchFamily="34" charset="0"/>
              <a:cs typeface="Calibri"/>
            </a:endParaRPr>
          </a:p>
          <a:p>
            <a:pPr lvl="1" algn="just"/>
            <a:endParaRPr lang="uk-UA" dirty="0">
              <a:ea typeface="Calibri" panose="020F0502020204030204" pitchFamily="34" charset="0"/>
              <a:cs typeface="Calibri"/>
            </a:endParaRPr>
          </a:p>
          <a:p>
            <a:pPr lvl="1" algn="just"/>
            <a:r>
              <a:rPr lang="uk-UA" b="1" dirty="0" err="1">
                <a:ea typeface="Calibri"/>
                <a:cs typeface="Calibri"/>
              </a:rPr>
              <a:t>Наиболее</a:t>
            </a:r>
            <a:r>
              <a:rPr lang="uk-UA" b="1" dirty="0">
                <a:ea typeface="Calibri"/>
                <a:cs typeface="Calibri"/>
              </a:rPr>
              <a:t> </a:t>
            </a:r>
            <a:r>
              <a:rPr lang="uk-UA" b="1" dirty="0" err="1">
                <a:ea typeface="Calibri"/>
                <a:cs typeface="Calibri"/>
              </a:rPr>
              <a:t>важные</a:t>
            </a:r>
            <a:r>
              <a:rPr lang="uk-UA" b="1" dirty="0">
                <a:ea typeface="Calibri"/>
                <a:cs typeface="Calibri"/>
              </a:rPr>
              <a:t> </a:t>
            </a:r>
            <a:r>
              <a:rPr lang="uk-UA" b="1" dirty="0" err="1">
                <a:ea typeface="Calibri"/>
              </a:rPr>
              <a:t>потребности</a:t>
            </a:r>
            <a:r>
              <a:rPr lang="uk-UA" b="1" dirty="0">
                <a:ea typeface="Calibri"/>
              </a:rPr>
              <a:t> для </a:t>
            </a:r>
            <a:r>
              <a:rPr lang="uk-UA" b="1" dirty="0" err="1">
                <a:ea typeface="Calibri"/>
              </a:rPr>
              <a:t>поощрения</a:t>
            </a:r>
            <a:r>
              <a:rPr lang="uk-UA" b="1" dirty="0">
                <a:ea typeface="Calibri"/>
              </a:rPr>
              <a:t> </a:t>
            </a:r>
            <a:r>
              <a:rPr lang="uk-UA" b="1" dirty="0" err="1">
                <a:ea typeface="Calibri"/>
              </a:rPr>
              <a:t>участия</a:t>
            </a:r>
            <a:r>
              <a:rPr lang="uk-UA" b="1" dirty="0">
                <a:ea typeface="Calibri"/>
              </a:rPr>
              <a:t> </a:t>
            </a:r>
            <a:r>
              <a:rPr lang="uk-UA" b="1" dirty="0" err="1">
                <a:ea typeface="Calibri"/>
              </a:rPr>
              <a:t>украинских</a:t>
            </a:r>
            <a:r>
              <a:rPr lang="uk-UA" b="1" dirty="0">
                <a:ea typeface="Calibri"/>
              </a:rPr>
              <a:t> </a:t>
            </a:r>
            <a:r>
              <a:rPr lang="uk-UA" b="1" dirty="0" err="1">
                <a:ea typeface="Calibri"/>
              </a:rPr>
              <a:t>организаций</a:t>
            </a:r>
            <a:r>
              <a:rPr lang="uk-UA" b="1" dirty="0">
                <a:ea typeface="Calibri"/>
              </a:rPr>
              <a:t> в </a:t>
            </a:r>
            <a:r>
              <a:rPr lang="uk-UA" b="1" dirty="0" err="1">
                <a:ea typeface="Calibri"/>
              </a:rPr>
              <a:t>государственных</a:t>
            </a:r>
            <a:r>
              <a:rPr lang="uk-UA" b="1" dirty="0">
                <a:ea typeface="Calibri"/>
              </a:rPr>
              <a:t> тендерах за </a:t>
            </a:r>
            <a:r>
              <a:rPr lang="uk-UA" b="1" dirty="0" err="1">
                <a:ea typeface="Calibri"/>
              </a:rPr>
              <a:t>пределами</a:t>
            </a:r>
            <a:r>
              <a:rPr lang="uk-UA" b="1" dirty="0">
                <a:ea typeface="Calibri"/>
              </a:rPr>
              <a:t> </a:t>
            </a:r>
            <a:r>
              <a:rPr lang="uk-UA" b="1" dirty="0" err="1">
                <a:ea typeface="Calibri"/>
              </a:rPr>
              <a:t>Украины</a:t>
            </a:r>
            <a:r>
              <a:rPr lang="uk-UA" b="1" dirty="0">
                <a:effectLst/>
                <a:ea typeface="Calibri"/>
              </a:rPr>
              <a:t>:</a:t>
            </a:r>
            <a:endParaRPr lang="uk-UA" b="1">
              <a:ea typeface="Calibri"/>
              <a:cs typeface="Calibri"/>
            </a:endParaRPr>
          </a:p>
          <a:p>
            <a:pPr marL="742950" lvl="1" indent="-285750" algn="just">
              <a:buAutoNum type="alphaLcPeriod"/>
            </a:pPr>
            <a:r>
              <a:rPr lang="en-GB" sz="1600" i="1" dirty="0" err="1">
                <a:ea typeface="Arial" panose="020B0604020202020204" pitchFamily="34" charset="0"/>
              </a:rPr>
              <a:t>Создание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постоянных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информационных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центров</a:t>
            </a:r>
            <a:r>
              <a:rPr lang="en-GB" sz="1600" i="1" dirty="0">
                <a:ea typeface="Arial" panose="020B0604020202020204" pitchFamily="34" charset="0"/>
              </a:rPr>
              <a:t> </a:t>
            </a:r>
            <a:r>
              <a:rPr lang="en-GB" sz="1600" i="1" dirty="0" err="1">
                <a:ea typeface="Arial" panose="020B0604020202020204" pitchFamily="34" charset="0"/>
              </a:rPr>
              <a:t>для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предоставления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регулярной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информации</a:t>
            </a:r>
            <a:r>
              <a:rPr lang="en-GB" sz="1600" i="1" dirty="0">
                <a:ea typeface="Arial" panose="020B0604020202020204" pitchFamily="34" charset="0"/>
              </a:rPr>
              <a:t> о </a:t>
            </a:r>
            <a:r>
              <a:rPr lang="en-GB" sz="1600" i="1" dirty="0" err="1">
                <a:ea typeface="Arial" panose="020B0604020202020204" pitchFamily="34" charset="0"/>
              </a:rPr>
              <a:t>объявленных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тендерах</a:t>
            </a:r>
            <a:r>
              <a:rPr lang="en-GB" sz="1600" i="1" dirty="0">
                <a:ea typeface="Arial" panose="020B0604020202020204" pitchFamily="34" charset="0"/>
              </a:rPr>
              <a:t> в </a:t>
            </a:r>
            <a:r>
              <a:rPr lang="en-GB" sz="1600" i="1" dirty="0" err="1">
                <a:ea typeface="Arial" panose="020B0604020202020204" pitchFamily="34" charset="0"/>
              </a:rPr>
              <a:t>соответствующих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странах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>
                <a:effectLst/>
                <a:ea typeface="Arial" panose="020B0604020202020204" pitchFamily="34" charset="0"/>
              </a:rPr>
              <a:t>(</a:t>
            </a:r>
            <a:r>
              <a:rPr lang="en-GB" sz="1600" i="1" dirty="0" err="1">
                <a:ea typeface="Arial" panose="020B0604020202020204" pitchFamily="34" charset="0"/>
              </a:rPr>
              <a:t>все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>
                <a:effectLst/>
                <a:ea typeface="Arial" panose="020B0604020202020204" pitchFamily="34" charset="0"/>
              </a:rPr>
              <a:t>141 </a:t>
            </a:r>
            <a:r>
              <a:rPr lang="en-GB" sz="1600" i="1" dirty="0" err="1">
                <a:ea typeface="Arial" panose="020B0604020202020204" pitchFamily="34" charset="0"/>
              </a:rPr>
              <a:t>респонденты</a:t>
            </a:r>
            <a:r>
              <a:rPr lang="en-GB" sz="1600" i="1" dirty="0">
                <a:effectLst/>
                <a:ea typeface="Arial" panose="020B0604020202020204" pitchFamily="34" charset="0"/>
              </a:rPr>
              <a:t>);</a:t>
            </a:r>
            <a:endParaRPr lang="uk-UA" sz="1600" dirty="0">
              <a:effectLst/>
              <a:ea typeface="Arial" panose="020B0604020202020204" pitchFamily="34" charset="0"/>
              <a:cs typeface="Calibri"/>
            </a:endParaRPr>
          </a:p>
          <a:p>
            <a:pPr marL="742950" lvl="1" indent="-285750" algn="just">
              <a:buAutoNum type="alphaLcPeriod"/>
            </a:pPr>
            <a:r>
              <a:rPr lang="en-GB" sz="1600" i="1" dirty="0" err="1">
                <a:ea typeface="Arial" panose="020B0604020202020204" pitchFamily="34" charset="0"/>
              </a:rPr>
              <a:t>Улучшение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системы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технической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стандартизации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для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признания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украинской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продукции</a:t>
            </a:r>
            <a:r>
              <a:rPr lang="en-GB" sz="1600" i="1" dirty="0">
                <a:ea typeface="Arial" panose="020B0604020202020204" pitchFamily="34" charset="0"/>
              </a:rPr>
              <a:t> в </a:t>
            </a:r>
            <a:r>
              <a:rPr lang="en-GB" sz="1600" i="1" dirty="0" err="1">
                <a:ea typeface="Arial" panose="020B0604020202020204" pitchFamily="34" charset="0"/>
              </a:rPr>
              <a:t>соответствии</a:t>
            </a:r>
            <a:r>
              <a:rPr lang="en-GB" sz="1600" i="1" dirty="0">
                <a:ea typeface="Arial" panose="020B0604020202020204" pitchFamily="34" charset="0"/>
              </a:rPr>
              <a:t> с </a:t>
            </a:r>
            <a:r>
              <a:rPr lang="en-GB" sz="1600" i="1" dirty="0" err="1">
                <a:ea typeface="Arial" panose="020B0604020202020204" pitchFamily="34" charset="0"/>
              </a:rPr>
              <a:t>международными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стандартами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>
                <a:effectLst/>
                <a:ea typeface="Arial" panose="020B0604020202020204" pitchFamily="34" charset="0"/>
              </a:rPr>
              <a:t>(138 </a:t>
            </a:r>
            <a:r>
              <a:rPr lang="en-GB" sz="1600" i="1" dirty="0" err="1">
                <a:ea typeface="Arial" panose="020B0604020202020204" pitchFamily="34" charset="0"/>
              </a:rPr>
              <a:t>респондент</a:t>
            </a:r>
            <a:r>
              <a:rPr lang="en-GB" sz="1600" i="1" dirty="0">
                <a:effectLst/>
                <a:ea typeface="Arial" panose="020B0604020202020204" pitchFamily="34" charset="0"/>
              </a:rPr>
              <a:t>);</a:t>
            </a:r>
            <a:endParaRPr lang="uk-UA" sz="1600" dirty="0">
              <a:cs typeface="Calibri"/>
            </a:endParaRPr>
          </a:p>
          <a:p>
            <a:pPr marL="742950" lvl="1" indent="-285750" algn="just">
              <a:buAutoNum type="alphaLcPeriod"/>
            </a:pPr>
            <a:r>
              <a:rPr lang="en-GB" sz="1600" i="1" dirty="0" err="1">
                <a:ea typeface="Arial" panose="020B0604020202020204" pitchFamily="34" charset="0"/>
              </a:rPr>
              <a:t>Доступность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банковских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услуг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для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экспортных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операций</a:t>
            </a:r>
            <a:r>
              <a:rPr lang="en-GB" sz="1600" i="1" dirty="0">
                <a:ea typeface="Arial" panose="020B0604020202020204" pitchFamily="34" charset="0"/>
              </a:rPr>
              <a:t>, </a:t>
            </a:r>
            <a:r>
              <a:rPr lang="en-GB" sz="1600" i="1" dirty="0" err="1">
                <a:ea typeface="Arial" panose="020B0604020202020204" pitchFamily="34" charset="0"/>
              </a:rPr>
              <a:t>включая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кредитование</a:t>
            </a:r>
            <a:r>
              <a:rPr lang="en-GB" sz="1600" i="1" dirty="0">
                <a:effectLst/>
                <a:ea typeface="Arial" panose="020B0604020202020204" pitchFamily="34" charset="0"/>
              </a:rPr>
              <a:t>, </a:t>
            </a:r>
            <a:r>
              <a:rPr lang="en-GB" sz="1600" i="1" dirty="0" err="1">
                <a:ea typeface="Arial" panose="020B0604020202020204" pitchFamily="34" charset="0"/>
              </a:rPr>
              <a:t>факторинг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>
                <a:effectLst/>
                <a:ea typeface="Arial" panose="020B0604020202020204" pitchFamily="34" charset="0"/>
              </a:rPr>
              <a:t>(136 </a:t>
            </a:r>
            <a:r>
              <a:rPr lang="en-GB" sz="1600" i="1" dirty="0" err="1">
                <a:ea typeface="Arial" panose="020B0604020202020204" pitchFamily="34" charset="0"/>
              </a:rPr>
              <a:t>респондент</a:t>
            </a:r>
            <a:r>
              <a:rPr lang="en-GB" sz="1600" i="1" dirty="0">
                <a:ea typeface="Arial" panose="020B0604020202020204" pitchFamily="34" charset="0"/>
              </a:rPr>
              <a:t>);</a:t>
            </a:r>
            <a:endParaRPr lang="uk-UA" sz="1600" dirty="0">
              <a:cs typeface="Calibri"/>
            </a:endParaRPr>
          </a:p>
          <a:p>
            <a:pPr marL="742950" lvl="1" indent="-285750" algn="just">
              <a:buAutoNum type="alphaLcPeriod"/>
            </a:pPr>
            <a:r>
              <a:rPr lang="en-GB" sz="1600" i="1" err="1">
                <a:ea typeface="Arial" panose="020B0604020202020204" pitchFamily="34" charset="0"/>
              </a:rPr>
              <a:t>Поддержка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поиска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местного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партнера</a:t>
            </a:r>
            <a:r>
              <a:rPr lang="en-GB" sz="1600" i="1" dirty="0">
                <a:effectLst/>
                <a:ea typeface="Arial" panose="020B0604020202020204" pitchFamily="34" charset="0"/>
              </a:rPr>
              <a:t>/</a:t>
            </a:r>
            <a:r>
              <a:rPr lang="en-GB" sz="1600" i="1" err="1">
                <a:ea typeface="Arial" panose="020B0604020202020204" pitchFamily="34" charset="0"/>
              </a:rPr>
              <a:t>подрядчика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за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границей</a:t>
            </a:r>
            <a:r>
              <a:rPr lang="en-GB" sz="1600" i="1" dirty="0">
                <a:ea typeface="Arial" panose="020B0604020202020204" pitchFamily="34" charset="0"/>
              </a:rPr>
              <a:t> с </a:t>
            </a:r>
            <a:r>
              <a:rPr lang="en-GB" sz="1600" i="1" err="1">
                <a:ea typeface="Arial" panose="020B0604020202020204" pitchFamily="34" charset="0"/>
              </a:rPr>
              <a:t>целью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участия</a:t>
            </a:r>
            <a:r>
              <a:rPr lang="en-GB" sz="1600" i="1" dirty="0">
                <a:ea typeface="Arial" panose="020B0604020202020204" pitchFamily="34" charset="0"/>
              </a:rPr>
              <a:t> в </a:t>
            </a:r>
            <a:r>
              <a:rPr lang="en-GB" sz="1600" i="1" err="1">
                <a:ea typeface="Arial" panose="020B0604020202020204" pitchFamily="34" charset="0"/>
              </a:rPr>
              <a:t>местных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тендерах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>
                <a:effectLst/>
                <a:ea typeface="Arial" panose="020B0604020202020204" pitchFamily="34" charset="0"/>
              </a:rPr>
              <a:t>(128 </a:t>
            </a:r>
            <a:r>
              <a:rPr lang="en-GB" sz="1600" i="1" err="1">
                <a:ea typeface="Arial" panose="020B0604020202020204" pitchFamily="34" charset="0"/>
              </a:rPr>
              <a:t>респондентов</a:t>
            </a:r>
            <a:r>
              <a:rPr lang="en-GB" sz="1600" i="1" dirty="0">
                <a:effectLst/>
                <a:ea typeface="Arial" panose="020B0604020202020204" pitchFamily="34" charset="0"/>
              </a:rPr>
              <a:t>);</a:t>
            </a:r>
            <a:endParaRPr lang="uk-UA" sz="1600">
              <a:cs typeface="Calibri"/>
            </a:endParaRPr>
          </a:p>
          <a:p>
            <a:pPr marL="742950" lvl="1" indent="-285750" algn="just">
              <a:buAutoNum type="alphaLcPeriod"/>
            </a:pPr>
            <a:r>
              <a:rPr lang="en-GB" sz="1600" i="1" err="1">
                <a:ea typeface="Arial" panose="020B0604020202020204" pitchFamily="34" charset="0"/>
              </a:rPr>
              <a:t>Упрощение</a:t>
            </a:r>
            <a:r>
              <a:rPr lang="en-GB" sz="1600" i="1" dirty="0">
                <a:effectLst/>
                <a:ea typeface="Arial" panose="020B0604020202020204" pitchFamily="34" charset="0"/>
              </a:rPr>
              <a:t>/</a:t>
            </a:r>
            <a:r>
              <a:rPr lang="en-GB" sz="1600" i="1" err="1">
                <a:ea typeface="Arial" panose="020B0604020202020204" pitchFamily="34" charset="0"/>
              </a:rPr>
              <a:t>улучшение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украинского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законодательства</a:t>
            </a:r>
            <a:r>
              <a:rPr lang="en-GB" sz="1600" i="1" dirty="0">
                <a:ea typeface="Arial" panose="020B0604020202020204" pitchFamily="34" charset="0"/>
              </a:rPr>
              <a:t> в </a:t>
            </a:r>
            <a:r>
              <a:rPr lang="en-GB" sz="1600" i="1" err="1">
                <a:ea typeface="Arial" panose="020B0604020202020204" pitchFamily="34" charset="0"/>
              </a:rPr>
              <a:t>отношении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таможенных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процедур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для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экспортных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операций</a:t>
            </a:r>
            <a:r>
              <a:rPr lang="en-GB" sz="1600" i="1" dirty="0">
                <a:effectLst/>
                <a:ea typeface="Arial" panose="020B0604020202020204" pitchFamily="34" charset="0"/>
              </a:rPr>
              <a:t>, </a:t>
            </a:r>
            <a:r>
              <a:rPr lang="en-GB" sz="1600" i="1" err="1">
                <a:ea typeface="Arial" panose="020B0604020202020204" pitchFamily="34" charset="0"/>
              </a:rPr>
              <a:t>налогообложения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экспортных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операций</a:t>
            </a:r>
            <a:r>
              <a:rPr lang="en-GB" sz="1600" i="1" dirty="0">
                <a:effectLst/>
                <a:ea typeface="Arial" panose="020B0604020202020204" pitchFamily="34" charset="0"/>
              </a:rPr>
              <a:t>, </a:t>
            </a:r>
            <a:r>
              <a:rPr lang="en-GB" sz="1600" i="1" err="1">
                <a:ea typeface="Arial" panose="020B0604020202020204" pitchFamily="34" charset="0"/>
              </a:rPr>
              <a:t>регулирования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оборота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иностранной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err="1">
                <a:ea typeface="Arial" panose="020B0604020202020204" pitchFamily="34" charset="0"/>
              </a:rPr>
              <a:t>валюты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>
                <a:effectLst/>
                <a:ea typeface="Arial" panose="020B0604020202020204" pitchFamily="34" charset="0"/>
              </a:rPr>
              <a:t>(130 </a:t>
            </a:r>
            <a:r>
              <a:rPr lang="en-GB" sz="1600" i="1" err="1">
                <a:ea typeface="Arial" panose="020B0604020202020204" pitchFamily="34" charset="0"/>
              </a:rPr>
              <a:t>респондентов</a:t>
            </a:r>
            <a:r>
              <a:rPr lang="en-GB" sz="1600" i="1" dirty="0">
                <a:effectLst/>
                <a:ea typeface="Arial" panose="020B0604020202020204" pitchFamily="34" charset="0"/>
              </a:rPr>
              <a:t>).</a:t>
            </a:r>
            <a:endParaRPr lang="en-GB" sz="1600">
              <a:cs typeface="Calibri"/>
            </a:endParaRPr>
          </a:p>
          <a:p>
            <a:pPr marL="742950" lvl="1" indent="-285750" algn="just">
              <a:buAutoNum type="alphaLcPeriod"/>
            </a:pPr>
            <a:r>
              <a:rPr lang="en-GB" sz="1600" i="1" dirty="0" err="1">
                <a:ea typeface="Arial" panose="020B0604020202020204" pitchFamily="34" charset="0"/>
              </a:rPr>
              <a:t>Во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многих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иностранных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странах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информация</a:t>
            </a:r>
            <a:r>
              <a:rPr lang="en-GB" sz="1600" i="1" dirty="0">
                <a:ea typeface="Arial" panose="020B0604020202020204" pitchFamily="34" charset="0"/>
              </a:rPr>
              <a:t> о </a:t>
            </a:r>
            <a:r>
              <a:rPr lang="en-GB" sz="1600" i="1" dirty="0" err="1">
                <a:ea typeface="Arial" panose="020B0604020202020204" pitchFamily="34" charset="0"/>
              </a:rPr>
              <a:t>процессе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закупок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не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так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доступна</a:t>
            </a:r>
            <a:r>
              <a:rPr lang="en-GB" sz="1600" i="1" dirty="0">
                <a:ea typeface="Arial" panose="020B0604020202020204" pitchFamily="34" charset="0"/>
              </a:rPr>
              <a:t> </a:t>
            </a:r>
            <a:r>
              <a:rPr lang="en-GB" sz="1600" i="1" dirty="0" err="1">
                <a:ea typeface="Arial" panose="020B0604020202020204" pitchFamily="34" charset="0"/>
              </a:rPr>
              <a:t>бесплатно</a:t>
            </a:r>
            <a:r>
              <a:rPr lang="en-GB" sz="1600" i="1" dirty="0">
                <a:ea typeface="Arial" panose="020B0604020202020204" pitchFamily="34" charset="0"/>
              </a:rPr>
              <a:t>, </a:t>
            </a:r>
            <a:r>
              <a:rPr lang="en-GB" sz="1600" i="1" dirty="0" err="1">
                <a:ea typeface="Arial" panose="020B0604020202020204" pitchFamily="34" charset="0"/>
              </a:rPr>
              <a:t>как</a:t>
            </a:r>
            <a:r>
              <a:rPr lang="en-GB" sz="1600" i="1" dirty="0">
                <a:ea typeface="Arial" panose="020B0604020202020204" pitchFamily="34" charset="0"/>
              </a:rPr>
              <a:t> в </a:t>
            </a:r>
            <a:r>
              <a:rPr lang="en-GB" sz="1600" i="1" dirty="0" err="1">
                <a:ea typeface="Arial" panose="020B0604020202020204" pitchFamily="34" charset="0"/>
              </a:rPr>
              <a:t>Украине</a:t>
            </a:r>
            <a:r>
              <a:rPr lang="en-GB" sz="1600" i="1" dirty="0">
                <a:effectLst/>
                <a:ea typeface="Arial" panose="020B0604020202020204" pitchFamily="34" charset="0"/>
              </a:rPr>
              <a:t>.</a:t>
            </a:r>
            <a:endParaRPr lang="uk-UA" sz="1600">
              <a:ea typeface="Calibri"/>
              <a:cs typeface="Calibri"/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DC5BB6B7-C64B-4068-B0DC-A03422594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027" y="-9430"/>
            <a:ext cx="8768966" cy="957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  <a:cs typeface="Calibri"/>
              </a:rPr>
              <a:t>Результаты</a:t>
            </a:r>
            <a:r>
              <a:rPr lang="en-US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Calibri"/>
              </a:rPr>
              <a:t>опроса</a:t>
            </a:r>
            <a:r>
              <a:rPr lang="en-US" b="1" dirty="0">
                <a:solidFill>
                  <a:srgbClr val="0070C0"/>
                </a:solidFill>
                <a:cs typeface="Calibri"/>
              </a:rPr>
              <a:t> (2020 </a:t>
            </a:r>
            <a:r>
              <a:rPr lang="en-US" b="1" dirty="0" err="1">
                <a:solidFill>
                  <a:srgbClr val="0070C0"/>
                </a:solidFill>
                <a:cs typeface="Calibri"/>
              </a:rPr>
              <a:t>года</a:t>
            </a:r>
            <a:r>
              <a:rPr lang="en-US" b="1" dirty="0">
                <a:solidFill>
                  <a:srgbClr val="0070C0"/>
                </a:solidFill>
                <a:cs typeface="Calibri"/>
              </a:rPr>
              <a:t>) </a:t>
            </a:r>
            <a:r>
              <a:rPr lang="en-US" b="1" dirty="0" err="1">
                <a:solidFill>
                  <a:srgbClr val="0070C0"/>
                </a:solidFill>
                <a:cs typeface="Calibri"/>
              </a:rPr>
              <a:t>украинского</a:t>
            </a:r>
            <a:r>
              <a:rPr lang="en-US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Calibri"/>
              </a:rPr>
              <a:t>бизнеса</a:t>
            </a:r>
            <a:r>
              <a:rPr lang="en-US" b="1" dirty="0">
                <a:solidFill>
                  <a:srgbClr val="0070C0"/>
                </a:solidFill>
                <a:cs typeface="Calibri"/>
              </a:rPr>
              <a:t> о </a:t>
            </a:r>
            <a:r>
              <a:rPr lang="en-US" b="1" dirty="0" err="1">
                <a:solidFill>
                  <a:srgbClr val="0070C0"/>
                </a:solidFill>
                <a:cs typeface="Calibri"/>
              </a:rPr>
              <a:t>заинтересованности</a:t>
            </a:r>
            <a:r>
              <a:rPr lang="en-US" b="1" dirty="0">
                <a:solidFill>
                  <a:srgbClr val="0070C0"/>
                </a:solidFill>
                <a:cs typeface="Calibri"/>
              </a:rPr>
              <a:t> в </a:t>
            </a:r>
            <a:r>
              <a:rPr lang="en-US" b="1" dirty="0" err="1">
                <a:solidFill>
                  <a:srgbClr val="0070C0"/>
                </a:solidFill>
                <a:cs typeface="Calibri"/>
              </a:rPr>
              <a:t>участии</a:t>
            </a:r>
            <a:r>
              <a:rPr lang="en-US" b="1" dirty="0">
                <a:solidFill>
                  <a:srgbClr val="0070C0"/>
                </a:solidFill>
                <a:cs typeface="Calibri"/>
              </a:rPr>
              <a:t> в </a:t>
            </a:r>
            <a:r>
              <a:rPr lang="en-US" b="1" dirty="0" err="1">
                <a:solidFill>
                  <a:srgbClr val="0070C0"/>
                </a:solidFill>
                <a:cs typeface="Calibri"/>
              </a:rPr>
              <a:t>тендерах</a:t>
            </a:r>
            <a:r>
              <a:rPr lang="en-US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Calibri"/>
              </a:rPr>
              <a:t>за</a:t>
            </a:r>
            <a:r>
              <a:rPr lang="en-US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0070C0"/>
                </a:solidFill>
                <a:cs typeface="Calibri"/>
              </a:rPr>
              <a:t>рубежом</a:t>
            </a:r>
            <a:r>
              <a:rPr lang="en-US" b="1" dirty="0">
                <a:solidFill>
                  <a:srgbClr val="0070C0"/>
                </a:solidFill>
                <a:cs typeface="Calibri"/>
              </a:rPr>
              <a:t>.</a:t>
            </a:r>
            <a:endParaRPr lang="en-US" sz="1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052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243">
            <a:extLst>
              <a:ext uri="{FF2B5EF4-FFF2-40B4-BE49-F238E27FC236}">
                <a16:creationId xmlns:a16="http://schemas.microsoft.com/office/drawing/2014/main" id="{75AC797D-B82D-4C11-8535-96A92AA0F71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" y="-11505"/>
            <a:ext cx="1736726" cy="86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 descr="logo EBRD_2NcFAqFnH.jpg (1323×693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90" y="95316"/>
            <a:ext cx="1496574" cy="8707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B699D64D-BCF6-4A12-A802-EC8C23108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956729"/>
            <a:ext cx="11805919" cy="59093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AutoNum type="arabicParenR"/>
            </a:pPr>
            <a:r>
              <a:rPr lang="en-GB" err="1">
                <a:ea typeface="Arial" panose="020B0604020202020204" pitchFamily="34" charset="0"/>
              </a:rPr>
              <a:t>Создание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специального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постоянного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сервиса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поддержки</a:t>
            </a:r>
            <a:r>
              <a:rPr lang="en-GB" dirty="0">
                <a:ea typeface="Arial" panose="020B0604020202020204" pitchFamily="34" charset="0"/>
              </a:rPr>
              <a:t> </a:t>
            </a:r>
            <a:r>
              <a:rPr lang="en-GB" err="1">
                <a:ea typeface="Arial" panose="020B0604020202020204" pitchFamily="34" charset="0"/>
              </a:rPr>
              <a:t>для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участия</a:t>
            </a:r>
            <a:r>
              <a:rPr lang="en-GB" dirty="0">
                <a:ea typeface="Arial" panose="020B0604020202020204" pitchFamily="34" charset="0"/>
              </a:rPr>
              <a:t> в </a:t>
            </a:r>
            <a:r>
              <a:rPr lang="en-GB" err="1">
                <a:ea typeface="Arial" panose="020B0604020202020204" pitchFamily="34" charset="0"/>
              </a:rPr>
              <a:t>иностранных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тендерах</a:t>
            </a:r>
            <a:r>
              <a:rPr lang="en-GB" dirty="0">
                <a:ea typeface="Arial" panose="020B0604020202020204" pitchFamily="34" charset="0"/>
              </a:rPr>
              <a:t> </a:t>
            </a:r>
            <a:r>
              <a:rPr lang="en-GB" err="1">
                <a:ea typeface="Arial" panose="020B0604020202020204" pitchFamily="34" charset="0"/>
              </a:rPr>
              <a:t>для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выполнения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следующих</a:t>
            </a:r>
            <a:r>
              <a:rPr lang="en-GB" dirty="0">
                <a:ea typeface="Arial" panose="020B0604020202020204" pitchFamily="34" charset="0"/>
              </a:rPr>
              <a:t> и </a:t>
            </a:r>
            <a:r>
              <a:rPr lang="en-GB" err="1">
                <a:ea typeface="Arial" panose="020B0604020202020204" pitchFamily="34" charset="0"/>
              </a:rPr>
              <a:t>других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Calibri"/>
              </a:rPr>
              <a:t>выявленных</a:t>
            </a:r>
            <a:r>
              <a:rPr lang="en-GB" dirty="0">
                <a:ea typeface="Calibri"/>
              </a:rPr>
              <a:t> </a:t>
            </a:r>
            <a:r>
              <a:rPr lang="en-GB" err="1">
                <a:ea typeface="Arial" panose="020B0604020202020204" pitchFamily="34" charset="0"/>
              </a:rPr>
              <a:t>действий</a:t>
            </a:r>
            <a:r>
              <a:rPr lang="en-GB" dirty="0">
                <a:ea typeface="Arial" panose="020B0604020202020204" pitchFamily="34" charset="0"/>
              </a:rPr>
              <a:t>:</a:t>
            </a:r>
            <a:endParaRPr lang="uk-UA">
              <a:ea typeface="Calibri"/>
              <a:cs typeface="Calibri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i="1" err="1">
                <a:ea typeface="Calibri"/>
              </a:rPr>
              <a:t>Помощь</a:t>
            </a:r>
            <a:r>
              <a:rPr lang="en-GB" i="1" dirty="0">
                <a:ea typeface="Calibri"/>
              </a:rPr>
              <a:t> в </a:t>
            </a:r>
            <a:r>
              <a:rPr lang="en-GB" i="1" err="1">
                <a:ea typeface="Calibri"/>
              </a:rPr>
              <a:t>формальностях</a:t>
            </a:r>
            <a:r>
              <a:rPr lang="en-GB" i="1" dirty="0">
                <a:ea typeface="Calibri"/>
              </a:rPr>
              <a:t> </a:t>
            </a:r>
            <a:r>
              <a:rPr lang="en-GB" i="1" err="1">
                <a:ea typeface="Calibri"/>
              </a:rPr>
              <a:t>по</a:t>
            </a:r>
            <a:r>
              <a:rPr lang="en-GB" i="1" dirty="0">
                <a:ea typeface="Calibri"/>
              </a:rPr>
              <a:t> </a:t>
            </a:r>
            <a:r>
              <a:rPr lang="en-GB" i="1" err="1">
                <a:ea typeface="Calibri"/>
              </a:rPr>
              <a:t>тендерным</a:t>
            </a:r>
            <a:r>
              <a:rPr lang="en-GB" i="1" dirty="0">
                <a:ea typeface="Calibri"/>
              </a:rPr>
              <a:t> </a:t>
            </a:r>
            <a:r>
              <a:rPr lang="en-GB" i="1" err="1">
                <a:ea typeface="Calibri"/>
              </a:rPr>
              <a:t>обеспечениям</a:t>
            </a:r>
            <a:r>
              <a:rPr lang="en-GB" i="1" dirty="0">
                <a:ea typeface="Calibri"/>
              </a:rPr>
              <a:t> и </a:t>
            </a:r>
            <a:r>
              <a:rPr lang="en-GB" i="1" err="1">
                <a:ea typeface="Calibri"/>
              </a:rPr>
              <a:t>определение</a:t>
            </a:r>
            <a:r>
              <a:rPr lang="en-GB" i="1" dirty="0">
                <a:ea typeface="Calibri"/>
              </a:rPr>
              <a:t> </a:t>
            </a:r>
            <a:r>
              <a:rPr lang="en-GB" i="1" err="1">
                <a:ea typeface="Calibri"/>
              </a:rPr>
              <a:t>возможностей</a:t>
            </a:r>
            <a:r>
              <a:rPr lang="en-GB" i="1" dirty="0">
                <a:ea typeface="Calibri"/>
              </a:rPr>
              <a:t> </a:t>
            </a:r>
            <a:r>
              <a:rPr lang="en-GB" i="1" err="1">
                <a:ea typeface="Calibri"/>
              </a:rPr>
              <a:t>для</a:t>
            </a:r>
            <a:r>
              <a:rPr lang="en-GB" i="1" dirty="0">
                <a:ea typeface="Calibri"/>
              </a:rPr>
              <a:t> </a:t>
            </a:r>
            <a:r>
              <a:rPr lang="en-GB" i="1" err="1">
                <a:ea typeface="Calibri"/>
              </a:rPr>
              <a:t>участия</a:t>
            </a:r>
            <a:r>
              <a:rPr lang="en-GB" i="1" dirty="0">
                <a:ea typeface="Calibri"/>
              </a:rPr>
              <a:t> в </a:t>
            </a:r>
            <a:r>
              <a:rPr lang="en-GB" i="1" err="1">
                <a:ea typeface="Calibri"/>
              </a:rPr>
              <a:t>тендерах</a:t>
            </a:r>
            <a:r>
              <a:rPr lang="en-GB" i="1" dirty="0">
                <a:ea typeface="Calibri"/>
              </a:rPr>
              <a:t>, </a:t>
            </a:r>
            <a:r>
              <a:rPr lang="en-GB" i="1" err="1">
                <a:ea typeface="Calibri"/>
              </a:rPr>
              <a:t>юридические</a:t>
            </a:r>
            <a:r>
              <a:rPr lang="en-GB" i="1" dirty="0">
                <a:ea typeface="Calibri"/>
              </a:rPr>
              <a:t> </a:t>
            </a:r>
            <a:r>
              <a:rPr lang="en-GB" i="1" err="1">
                <a:ea typeface="Calibri"/>
              </a:rPr>
              <a:t>консультации</a:t>
            </a:r>
            <a:r>
              <a:rPr lang="en-GB" i="1" dirty="0">
                <a:ea typeface="Calibri"/>
              </a:rPr>
              <a:t>;</a:t>
            </a:r>
            <a:endParaRPr lang="uk-UA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i="1" err="1">
                <a:ea typeface="Arial" panose="020B0604020202020204" pitchFamily="34" charset="0"/>
              </a:rPr>
              <a:t>Помощь</a:t>
            </a:r>
            <a:r>
              <a:rPr lang="en-GB" i="1" dirty="0">
                <a:ea typeface="Arial" panose="020B0604020202020204" pitchFamily="34" charset="0"/>
              </a:rPr>
              <a:t> в </a:t>
            </a:r>
            <a:r>
              <a:rPr lang="en-GB" i="1" err="1">
                <a:ea typeface="Arial" panose="020B0604020202020204" pitchFamily="34" charset="0"/>
              </a:rPr>
              <a:t>поиске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иностранных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партнеров</a:t>
            </a:r>
            <a:r>
              <a:rPr lang="en-GB" i="1" dirty="0">
                <a:effectLst/>
                <a:ea typeface="Arial" panose="020B0604020202020204" pitchFamily="34" charset="0"/>
              </a:rPr>
              <a:t>,</a:t>
            </a:r>
            <a:r>
              <a:rPr lang="en-GB" i="1" dirty="0">
                <a:ea typeface="Arial" panose="020B0604020202020204" pitchFamily="34" charset="0"/>
              </a:rPr>
              <a:t> а </a:t>
            </a:r>
            <a:r>
              <a:rPr lang="en-GB" i="1" err="1">
                <a:ea typeface="Arial" panose="020B0604020202020204" pitchFamily="34" charset="0"/>
              </a:rPr>
              <a:t>также</a:t>
            </a:r>
            <a:r>
              <a:rPr lang="en-GB" i="1" dirty="0">
                <a:ea typeface="Arial" panose="020B0604020202020204" pitchFamily="34" charset="0"/>
              </a:rPr>
              <a:t> в </a:t>
            </a:r>
            <a:r>
              <a:rPr lang="en-GB" i="1" err="1">
                <a:ea typeface="Arial" panose="020B0604020202020204" pitchFamily="34" charset="0"/>
              </a:rPr>
              <a:t>выборе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партнеров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для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консорциумов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или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субподрядчиков</a:t>
            </a:r>
            <a:r>
              <a:rPr lang="en-GB" i="1" dirty="0">
                <a:ea typeface="Arial" panose="020B0604020202020204" pitchFamily="34" charset="0"/>
              </a:rPr>
              <a:t>;</a:t>
            </a:r>
            <a:endParaRPr lang="uk-UA">
              <a:ea typeface="Calibri"/>
              <a:cs typeface="Calibri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i="1" err="1">
                <a:ea typeface="Arial" panose="020B0604020202020204" pitchFamily="34" charset="0"/>
              </a:rPr>
              <a:t>Помощь</a:t>
            </a:r>
            <a:r>
              <a:rPr lang="en-GB" i="1" dirty="0">
                <a:ea typeface="Arial" panose="020B0604020202020204" pitchFamily="34" charset="0"/>
              </a:rPr>
              <a:t> в </a:t>
            </a:r>
            <a:r>
              <a:rPr lang="en-GB" i="1" err="1">
                <a:ea typeface="Arial" panose="020B0604020202020204" pitchFamily="34" charset="0"/>
              </a:rPr>
              <a:t>гармонизации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технических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стандартов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для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приближения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украинской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продукции</a:t>
            </a:r>
            <a:r>
              <a:rPr lang="en-GB" i="1" dirty="0">
                <a:ea typeface="Arial" panose="020B0604020202020204" pitchFamily="34" charset="0"/>
              </a:rPr>
              <a:t> к </a:t>
            </a:r>
            <a:r>
              <a:rPr lang="en-GB" i="1" err="1">
                <a:ea typeface="Arial" panose="020B0604020202020204" pitchFamily="34" charset="0"/>
              </a:rPr>
              <a:t>иностранным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стандартам</a:t>
            </a:r>
            <a:r>
              <a:rPr lang="en-GB" i="1" dirty="0">
                <a:effectLst/>
                <a:ea typeface="Arial" panose="020B0604020202020204" pitchFamily="34" charset="0"/>
              </a:rPr>
              <a:t>, </a:t>
            </a:r>
            <a:r>
              <a:rPr lang="en-GB" i="1" err="1">
                <a:ea typeface="Arial" panose="020B0604020202020204" pitchFamily="34" charset="0"/>
              </a:rPr>
              <a:t>информационная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поддержка</a:t>
            </a:r>
            <a:r>
              <a:rPr lang="en-GB" i="1" dirty="0">
                <a:ea typeface="Arial" panose="020B0604020202020204" pitchFamily="34" charset="0"/>
              </a:rPr>
              <a:t> и </a:t>
            </a:r>
            <a:r>
              <a:rPr lang="en-GB" i="1" err="1">
                <a:ea typeface="Arial" panose="020B0604020202020204" pitchFamily="34" charset="0"/>
              </a:rPr>
              <a:t>специальная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консультационная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поддержка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по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технической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сертификации</a:t>
            </a:r>
            <a:r>
              <a:rPr lang="en-GB" i="1" dirty="0">
                <a:ea typeface="Arial" panose="020B0604020202020204" pitchFamily="34" charset="0"/>
              </a:rPr>
              <a:t>;</a:t>
            </a:r>
            <a:endParaRPr lang="en-GB">
              <a:ea typeface="Calibri"/>
              <a:cs typeface="Calibri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i="1" err="1">
                <a:ea typeface="Arial" panose="020B0604020202020204" pitchFamily="34" charset="0"/>
              </a:rPr>
              <a:t>Постоянный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форум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для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обмена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опытом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украинских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бизнесов</a:t>
            </a:r>
            <a:r>
              <a:rPr lang="en-GB" i="1" dirty="0">
                <a:effectLst/>
                <a:ea typeface="Arial" panose="020B0604020202020204" pitchFamily="34" charset="0"/>
              </a:rPr>
              <a:t>,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пытающихся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участвовать</a:t>
            </a:r>
            <a:r>
              <a:rPr lang="en-GB" i="1" dirty="0">
                <a:ea typeface="Arial" panose="020B0604020202020204" pitchFamily="34" charset="0"/>
              </a:rPr>
              <a:t> в </a:t>
            </a:r>
            <a:r>
              <a:rPr lang="en-GB" i="1" err="1">
                <a:ea typeface="Arial" panose="020B0604020202020204" pitchFamily="34" charset="0"/>
              </a:rPr>
              <a:t>иностранных</a:t>
            </a:r>
            <a:r>
              <a:rPr lang="en-GB" i="1" dirty="0">
                <a:ea typeface="Arial" panose="020B0604020202020204" pitchFamily="34" charset="0"/>
              </a:rPr>
              <a:t> </a:t>
            </a:r>
            <a:r>
              <a:rPr lang="en-GB" i="1" err="1">
                <a:ea typeface="Arial" panose="020B0604020202020204" pitchFamily="34" charset="0"/>
              </a:rPr>
              <a:t>тендерах</a:t>
            </a:r>
            <a:r>
              <a:rPr lang="en-GB" i="1" dirty="0">
                <a:ea typeface="Arial" panose="020B0604020202020204" pitchFamily="34" charset="0"/>
              </a:rPr>
              <a:t>;</a:t>
            </a:r>
            <a:endParaRPr lang="uk-UA">
              <a:ea typeface="Calibri"/>
              <a:cs typeface="Calibri"/>
            </a:endParaRPr>
          </a:p>
          <a:p>
            <a:pPr algn="just"/>
            <a:r>
              <a:rPr lang="en-GB" dirty="0">
                <a:ea typeface="Arial" panose="020B0604020202020204" pitchFamily="34" charset="0"/>
              </a:rPr>
              <a:t>2)  </a:t>
            </a:r>
            <a:r>
              <a:rPr lang="en-GB" err="1">
                <a:ea typeface="Arial" panose="020B0604020202020204" pitchFamily="34" charset="0"/>
              </a:rPr>
              <a:t>Улучшение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системы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технической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стандартизации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для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признания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украинских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продуктов</a:t>
            </a:r>
            <a:r>
              <a:rPr lang="en-GB" dirty="0">
                <a:ea typeface="Arial" panose="020B0604020202020204" pitchFamily="34" charset="0"/>
              </a:rPr>
              <a:t> в </a:t>
            </a:r>
            <a:r>
              <a:rPr lang="en-GB" err="1">
                <a:ea typeface="Arial" panose="020B0604020202020204" pitchFamily="34" charset="0"/>
              </a:rPr>
              <a:t>соответствии</a:t>
            </a:r>
            <a:r>
              <a:rPr lang="en-GB" dirty="0">
                <a:ea typeface="Arial" panose="020B0604020202020204" pitchFamily="34" charset="0"/>
              </a:rPr>
              <a:t> с </a:t>
            </a:r>
            <a:r>
              <a:rPr lang="en-GB" err="1">
                <a:ea typeface="Arial" panose="020B0604020202020204" pitchFamily="34" charset="0"/>
              </a:rPr>
              <a:t>международными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или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местными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стандартами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или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техническими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регламентами</a:t>
            </a:r>
            <a:r>
              <a:rPr lang="en-GB" dirty="0">
                <a:ea typeface="Arial" panose="020B0604020202020204" pitchFamily="34" charset="0"/>
              </a:rPr>
              <a:t>;</a:t>
            </a:r>
            <a:endParaRPr lang="uk-UA" u="none" strike="noStrike">
              <a:effectLst/>
              <a:ea typeface="Arial" panose="020B0604020202020204" pitchFamily="34" charset="0"/>
              <a:cs typeface="Calibri" panose="020F0502020204030204"/>
            </a:endParaRPr>
          </a:p>
          <a:p>
            <a:pPr algn="just"/>
            <a:r>
              <a:rPr lang="en-GB" dirty="0">
                <a:ea typeface="Arial" panose="020B0604020202020204" pitchFamily="34" charset="0"/>
              </a:rPr>
              <a:t>3)  </a:t>
            </a:r>
            <a:r>
              <a:rPr lang="en-GB" err="1">
                <a:ea typeface="Arial" panose="020B0604020202020204" pitchFamily="34" charset="0"/>
              </a:rPr>
              <a:t>Улучшение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доступности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финансовых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услуг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для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экспортных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операций</a:t>
            </a:r>
            <a:r>
              <a:rPr lang="en-GB" dirty="0">
                <a:ea typeface="Arial" panose="020B0604020202020204" pitchFamily="34" charset="0"/>
              </a:rPr>
              <a:t>, </a:t>
            </a:r>
            <a:r>
              <a:rPr lang="en-GB" err="1">
                <a:ea typeface="Arial" panose="020B0604020202020204" pitchFamily="34" charset="0"/>
              </a:rPr>
              <a:t>включая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кредитование</a:t>
            </a:r>
            <a:r>
              <a:rPr lang="en-GB" dirty="0">
                <a:ea typeface="Arial" panose="020B0604020202020204" pitchFamily="34" charset="0"/>
              </a:rPr>
              <a:t>, </a:t>
            </a:r>
            <a:r>
              <a:rPr lang="en-GB" err="1">
                <a:ea typeface="Arial" panose="020B0604020202020204" pitchFamily="34" charset="0"/>
              </a:rPr>
              <a:t>факторинг</a:t>
            </a:r>
            <a:r>
              <a:rPr lang="en-GB" dirty="0">
                <a:ea typeface="Arial" panose="020B0604020202020204" pitchFamily="34" charset="0"/>
              </a:rPr>
              <a:t>, </a:t>
            </a:r>
            <a:r>
              <a:rPr lang="en-GB" err="1">
                <a:ea typeface="Arial" panose="020B0604020202020204" pitchFamily="34" charset="0"/>
              </a:rPr>
              <a:t>тендерные</a:t>
            </a:r>
            <a:r>
              <a:rPr lang="en-GB" dirty="0">
                <a:ea typeface="Arial" panose="020B0604020202020204" pitchFamily="34" charset="0"/>
              </a:rPr>
              <a:t> и </a:t>
            </a:r>
            <a:r>
              <a:rPr lang="en-GB" err="1">
                <a:ea typeface="Arial" panose="020B0604020202020204" pitchFamily="34" charset="0"/>
              </a:rPr>
              <a:t>контрактные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обеспечения</a:t>
            </a:r>
            <a:r>
              <a:rPr lang="en-GB" u="none" strike="noStrike" dirty="0">
                <a:effectLst/>
                <a:ea typeface="Arial" panose="020B0604020202020204" pitchFamily="34" charset="0"/>
              </a:rPr>
              <a:t>, </a:t>
            </a:r>
            <a:r>
              <a:rPr lang="en-GB" err="1">
                <a:ea typeface="Arial" panose="020B0604020202020204" pitchFamily="34" charset="0"/>
              </a:rPr>
              <a:t>страхование</a:t>
            </a:r>
            <a:r>
              <a:rPr lang="en-GB" u="none" strike="noStrike" dirty="0">
                <a:effectLst/>
                <a:ea typeface="Arial" panose="020B0604020202020204" pitchFamily="34" charset="0"/>
              </a:rPr>
              <a:t>, </a:t>
            </a:r>
            <a:r>
              <a:rPr lang="en-GB" err="1">
                <a:ea typeface="Arial" panose="020B0604020202020204" pitchFamily="34" charset="0"/>
              </a:rPr>
              <a:t>особенно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путем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усиления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деятельности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Экспортного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кредитного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агентства</a:t>
            </a:r>
            <a:r>
              <a:rPr lang="en-GB" u="none" strike="noStrike" dirty="0">
                <a:effectLst/>
                <a:ea typeface="Arial" panose="020B0604020202020204" pitchFamily="34" charset="0"/>
              </a:rPr>
              <a:t>, </a:t>
            </a:r>
            <a:r>
              <a:rPr lang="en-GB" err="1">
                <a:ea typeface="Arial" panose="020B0604020202020204" pitchFamily="34" charset="0"/>
              </a:rPr>
              <a:t>созданного</a:t>
            </a:r>
            <a:r>
              <a:rPr lang="en-GB" dirty="0">
                <a:ea typeface="Arial" panose="020B0604020202020204" pitchFamily="34" charset="0"/>
              </a:rPr>
              <a:t> в </a:t>
            </a:r>
            <a:r>
              <a:rPr lang="en-GB" u="none" strike="noStrike" dirty="0">
                <a:effectLst/>
                <a:ea typeface="Arial" panose="020B0604020202020204" pitchFamily="34" charset="0"/>
              </a:rPr>
              <a:t>2018 </a:t>
            </a:r>
            <a:r>
              <a:rPr lang="en-GB" err="1">
                <a:ea typeface="Arial" panose="020B0604020202020204" pitchFamily="34" charset="0"/>
              </a:rPr>
              <a:t>году</a:t>
            </a:r>
            <a:r>
              <a:rPr lang="en-GB" dirty="0">
                <a:ea typeface="Arial" panose="020B0604020202020204" pitchFamily="34" charset="0"/>
              </a:rPr>
              <a:t>, </a:t>
            </a:r>
            <a:r>
              <a:rPr lang="en-GB" err="1">
                <a:ea typeface="Arial" panose="020B0604020202020204" pitchFamily="34" charset="0"/>
              </a:rPr>
              <a:t>но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до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сих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пор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недостаточно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известного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на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рынке</a:t>
            </a:r>
            <a:r>
              <a:rPr lang="en-GB" dirty="0">
                <a:ea typeface="Arial" panose="020B0604020202020204" pitchFamily="34" charset="0"/>
              </a:rPr>
              <a:t>;</a:t>
            </a:r>
            <a:endParaRPr lang="uk-UA" u="none" strike="noStrike">
              <a:effectLst/>
              <a:ea typeface="Arial" panose="020B0604020202020204" pitchFamily="34" charset="0"/>
              <a:cs typeface="Calibri"/>
            </a:endParaRPr>
          </a:p>
          <a:p>
            <a:pPr algn="just"/>
            <a:r>
              <a:rPr lang="en-GB" dirty="0">
                <a:ea typeface="Arial" panose="020B0604020202020204" pitchFamily="34" charset="0"/>
              </a:rPr>
              <a:t>4)  </a:t>
            </a:r>
            <a:r>
              <a:rPr lang="en-GB" err="1">
                <a:ea typeface="Arial" panose="020B0604020202020204" pitchFamily="34" charset="0"/>
              </a:rPr>
              <a:t>Упрощение</a:t>
            </a:r>
            <a:r>
              <a:rPr lang="en-GB" u="none" strike="noStrike" dirty="0">
                <a:effectLst/>
                <a:ea typeface="Arial" panose="020B0604020202020204" pitchFamily="34" charset="0"/>
              </a:rPr>
              <a:t>/</a:t>
            </a:r>
            <a:r>
              <a:rPr lang="en-GB" err="1">
                <a:ea typeface="Arial" panose="020B0604020202020204" pitchFamily="34" charset="0"/>
              </a:rPr>
              <a:t>улучшение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украинского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законодательства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относительно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таможенных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процедур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для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экспортных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операций</a:t>
            </a:r>
            <a:r>
              <a:rPr lang="en-GB" dirty="0">
                <a:ea typeface="Arial" panose="020B0604020202020204" pitchFamily="34" charset="0"/>
              </a:rPr>
              <a:t>, </a:t>
            </a:r>
            <a:r>
              <a:rPr lang="en-GB" err="1">
                <a:ea typeface="Arial" panose="020B0604020202020204" pitchFamily="34" charset="0"/>
              </a:rPr>
              <a:t>налогообложения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экспортных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операций</a:t>
            </a:r>
            <a:r>
              <a:rPr lang="en-GB" u="none" strike="noStrike" dirty="0">
                <a:effectLst/>
                <a:ea typeface="Arial" panose="020B0604020202020204" pitchFamily="34" charset="0"/>
              </a:rPr>
              <a:t>, </a:t>
            </a:r>
            <a:r>
              <a:rPr lang="en-GB" err="1">
                <a:ea typeface="Arial" panose="020B0604020202020204" pitchFamily="34" charset="0"/>
              </a:rPr>
              <a:t>регулирования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оборота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иностранной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валюты</a:t>
            </a:r>
            <a:r>
              <a:rPr lang="en-GB" dirty="0">
                <a:ea typeface="Arial" panose="020B0604020202020204" pitchFamily="34" charset="0"/>
              </a:rPr>
              <a:t>;</a:t>
            </a:r>
            <a:endParaRPr lang="en-GB">
              <a:ea typeface="Calibri"/>
              <a:cs typeface="Calibri" panose="020F0502020204030204"/>
            </a:endParaRPr>
          </a:p>
          <a:p>
            <a:pPr algn="just"/>
            <a:r>
              <a:rPr lang="en-GB" dirty="0">
                <a:ea typeface="Arial" panose="020B0604020202020204" pitchFamily="34" charset="0"/>
              </a:rPr>
              <a:t>5)  </a:t>
            </a:r>
            <a:r>
              <a:rPr lang="en-GB" err="1">
                <a:ea typeface="Arial" panose="020B0604020202020204" pitchFamily="34" charset="0"/>
              </a:rPr>
              <a:t>Организация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специализированного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обучения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для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организаций-участников</a:t>
            </a:r>
            <a:r>
              <a:rPr lang="en-GB" u="none" strike="noStrike" dirty="0">
                <a:effectLst/>
                <a:ea typeface="Arial" panose="020B0604020202020204" pitchFamily="34" charset="0"/>
              </a:rPr>
              <a:t>, </a:t>
            </a:r>
            <a:r>
              <a:rPr lang="en-GB" dirty="0">
                <a:ea typeface="Arial" panose="020B0604020202020204" pitchFamily="34" charset="0"/>
              </a:rPr>
              <a:t>а </a:t>
            </a:r>
            <a:r>
              <a:rPr lang="en-GB" err="1">
                <a:ea typeface="Arial" panose="020B0604020202020204" pitchFamily="34" charset="0"/>
              </a:rPr>
              <a:t>также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разработка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 err="1">
                <a:ea typeface="Arial" panose="020B0604020202020204" pitchFamily="34" charset="0"/>
              </a:rPr>
              <a:t>специальных</a:t>
            </a:r>
            <a:r>
              <a:rPr lang="en-GB" dirty="0">
                <a:ea typeface="Arial" panose="020B0604020202020204" pitchFamily="34" charset="0"/>
              </a:rPr>
              <a:t> </a:t>
            </a:r>
            <a:r>
              <a:rPr lang="en-GB">
                <a:ea typeface="Arial" panose="020B0604020202020204" pitchFamily="34" charset="0"/>
              </a:rPr>
              <a:t>онлайн-курсов</a:t>
            </a:r>
            <a:r>
              <a:rPr lang="en-GB" u="none" strike="noStrike">
                <a:effectLst/>
                <a:ea typeface="Arial" panose="020B0604020202020204" pitchFamily="34" charset="0"/>
              </a:rPr>
              <a:t>.</a:t>
            </a:r>
            <a:endParaRPr lang="uk-UA">
              <a:ea typeface="Calibri"/>
              <a:cs typeface="Calibri" panose="020F0502020204030204"/>
            </a:endParaRPr>
          </a:p>
          <a:p>
            <a:pPr lvl="1" algn="just"/>
            <a:endParaRPr lang="uk-UA" altLang="uk-UA" b="1" u="none" strike="noStrike" dirty="0">
              <a:effectLst/>
              <a:ea typeface="Arial" panose="020B0604020202020204" pitchFamily="34" charset="0"/>
              <a:cs typeface="Calibri"/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DC5BB6B7-C64B-4068-B0DC-A03422594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045" y="191853"/>
            <a:ext cx="8423910" cy="663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cs typeface="Calibri"/>
              </a:rPr>
              <a:t>Рекомендации</a:t>
            </a:r>
            <a:r>
              <a:rPr lang="en-US" sz="3200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Calibri"/>
              </a:rPr>
              <a:t>на</a:t>
            </a:r>
            <a:r>
              <a:rPr lang="en-US" sz="3200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Calibri"/>
              </a:rPr>
              <a:t>основе</a:t>
            </a:r>
            <a:r>
              <a:rPr lang="en-US" sz="3200" b="1" dirty="0">
                <a:solidFill>
                  <a:srgbClr val="0070C0"/>
                </a:solidFill>
                <a:cs typeface="Calibri"/>
              </a:rPr>
              <a:t> </a:t>
            </a:r>
            <a:r>
              <a:rPr lang="en-US" sz="3200" b="1" dirty="0" err="1">
                <a:solidFill>
                  <a:srgbClr val="0070C0"/>
                </a:solidFill>
                <a:cs typeface="Calibri"/>
              </a:rPr>
              <a:t>Результатов</a:t>
            </a:r>
            <a:r>
              <a:rPr lang="en-US" sz="3200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cs typeface="Calibri"/>
              </a:rPr>
              <a:t>опроса</a:t>
            </a:r>
            <a:endParaRPr lang="en-US" dirty="0" err="1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718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243">
            <a:extLst>
              <a:ext uri="{FF2B5EF4-FFF2-40B4-BE49-F238E27FC236}">
                <a16:creationId xmlns:a16="http://schemas.microsoft.com/office/drawing/2014/main" id="{75AC797D-B82D-4C11-8535-96A92AA0F71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" y="126323"/>
            <a:ext cx="1736726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 descr="logo EBRD_2NcFAqFnH.jpg (1323×693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90" y="233824"/>
            <a:ext cx="1496574" cy="7322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B699D64D-BCF6-4A12-A802-EC8C23108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906" y="1984346"/>
            <a:ext cx="10818542" cy="449353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uk-UA" sz="2400" err="1">
                <a:latin typeface="Franklin Gothic Book"/>
              </a:rPr>
              <a:t>Машиностроение</a:t>
            </a:r>
            <a:r>
              <a:rPr lang="en-US" altLang="uk-UA" sz="2400" dirty="0">
                <a:latin typeface="Franklin Gothic Book"/>
              </a:rPr>
              <a:t> </a:t>
            </a:r>
            <a:endParaRPr lang="uk-UA" altLang="uk-UA" sz="2400" dirty="0">
              <a:latin typeface="Franklin Gothic Book" panose="020B05030201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uk-UA" sz="2400" dirty="0" err="1">
                <a:latin typeface="Franklin Gothic Book"/>
              </a:rPr>
              <a:t>Информационные</a:t>
            </a:r>
            <a:r>
              <a:rPr lang="en-US" altLang="uk-UA" sz="2400" dirty="0">
                <a:latin typeface="Franklin Gothic Book"/>
              </a:rPr>
              <a:t> </a:t>
            </a:r>
            <a:r>
              <a:rPr lang="en-US" altLang="uk-UA" sz="2400" dirty="0" err="1">
                <a:latin typeface="Franklin Gothic Book"/>
              </a:rPr>
              <a:t>технологии</a:t>
            </a:r>
            <a:r>
              <a:rPr lang="en-US" altLang="uk-UA" sz="2400" dirty="0">
                <a:latin typeface="Franklin Gothic Book"/>
              </a:rPr>
              <a:t> (</a:t>
            </a:r>
            <a:r>
              <a:rPr lang="en-US" altLang="uk-UA" sz="2400" dirty="0" err="1">
                <a:latin typeface="Franklin Gothic Book"/>
              </a:rPr>
              <a:t>преимущественно</a:t>
            </a:r>
            <a:r>
              <a:rPr lang="en-US" altLang="uk-UA" sz="2400" dirty="0">
                <a:latin typeface="Franklin Gothic Book"/>
              </a:rPr>
              <a:t> </a:t>
            </a:r>
            <a:r>
              <a:rPr lang="en-US" altLang="uk-UA" sz="2400" dirty="0" err="1">
                <a:latin typeface="Franklin Gothic Book"/>
              </a:rPr>
              <a:t>разработка</a:t>
            </a:r>
            <a:r>
              <a:rPr lang="en-US" altLang="uk-UA" sz="2400" dirty="0">
                <a:latin typeface="Franklin Gothic Book"/>
              </a:rPr>
              <a:t> </a:t>
            </a:r>
            <a:r>
              <a:rPr lang="en-US" altLang="uk-UA" sz="2400" dirty="0" err="1">
                <a:latin typeface="Franklin Gothic Book"/>
              </a:rPr>
              <a:t>программного</a:t>
            </a:r>
            <a:r>
              <a:rPr lang="en-US" altLang="uk-UA" sz="2400" dirty="0">
                <a:latin typeface="Franklin Gothic Book"/>
              </a:rPr>
              <a:t> </a:t>
            </a:r>
            <a:r>
              <a:rPr lang="en-US" altLang="uk-UA" sz="2400" dirty="0" err="1">
                <a:latin typeface="Franklin Gothic Book"/>
              </a:rPr>
              <a:t>обеспечения</a:t>
            </a:r>
            <a:r>
              <a:rPr lang="en-US" altLang="uk-UA" sz="2400" dirty="0">
                <a:latin typeface="Franklin Gothic Book"/>
              </a:rPr>
              <a:t>) и </a:t>
            </a:r>
            <a:r>
              <a:rPr lang="en-US" altLang="uk-UA" sz="2400" dirty="0" err="1">
                <a:latin typeface="Franklin Gothic Book"/>
              </a:rPr>
              <a:t>телекоммуникации</a:t>
            </a:r>
            <a:r>
              <a:rPr lang="en-US" altLang="uk-UA" sz="2400" dirty="0">
                <a:latin typeface="Franklin Gothic Book"/>
              </a:rPr>
              <a:t> </a:t>
            </a:r>
            <a:endParaRPr lang="uk-UA" altLang="uk-UA" sz="2400" dirty="0" err="1">
              <a:latin typeface="Franklin Gothic Book" panose="020B05030201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uk-UA" sz="2400" dirty="0">
                <a:latin typeface="Franklin Gothic Book"/>
              </a:rPr>
              <a:t>Легкая </a:t>
            </a:r>
            <a:r>
              <a:rPr lang="en-US" altLang="uk-UA" sz="2400" err="1">
                <a:latin typeface="Franklin Gothic Book"/>
              </a:rPr>
              <a:t>промышленность</a:t>
            </a:r>
            <a:r>
              <a:rPr lang="en-US" altLang="uk-UA" sz="2400" dirty="0">
                <a:latin typeface="Franklin Gothic Book"/>
              </a:rPr>
              <a:t> </a:t>
            </a:r>
            <a:endParaRPr lang="uk-UA" altLang="uk-UA" sz="2400">
              <a:latin typeface="Franklin Gothic Book" panose="020B05030201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uk-UA" sz="2400" dirty="0" err="1">
                <a:latin typeface="Franklin Gothic Book"/>
              </a:rPr>
              <a:t>Предметы</a:t>
            </a:r>
            <a:r>
              <a:rPr lang="en-US" altLang="uk-UA" sz="2400" dirty="0">
                <a:latin typeface="Franklin Gothic Book"/>
              </a:rPr>
              <a:t> </a:t>
            </a:r>
            <a:r>
              <a:rPr lang="en-US" altLang="uk-UA" sz="2400" dirty="0" err="1">
                <a:latin typeface="Franklin Gothic Book"/>
              </a:rPr>
              <a:t>мебели</a:t>
            </a:r>
            <a:endParaRPr lang="en-US" altLang="uk-UA" sz="2400" dirty="0" err="1">
              <a:latin typeface="Franklin Gothic Book" panose="020B05030201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uk-UA" sz="2400" dirty="0" err="1">
                <a:latin typeface="Franklin Gothic Book"/>
              </a:rPr>
              <a:t>Полиграфия</a:t>
            </a:r>
            <a:r>
              <a:rPr lang="en-US" altLang="uk-UA" sz="2400" dirty="0">
                <a:latin typeface="Franklin Gothic Book"/>
              </a:rPr>
              <a:t> </a:t>
            </a:r>
            <a:endParaRPr lang="uk-UA" altLang="uk-UA" sz="2400">
              <a:latin typeface="Franklin Gothic Book" panose="020B05030201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uk-UA" sz="2400" dirty="0" err="1">
                <a:latin typeface="Franklin Gothic Book"/>
              </a:rPr>
              <a:t>Архитектурные</a:t>
            </a:r>
            <a:r>
              <a:rPr lang="en-US" altLang="uk-UA" sz="2400" dirty="0">
                <a:latin typeface="Franklin Gothic Book"/>
              </a:rPr>
              <a:t> и </a:t>
            </a:r>
            <a:r>
              <a:rPr lang="en-US" altLang="uk-UA" sz="2400" dirty="0" err="1">
                <a:latin typeface="Franklin Gothic Book"/>
              </a:rPr>
              <a:t>инженерные</a:t>
            </a:r>
            <a:r>
              <a:rPr lang="en-US" altLang="uk-UA" sz="2400" dirty="0">
                <a:latin typeface="Franklin Gothic Book"/>
              </a:rPr>
              <a:t> </a:t>
            </a:r>
            <a:r>
              <a:rPr lang="en-US" altLang="uk-UA" sz="2400" dirty="0" err="1">
                <a:latin typeface="Franklin Gothic Book"/>
              </a:rPr>
              <a:t>строительные</a:t>
            </a:r>
            <a:r>
              <a:rPr lang="en-US" altLang="uk-UA" sz="2400" dirty="0">
                <a:latin typeface="Franklin Gothic Book"/>
              </a:rPr>
              <a:t> </a:t>
            </a:r>
            <a:r>
              <a:rPr lang="en-US" altLang="uk-UA" sz="2400" dirty="0" err="1">
                <a:latin typeface="Franklin Gothic Book"/>
              </a:rPr>
              <a:t>услуги</a:t>
            </a:r>
            <a:r>
              <a:rPr lang="en-US" altLang="uk-UA" sz="2400" dirty="0">
                <a:latin typeface="Franklin Gothic Book"/>
              </a:rPr>
              <a:t> </a:t>
            </a:r>
            <a:endParaRPr lang="uk-UA" altLang="uk-UA" sz="2400">
              <a:latin typeface="Franklin Gothic Book" panose="020B05030201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uk-UA" sz="2400" dirty="0" err="1">
                <a:latin typeface="Franklin Gothic Book"/>
              </a:rPr>
              <a:t>Строительные</a:t>
            </a:r>
            <a:r>
              <a:rPr lang="en-US" altLang="uk-UA" sz="2400" dirty="0">
                <a:latin typeface="Franklin Gothic Book"/>
              </a:rPr>
              <a:t> </a:t>
            </a:r>
            <a:r>
              <a:rPr lang="en-US" altLang="uk-UA" sz="2400" dirty="0" err="1">
                <a:latin typeface="Franklin Gothic Book"/>
              </a:rPr>
              <a:t>материалы</a:t>
            </a:r>
            <a:r>
              <a:rPr lang="en-US" altLang="uk-UA" sz="2400" dirty="0">
                <a:latin typeface="Franklin Gothic Book"/>
              </a:rPr>
              <a:t> </a:t>
            </a:r>
            <a:endParaRPr lang="uk-UA" altLang="uk-UA" sz="2400">
              <a:latin typeface="Franklin Gothic Book" panose="020B05030201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uk-UA" sz="2400" dirty="0" err="1">
                <a:latin typeface="Franklin Gothic Book"/>
              </a:rPr>
              <a:t>Транспортные</a:t>
            </a:r>
            <a:r>
              <a:rPr lang="en-US" altLang="uk-UA" sz="2400" dirty="0">
                <a:latin typeface="Franklin Gothic Book"/>
              </a:rPr>
              <a:t> </a:t>
            </a:r>
            <a:r>
              <a:rPr lang="en-US" altLang="uk-UA" sz="2400" dirty="0" err="1">
                <a:latin typeface="Franklin Gothic Book"/>
              </a:rPr>
              <a:t>средства</a:t>
            </a:r>
            <a:r>
              <a:rPr lang="en-US" altLang="uk-UA" sz="2400" dirty="0">
                <a:latin typeface="Franklin Gothic Book"/>
              </a:rPr>
              <a:t> и </a:t>
            </a:r>
            <a:r>
              <a:rPr lang="en-US" altLang="uk-UA" sz="2400" dirty="0" err="1">
                <a:latin typeface="Franklin Gothic Book"/>
              </a:rPr>
              <a:t>конструкции</a:t>
            </a:r>
            <a:endParaRPr lang="uk-UA" altLang="uk-UA" sz="2400">
              <a:latin typeface="Franklin Gothic Book" panose="020B0503020102020204" pitchFamily="34" charset="0"/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DC5BB6B7-C64B-4068-B0DC-A03422594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045" y="652565"/>
            <a:ext cx="842391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err="1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Секторы</a:t>
            </a:r>
            <a:r>
              <a:rPr lang="en-US" sz="2800" b="1" dirty="0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 </a:t>
            </a:r>
            <a:r>
              <a:rPr lang="en-US" sz="2800" b="1" err="1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экономики</a:t>
            </a:r>
            <a:r>
              <a:rPr lang="en-US" sz="2800" b="1" dirty="0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, в </a:t>
            </a:r>
            <a:r>
              <a:rPr lang="en-US" sz="2800" b="1" err="1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которых</a:t>
            </a:r>
            <a:r>
              <a:rPr lang="en-US" sz="2800" b="1" dirty="0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 </a:t>
            </a:r>
            <a:r>
              <a:rPr lang="en-US" sz="2800" b="1" err="1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украинские</a:t>
            </a:r>
            <a:r>
              <a:rPr lang="en-US" sz="2800" b="1" dirty="0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 </a:t>
            </a:r>
            <a:r>
              <a:rPr lang="en-US" sz="2800" b="1" err="1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компании</a:t>
            </a:r>
            <a:r>
              <a:rPr lang="en-US" sz="2800" b="1" dirty="0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 </a:t>
            </a:r>
            <a:r>
              <a:rPr lang="en-US" sz="2800" b="1" err="1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успешно</a:t>
            </a:r>
            <a:r>
              <a:rPr lang="en-US" sz="2800" b="1" dirty="0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 </a:t>
            </a:r>
            <a:r>
              <a:rPr lang="en-US" sz="2800" b="1" err="1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участвуют</a:t>
            </a:r>
            <a:r>
              <a:rPr lang="en-US" sz="2800" b="1" dirty="0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 в </a:t>
            </a:r>
            <a:r>
              <a:rPr lang="en-US" sz="2800" b="1" err="1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зарубежных</a:t>
            </a:r>
            <a:r>
              <a:rPr lang="en-US" sz="2800" b="1" dirty="0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 </a:t>
            </a:r>
            <a:r>
              <a:rPr lang="en-US" sz="2800" b="1" err="1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тендерах</a:t>
            </a:r>
            <a:r>
              <a:rPr lang="en-US" sz="2800" b="1" dirty="0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 - в </a:t>
            </a:r>
            <a:r>
              <a:rPr lang="en-US" sz="2800" b="1" err="1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странах-участниках</a:t>
            </a:r>
            <a:r>
              <a:rPr lang="en-US" sz="2800" b="1" dirty="0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 СГЗ </a:t>
            </a:r>
            <a:endParaRPr lang="en-US" sz="2800" dirty="0">
              <a:solidFill>
                <a:srgbClr val="000000"/>
              </a:solidFill>
              <a:latin typeface="Franklin Gothic Book"/>
              <a:ea typeface="Tahoma"/>
              <a:cs typeface="+mj-cs"/>
            </a:endParaRPr>
          </a:p>
          <a:p>
            <a:pPr algn="ctr"/>
            <a:r>
              <a:rPr lang="en-US" sz="2000" b="1" dirty="0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(</a:t>
            </a:r>
            <a:r>
              <a:rPr lang="en-US" sz="2000" b="1" err="1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включая</a:t>
            </a:r>
            <a:r>
              <a:rPr lang="en-US" sz="2000" b="1" dirty="0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 </a:t>
            </a:r>
            <a:r>
              <a:rPr lang="en-US" sz="2000" b="1" err="1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поддержку</a:t>
            </a:r>
            <a:r>
              <a:rPr lang="en-US" sz="2000" b="1" dirty="0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 </a:t>
            </a:r>
            <a:r>
              <a:rPr lang="en-US" sz="2000" b="1" err="1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проекта</a:t>
            </a:r>
            <a:r>
              <a:rPr lang="en-US" sz="2000" b="1" dirty="0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 </a:t>
            </a:r>
            <a:r>
              <a:rPr lang="en-US" sz="2000" b="1" err="1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GPAinUA</a:t>
            </a:r>
            <a:r>
              <a:rPr lang="en-US" sz="2000" b="1" dirty="0">
                <a:solidFill>
                  <a:srgbClr val="1F5FA0"/>
                </a:solidFill>
                <a:latin typeface="Franklin Gothic Book"/>
                <a:ea typeface="Tahoma"/>
                <a:cs typeface="+mj-cs"/>
              </a:rPr>
              <a:t>)</a:t>
            </a:r>
            <a:endParaRPr lang="en-US" sz="2000">
              <a:latin typeface="Franklin Gothic Book"/>
              <a:ea typeface="Tahoma"/>
            </a:endParaRPr>
          </a:p>
          <a:p>
            <a:pPr algn="ctr"/>
            <a:endParaRPr lang="en-US" altLang="uk-UA" sz="2800" b="1" dirty="0">
              <a:solidFill>
                <a:srgbClr val="1F5FA0"/>
              </a:solidFill>
              <a:latin typeface="Franklin Gothic Book" panose="020B0503020102020204" pitchFamily="34" charset="0"/>
              <a:ea typeface="Tahoma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466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243">
            <a:extLst>
              <a:ext uri="{FF2B5EF4-FFF2-40B4-BE49-F238E27FC236}">
                <a16:creationId xmlns:a16="http://schemas.microsoft.com/office/drawing/2014/main" id="{75AC797D-B82D-4C11-8535-96A92AA0F71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" y="126323"/>
            <a:ext cx="1736726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4" descr="logo EBRD_2NcFAqFnH.jpg (1323×693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90" y="233824"/>
            <a:ext cx="1496574" cy="7322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B699D64D-BCF6-4A12-A802-EC8C23108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25" y="1366897"/>
            <a:ext cx="11902859" cy="52629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 dirty="0">
                <a:solidFill>
                  <a:srgbClr val="003999"/>
                </a:solidFill>
              </a:rPr>
              <a:t>ЧЕШСКАЯ РЕСПУБЛИКА (2020-2021)</a:t>
            </a:r>
            <a:endParaRPr lang="en-US"/>
          </a:p>
          <a:p>
            <a:r>
              <a:rPr lang="en-GB" sz="2000" b="1" err="1">
                <a:latin typeface="Arial"/>
                <a:ea typeface="Calibri" panose="020F0502020204030204"/>
                <a:cs typeface="Arial"/>
              </a:rPr>
              <a:t>Покупатель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: </a:t>
            </a:r>
            <a:r>
              <a:rPr lang="en-GB" sz="2000" err="1">
                <a:latin typeface="Arial"/>
                <a:ea typeface="Calibri" panose="020F0502020204030204"/>
                <a:cs typeface="Arial"/>
              </a:rPr>
              <a:t>муниципальная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</a:t>
            </a:r>
            <a:r>
              <a:rPr lang="en-GB" sz="2000" err="1">
                <a:latin typeface="Arial"/>
                <a:ea typeface="Calibri" panose="020F0502020204030204"/>
                <a:cs typeface="Arial"/>
              </a:rPr>
              <a:t>транспортная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</a:t>
            </a:r>
            <a:r>
              <a:rPr lang="en-GB" sz="2000" err="1">
                <a:latin typeface="Arial"/>
                <a:ea typeface="Calibri" panose="020F0502020204030204"/>
                <a:cs typeface="Arial"/>
              </a:rPr>
              <a:t>компания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</a:t>
            </a:r>
            <a:r>
              <a:rPr lang="en-GB" sz="2000" err="1">
                <a:latin typeface="Arial"/>
                <a:ea typeface="Calibri" panose="020F0502020204030204"/>
                <a:cs typeface="Arial"/>
              </a:rPr>
              <a:t>города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</a:t>
            </a:r>
            <a:r>
              <a:rPr lang="en-GB" sz="2000" err="1">
                <a:latin typeface="Arial"/>
                <a:ea typeface="Calibri" panose="020F0502020204030204"/>
                <a:cs typeface="Arial"/>
              </a:rPr>
              <a:t>Йихлава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 </a:t>
            </a:r>
            <a:endParaRPr lang="en-GB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GB" sz="2000" b="1" err="1">
                <a:latin typeface="Arial"/>
                <a:ea typeface="Calibri" panose="020F0502020204030204"/>
                <a:cs typeface="Arial"/>
              </a:rPr>
              <a:t>Контракт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: </a:t>
            </a:r>
            <a:r>
              <a:rPr lang="en-GB" sz="2000" err="1">
                <a:latin typeface="Arial"/>
                <a:ea typeface="Calibri" panose="020F0502020204030204"/>
                <a:cs typeface="Arial"/>
              </a:rPr>
              <a:t>Поставка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</a:t>
            </a:r>
            <a:r>
              <a:rPr lang="en-GB" sz="2000" err="1">
                <a:latin typeface="Arial"/>
                <a:ea typeface="Calibri" panose="020F0502020204030204"/>
                <a:cs typeface="Arial"/>
              </a:rPr>
              <a:t>троллейбусов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(КПВ: 34622300) </a:t>
            </a:r>
            <a:endParaRPr lang="en-GB">
              <a:latin typeface="Calibri" panose="020F0502020204030204"/>
              <a:ea typeface="Calibri" panose="020F0502020204030204"/>
              <a:cs typeface="Calibri"/>
            </a:endParaRPr>
          </a:p>
          <a:p>
            <a:r>
              <a:rPr lang="en-GB" sz="2000" b="1" err="1">
                <a:latin typeface="Arial"/>
                <a:ea typeface="Calibri" panose="020F0502020204030204"/>
                <a:cs typeface="Arial"/>
              </a:rPr>
              <a:t>Сумма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: 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82 740 000,00 </a:t>
            </a:r>
            <a:r>
              <a:rPr lang="en-GB" sz="2000" err="1">
                <a:latin typeface="Arial"/>
                <a:ea typeface="Calibri" panose="020F0502020204030204"/>
                <a:cs typeface="Arial"/>
              </a:rPr>
              <a:t>чешских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</a:t>
            </a:r>
            <a:r>
              <a:rPr lang="en-GB" sz="2000" err="1">
                <a:latin typeface="Arial"/>
                <a:ea typeface="Calibri" panose="020F0502020204030204"/>
                <a:cs typeface="Arial"/>
              </a:rPr>
              <a:t>крон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(</a:t>
            </a:r>
            <a:r>
              <a:rPr lang="en-GB" sz="2000" err="1">
                <a:latin typeface="Arial"/>
                <a:ea typeface="Calibri" panose="020F0502020204030204"/>
                <a:cs typeface="Arial"/>
              </a:rPr>
              <a:t>или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2 646 690 </a:t>
            </a:r>
            <a:r>
              <a:rPr lang="en-GB" sz="2000" err="1">
                <a:latin typeface="Arial"/>
                <a:ea typeface="Calibri" panose="020F0502020204030204"/>
                <a:cs typeface="Arial"/>
              </a:rPr>
              <a:t>евро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) </a:t>
            </a:r>
            <a:endParaRPr lang="en-GB">
              <a:latin typeface="Calibri" panose="020F0502020204030204"/>
              <a:ea typeface="Calibri" panose="020F0502020204030204"/>
              <a:cs typeface="Calibri"/>
            </a:endParaRPr>
          </a:p>
          <a:p>
            <a:r>
              <a:rPr lang="en-GB" sz="2000" b="1" err="1">
                <a:latin typeface="Arial"/>
                <a:ea typeface="Calibri" panose="020F0502020204030204"/>
                <a:cs typeface="Arial"/>
              </a:rPr>
              <a:t>Тип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 </a:t>
            </a:r>
            <a:r>
              <a:rPr lang="en-GB" sz="2000" b="1" err="1">
                <a:latin typeface="Arial"/>
                <a:ea typeface="Calibri" panose="020F0502020204030204"/>
                <a:cs typeface="Arial"/>
              </a:rPr>
              <a:t>процедуры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: </a:t>
            </a:r>
            <a:r>
              <a:rPr lang="en-GB" sz="2000" err="1">
                <a:latin typeface="Arial"/>
                <a:ea typeface="Calibri" panose="020F0502020204030204"/>
                <a:cs typeface="Arial"/>
              </a:rPr>
              <a:t>Открытый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</a:t>
            </a:r>
            <a:r>
              <a:rPr lang="en-GB" sz="2000" err="1">
                <a:latin typeface="Arial"/>
                <a:ea typeface="Calibri" panose="020F0502020204030204"/>
                <a:cs typeface="Arial"/>
              </a:rPr>
              <a:t>тендер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 </a:t>
            </a:r>
            <a:endParaRPr lang="en-GB">
              <a:latin typeface="Calibri" panose="020F0502020204030204"/>
              <a:ea typeface="Calibri" panose="020F0502020204030204"/>
              <a:cs typeface="Calibri"/>
            </a:endParaRPr>
          </a:p>
          <a:p>
            <a:r>
              <a:rPr lang="en-GB" sz="2000" b="1" dirty="0" err="1">
                <a:latin typeface="Arial"/>
                <a:ea typeface="Calibri" panose="020F0502020204030204"/>
                <a:cs typeface="Arial"/>
              </a:rPr>
              <a:t>Победивший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 </a:t>
            </a:r>
            <a:r>
              <a:rPr lang="en-GB" sz="2000" b="1" dirty="0" err="1">
                <a:latin typeface="Arial"/>
                <a:ea typeface="Calibri" panose="020F0502020204030204"/>
                <a:cs typeface="Arial"/>
              </a:rPr>
              <a:t>участник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: </a:t>
            </a:r>
            <a:r>
              <a:rPr lang="en-GB" sz="2000" dirty="0" err="1">
                <a:latin typeface="Arial"/>
                <a:ea typeface="Calibri" panose="020F0502020204030204"/>
                <a:cs typeface="Arial"/>
              </a:rPr>
              <a:t>Консорциум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: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 "TRAM for ENVI </a:t>
            </a:r>
            <a:r>
              <a:rPr lang="en-GB" sz="2000" b="1" dirty="0" err="1">
                <a:latin typeface="Arial"/>
                <a:ea typeface="Calibri" panose="020F0502020204030204"/>
                <a:cs typeface="Arial"/>
              </a:rPr>
              <a:t>s.r.o.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" (</a:t>
            </a:r>
            <a:r>
              <a:rPr lang="en-GB" sz="2000" b="1" dirty="0" err="1">
                <a:latin typeface="Arial"/>
                <a:ea typeface="Calibri" panose="020F0502020204030204"/>
                <a:cs typeface="Arial"/>
              </a:rPr>
              <a:t>Чехия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) 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и 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"Bogdan Motors" (</a:t>
            </a:r>
            <a:r>
              <a:rPr lang="en-GB" sz="2000" b="1" dirty="0" err="1">
                <a:latin typeface="Arial"/>
                <a:ea typeface="Calibri" panose="020F0502020204030204"/>
                <a:cs typeface="Arial"/>
              </a:rPr>
              <a:t>Украина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)</a:t>
            </a:r>
            <a:endParaRPr lang="en-GB">
              <a:ea typeface="Calibri"/>
              <a:cs typeface="Calibri"/>
            </a:endParaRPr>
          </a:p>
          <a:p>
            <a:endParaRPr lang="en-GB" sz="2000" b="1" dirty="0">
              <a:latin typeface="Arial"/>
              <a:ea typeface="Calibri" panose="020F0502020204030204"/>
              <a:cs typeface="Arial"/>
            </a:endParaRPr>
          </a:p>
          <a:p>
            <a:r>
              <a:rPr lang="en-GB" sz="2400" b="1" dirty="0">
                <a:solidFill>
                  <a:srgbClr val="003999"/>
                </a:solidFill>
              </a:rPr>
              <a:t>ИРЛАНДИЯ (2020-2021)</a:t>
            </a:r>
            <a:endParaRPr lang="en-GB" sz="2400" b="1" dirty="0">
              <a:solidFill>
                <a:srgbClr val="003999"/>
              </a:solidFill>
              <a:ea typeface="Calibri"/>
              <a:cs typeface="Calibri"/>
            </a:endParaRPr>
          </a:p>
          <a:p>
            <a:r>
              <a:rPr lang="en-GB" sz="2000" b="1" dirty="0" err="1">
                <a:latin typeface="Arial"/>
                <a:ea typeface="Calibri" panose="020F0502020204030204"/>
                <a:cs typeface="Arial"/>
              </a:rPr>
              <a:t>Покупатель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: </a:t>
            </a:r>
            <a:r>
              <a:rPr lang="en-GB" sz="2000" dirty="0" err="1">
                <a:latin typeface="Arial"/>
                <a:ea typeface="Calibri" panose="020F0502020204030204"/>
                <a:cs typeface="Arial"/>
              </a:rPr>
              <a:t>муниципальная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</a:t>
            </a:r>
            <a:r>
              <a:rPr lang="en-GB" sz="2000" dirty="0" err="1">
                <a:latin typeface="Arial"/>
                <a:ea typeface="Calibri" panose="020F0502020204030204"/>
                <a:cs typeface="Arial"/>
              </a:rPr>
              <a:t>служба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</a:t>
            </a:r>
            <a:r>
              <a:rPr lang="en-GB" sz="2000" dirty="0" err="1">
                <a:latin typeface="Arial"/>
                <a:ea typeface="Calibri" panose="020F0502020204030204"/>
                <a:cs typeface="Arial"/>
              </a:rPr>
              <a:t>здравоохранения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</a:t>
            </a:r>
            <a:r>
              <a:rPr lang="en-GB" sz="2000" dirty="0" err="1">
                <a:latin typeface="Arial"/>
                <a:ea typeface="Calibri" panose="020F0502020204030204"/>
                <a:cs typeface="Arial"/>
              </a:rPr>
              <a:t>города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</a:t>
            </a:r>
            <a:r>
              <a:rPr lang="en-GB" sz="2000" dirty="0" err="1">
                <a:latin typeface="Arial"/>
                <a:ea typeface="Calibri" panose="020F0502020204030204"/>
                <a:cs typeface="Arial"/>
              </a:rPr>
              <a:t>Наас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(</a:t>
            </a:r>
            <a:r>
              <a:rPr lang="en-GB" sz="2000" dirty="0" err="1">
                <a:latin typeface="Arial"/>
                <a:ea typeface="Calibri" panose="020F0502020204030204"/>
                <a:cs typeface="Arial"/>
              </a:rPr>
              <a:t>графство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</a:t>
            </a:r>
            <a:r>
              <a:rPr lang="en-GB" sz="2000" dirty="0" err="1">
                <a:latin typeface="Arial"/>
                <a:ea typeface="Calibri" panose="020F0502020204030204"/>
                <a:cs typeface="Arial"/>
              </a:rPr>
              <a:t>Килдар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)</a:t>
            </a:r>
            <a:endParaRPr lang="en-GB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GB" sz="2000" b="1" err="1">
                <a:latin typeface="Arial"/>
                <a:ea typeface="Calibri" panose="020F0502020204030204"/>
                <a:cs typeface="Arial"/>
              </a:rPr>
              <a:t>Контракт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: </a:t>
            </a:r>
            <a:r>
              <a:rPr lang="en-GB" sz="2000" err="1">
                <a:latin typeface="Arial"/>
                <a:ea typeface="Calibri" panose="020F0502020204030204"/>
                <a:cs typeface="Arial"/>
              </a:rPr>
              <a:t>Поставка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</a:t>
            </a:r>
            <a:r>
              <a:rPr lang="en-GB" sz="2000" err="1">
                <a:latin typeface="Arial"/>
                <a:ea typeface="Calibri" panose="020F0502020204030204"/>
                <a:cs typeface="Arial"/>
              </a:rPr>
              <a:t>постельного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</a:t>
            </a:r>
            <a:r>
              <a:rPr lang="en-GB" sz="2000" err="1">
                <a:latin typeface="Arial"/>
                <a:ea typeface="Calibri" panose="020F0502020204030204"/>
                <a:cs typeface="Arial"/>
              </a:rPr>
              <a:t>белья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и </a:t>
            </a:r>
            <a:r>
              <a:rPr lang="en-GB" sz="2000" err="1">
                <a:latin typeface="Arial"/>
                <a:ea typeface="Calibri" panose="020F0502020204030204"/>
                <a:cs typeface="Arial"/>
              </a:rPr>
              <a:t>полотенец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(</a:t>
            </a:r>
            <a:r>
              <a:rPr lang="en-GB" sz="2000" err="1">
                <a:latin typeface="Arial"/>
                <a:ea typeface="Calibri" panose="020F0502020204030204"/>
                <a:cs typeface="Arial"/>
              </a:rPr>
              <a:t>лоты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в </a:t>
            </a:r>
            <a:r>
              <a:rPr lang="en-GB" sz="2000" err="1">
                <a:latin typeface="Arial"/>
                <a:ea typeface="Calibri" panose="020F0502020204030204"/>
                <a:cs typeface="Arial"/>
              </a:rPr>
              <a:t>рамках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КПВ: 3951****)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 </a:t>
            </a:r>
            <a:endParaRPr lang="en-GB">
              <a:latin typeface="Calibri" panose="020F0502020204030204"/>
              <a:ea typeface="Calibri" panose="020F0502020204030204"/>
              <a:cs typeface="Calibri"/>
            </a:endParaRPr>
          </a:p>
          <a:p>
            <a:r>
              <a:rPr lang="en-GB" sz="2000" b="1" err="1">
                <a:latin typeface="Arial"/>
                <a:ea typeface="Calibri" panose="020F0502020204030204"/>
                <a:cs typeface="Arial"/>
              </a:rPr>
              <a:t>Тип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 </a:t>
            </a:r>
            <a:r>
              <a:rPr lang="en-GB" sz="2000" b="1" err="1">
                <a:latin typeface="Arial"/>
                <a:ea typeface="Calibri" panose="020F0502020204030204"/>
                <a:cs typeface="Arial"/>
              </a:rPr>
              <a:t>процедуры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: 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Динамическая </a:t>
            </a:r>
            <a:r>
              <a:rPr lang="en-GB" sz="2000" err="1">
                <a:latin typeface="Arial"/>
                <a:ea typeface="Calibri" panose="020F0502020204030204"/>
                <a:cs typeface="Arial"/>
              </a:rPr>
              <a:t>система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 </a:t>
            </a:r>
            <a:r>
              <a:rPr lang="en-GB" sz="2000" err="1">
                <a:latin typeface="Arial"/>
                <a:ea typeface="Calibri" panose="020F0502020204030204"/>
                <a:cs typeface="Arial"/>
              </a:rPr>
              <a:t>закупок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 </a:t>
            </a:r>
            <a:endParaRPr lang="en-GB">
              <a:latin typeface="Calibri" panose="020F0502020204030204"/>
              <a:ea typeface="Calibri" panose="020F0502020204030204"/>
              <a:cs typeface="Calibri"/>
            </a:endParaRPr>
          </a:p>
          <a:p>
            <a:r>
              <a:rPr lang="en-GB" sz="2000" b="1" dirty="0" err="1">
                <a:latin typeface="Arial"/>
                <a:ea typeface="Calibri" panose="020F0502020204030204"/>
                <a:cs typeface="Arial"/>
              </a:rPr>
              <a:t>Победивший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 </a:t>
            </a:r>
            <a:r>
              <a:rPr lang="en-GB" sz="2000" b="1" dirty="0" err="1">
                <a:latin typeface="Arial"/>
                <a:ea typeface="Calibri" panose="020F0502020204030204"/>
                <a:cs typeface="Arial"/>
              </a:rPr>
              <a:t>участник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: </a:t>
            </a:r>
            <a:r>
              <a:rPr lang="en-GB" sz="2000" dirty="0">
                <a:latin typeface="Arial"/>
                <a:ea typeface="Calibri" panose="020F0502020204030204"/>
                <a:cs typeface="Arial"/>
              </a:rPr>
              <a:t>ООО "Vash Textile </a:t>
            </a:r>
            <a:r>
              <a:rPr lang="en-GB" sz="2000" b="1" dirty="0">
                <a:latin typeface="Arial"/>
                <a:ea typeface="Calibri" panose="020F0502020204030204"/>
                <a:cs typeface="Arial"/>
              </a:rPr>
              <a:t>(https://shopvashtextil.com.ua/en/page/show/about)</a:t>
            </a:r>
            <a:endParaRPr lang="en-GB" dirty="0">
              <a:ea typeface="Calibri"/>
              <a:cs typeface="Calibri"/>
            </a:endParaRPr>
          </a:p>
          <a:p>
            <a:endParaRPr lang="en-GB" sz="2000" b="1" dirty="0">
              <a:latin typeface="Arial"/>
              <a:ea typeface="Calibri" panose="020F0502020204030204"/>
              <a:cs typeface="Calibri" panose="020F0502020204030204"/>
            </a:endParaRPr>
          </a:p>
          <a:p>
            <a:endParaRPr lang="en-US" sz="24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uk-UA" altLang="uk-UA" sz="2400" dirty="0">
              <a:latin typeface="Franklin Gothic Book" panose="020B0503020102020204" pitchFamily="34" charset="0"/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DC5BB6B7-C64B-4068-B0DC-A03422594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977" y="161225"/>
            <a:ext cx="842391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4000" b="1" dirty="0" err="1">
                <a:solidFill>
                  <a:srgbClr val="1F5FA0"/>
                </a:solidFill>
                <a:ea typeface="Calibri"/>
                <a:cs typeface="+mj-cs"/>
              </a:rPr>
              <a:t>Успешные</a:t>
            </a:r>
            <a:r>
              <a:rPr lang="en-GB" sz="4000" b="1" dirty="0">
                <a:solidFill>
                  <a:srgbClr val="1F5FA0"/>
                </a:solidFill>
                <a:ea typeface="Calibri"/>
                <a:cs typeface="+mj-cs"/>
              </a:rPr>
              <a:t> </a:t>
            </a:r>
            <a:r>
              <a:rPr lang="en-GB" sz="4000" b="1" dirty="0" err="1">
                <a:solidFill>
                  <a:srgbClr val="1F5FA0"/>
                </a:solidFill>
                <a:ea typeface="Calibri"/>
                <a:cs typeface="+mj-cs"/>
              </a:rPr>
              <a:t>примеры</a:t>
            </a:r>
            <a:endParaRPr lang="en-GB" sz="4000" b="1" dirty="0" err="1">
              <a:solidFill>
                <a:srgbClr val="1F5FA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261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7428" y="336277"/>
            <a:ext cx="12185463" cy="1039648"/>
          </a:xfrm>
          <a:prstGeom prst="rect">
            <a:avLst/>
          </a:prstGeom>
          <a:gradFill flip="none" rotWithShape="1">
            <a:gsLst>
              <a:gs pos="1000">
                <a:srgbClr val="003B76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ru-RU" sz="2400" b="1">
              <a:solidFill>
                <a:schemeClr val="bg1"/>
              </a:solidFill>
              <a:latin typeface="Raleway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8108" y="649990"/>
            <a:ext cx="11471709" cy="441337"/>
          </a:xfrm>
        </p:spPr>
        <p:txBody>
          <a:bodyPr lIns="0" tIns="45720" rIns="91440" bIns="45720" anchor="ctr"/>
          <a:lstStyle/>
          <a:p>
            <a:r>
              <a:rPr lang="en-US" sz="2800" b="1" dirty="0" err="1">
                <a:solidFill>
                  <a:schemeClr val="bg1"/>
                </a:solidFill>
                <a:latin typeface="Raleway"/>
              </a:rPr>
              <a:t>Доступные</a:t>
            </a:r>
            <a:r>
              <a:rPr lang="en-US" sz="2800" b="1" dirty="0">
                <a:solidFill>
                  <a:schemeClr val="bg1"/>
                </a:solidFill>
                <a:latin typeface="Raleway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Raleway"/>
              </a:rPr>
              <a:t>тендерные</a:t>
            </a:r>
            <a:r>
              <a:rPr lang="en-US" sz="2800" b="1" dirty="0">
                <a:solidFill>
                  <a:schemeClr val="bg1"/>
                </a:solidFill>
                <a:latin typeface="Raleway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Raleway"/>
              </a:rPr>
              <a:t>возможности</a:t>
            </a:r>
            <a:r>
              <a:rPr lang="en-US" sz="2800" b="1" dirty="0">
                <a:solidFill>
                  <a:schemeClr val="bg1"/>
                </a:solidFill>
                <a:latin typeface="Raleway"/>
              </a:rPr>
              <a:t> в </a:t>
            </a:r>
            <a:r>
              <a:rPr lang="en-US" sz="2800" b="1" dirty="0" err="1">
                <a:solidFill>
                  <a:schemeClr val="bg1"/>
                </a:solidFill>
                <a:latin typeface="Raleway"/>
              </a:rPr>
              <a:t>Украине</a:t>
            </a:r>
            <a:r>
              <a:rPr lang="en-US" sz="2800" b="1" dirty="0">
                <a:solidFill>
                  <a:schemeClr val="bg1"/>
                </a:solidFill>
                <a:latin typeface="Raleway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Raleway"/>
              </a:rPr>
              <a:t>связанные</a:t>
            </a:r>
            <a:r>
              <a:rPr lang="en-US" sz="2800" b="1" dirty="0">
                <a:solidFill>
                  <a:schemeClr val="bg1"/>
                </a:solidFill>
                <a:latin typeface="Raleway"/>
              </a:rPr>
              <a:t> с </a:t>
            </a:r>
            <a:r>
              <a:rPr lang="en-US" sz="2800" b="1" dirty="0" err="1">
                <a:solidFill>
                  <a:schemeClr val="bg1"/>
                </a:solidFill>
                <a:latin typeface="Raleway"/>
              </a:rPr>
              <a:t>восстановлением</a:t>
            </a:r>
            <a:r>
              <a:rPr lang="en-US" sz="2800" b="1" dirty="0">
                <a:solidFill>
                  <a:schemeClr val="bg1"/>
                </a:solidFill>
                <a:latin typeface="Raleway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Raleway"/>
              </a:rPr>
              <a:t>Украины</a:t>
            </a:r>
            <a:r>
              <a:rPr lang="en-US" sz="2800" b="1" dirty="0">
                <a:solidFill>
                  <a:schemeClr val="bg1"/>
                </a:solidFill>
                <a:latin typeface="Raleway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21342-8500-8E13-F879-C0F1DE9FF925}"/>
              </a:ext>
            </a:extLst>
          </p:cNvPr>
          <p:cNvSpPr txBox="1"/>
          <p:nvPr/>
        </p:nvSpPr>
        <p:spPr>
          <a:xfrm>
            <a:off x="517091" y="1674674"/>
            <a:ext cx="11349789" cy="4893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US" sz="2800" dirty="0" err="1">
                <a:latin typeface="Arial"/>
                <a:cs typeface="Arial"/>
              </a:rPr>
              <a:t>Классические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тендерные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возможности</a:t>
            </a:r>
            <a:r>
              <a:rPr lang="en-US" sz="2800" dirty="0">
                <a:latin typeface="Arial"/>
                <a:cs typeface="Arial"/>
              </a:rPr>
              <a:t> – </a:t>
            </a:r>
            <a:r>
              <a:rPr lang="en-US" sz="2800" dirty="0" err="1">
                <a:latin typeface="Arial"/>
                <a:cs typeface="Arial"/>
              </a:rPr>
              <a:t>проводимые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через</a:t>
            </a:r>
            <a:r>
              <a:rPr lang="en-US" sz="2800" dirty="0">
                <a:latin typeface="Arial"/>
                <a:cs typeface="Arial"/>
              </a:rPr>
              <a:t> PROZORRO</a:t>
            </a:r>
            <a:endParaRPr lang="en-US" dirty="0">
              <a:latin typeface="Arial"/>
              <a:cs typeface="Arial"/>
            </a:endParaRPr>
          </a:p>
          <a:p>
            <a:pPr algn="just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US" sz="2800" dirty="0" err="1">
                <a:latin typeface="Arial"/>
                <a:cs typeface="Arial"/>
              </a:rPr>
              <a:t>Проекты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финансируемые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международными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донорами</a:t>
            </a:r>
            <a:r>
              <a:rPr lang="en-US" sz="2800" dirty="0">
                <a:latin typeface="Arial"/>
                <a:cs typeface="Arial"/>
              </a:rPr>
              <a:t> и </a:t>
            </a:r>
            <a:r>
              <a:rPr lang="en-US" sz="2800" dirty="0" err="1">
                <a:latin typeface="Arial"/>
                <a:cs typeface="Arial"/>
              </a:rPr>
              <a:t>кредиторами</a:t>
            </a:r>
            <a:r>
              <a:rPr lang="en-US" sz="2800" dirty="0">
                <a:latin typeface="Arial"/>
                <a:cs typeface="Arial"/>
              </a:rPr>
              <a:t> – </a:t>
            </a:r>
            <a:r>
              <a:rPr lang="en-US" sz="2800" dirty="0" err="1">
                <a:latin typeface="Arial"/>
                <a:cs typeface="Arial"/>
              </a:rPr>
              <a:t>проводимые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через</a:t>
            </a:r>
            <a:r>
              <a:rPr lang="en-US" sz="2800" dirty="0">
                <a:latin typeface="Arial"/>
                <a:cs typeface="Arial"/>
              </a:rPr>
              <a:t> PROZORRO</a:t>
            </a:r>
            <a:endParaRPr lang="en-US" dirty="0">
              <a:latin typeface="Arial"/>
              <a:cs typeface="Arial"/>
            </a:endParaRPr>
          </a:p>
          <a:p>
            <a:pPr algn="just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US" sz="2800" dirty="0" err="1">
                <a:latin typeface="Arial"/>
                <a:cs typeface="Arial"/>
              </a:rPr>
              <a:t>Проекты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финансируемые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международными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донорами</a:t>
            </a:r>
            <a:r>
              <a:rPr lang="en-US" sz="2800" dirty="0">
                <a:latin typeface="Arial"/>
                <a:cs typeface="Arial"/>
              </a:rPr>
              <a:t> и </a:t>
            </a:r>
            <a:r>
              <a:rPr lang="en-US" sz="2800" dirty="0" err="1">
                <a:latin typeface="Arial"/>
                <a:cs typeface="Arial"/>
              </a:rPr>
              <a:t>кредиторами</a:t>
            </a:r>
            <a:r>
              <a:rPr lang="en-US" sz="2800" dirty="0">
                <a:latin typeface="Arial"/>
                <a:cs typeface="Arial"/>
              </a:rPr>
              <a:t> – </a:t>
            </a:r>
            <a:r>
              <a:rPr lang="en-US" sz="2800" dirty="0" err="1">
                <a:latin typeface="Arial"/>
                <a:cs typeface="Arial"/>
              </a:rPr>
              <a:t>проводимые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через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международные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ресурсы</a:t>
            </a:r>
            <a:endParaRPr lang="en-US" dirty="0" err="1"/>
          </a:p>
          <a:p>
            <a:pPr algn="just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US" sz="2800" dirty="0" err="1">
                <a:latin typeface="Arial"/>
                <a:cs typeface="Arial"/>
              </a:rPr>
              <a:t>Контракты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частного</a:t>
            </a:r>
            <a:r>
              <a:rPr lang="en-US" sz="2800" dirty="0">
                <a:latin typeface="Arial"/>
                <a:cs typeface="Arial"/>
              </a:rPr>
              <a:t>/</a:t>
            </a:r>
            <a:r>
              <a:rPr lang="en-US" sz="2800" dirty="0" err="1">
                <a:latin typeface="Arial"/>
                <a:cs typeface="Arial"/>
              </a:rPr>
              <a:t>корпоративного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сектора</a:t>
            </a:r>
            <a:r>
              <a:rPr lang="en-US" sz="2800" dirty="0">
                <a:latin typeface="Arial"/>
                <a:cs typeface="Arial"/>
              </a:rPr>
              <a:t> – </a:t>
            </a:r>
            <a:r>
              <a:rPr lang="en-US" sz="2800" dirty="0" err="1">
                <a:latin typeface="Arial"/>
                <a:cs typeface="Arial"/>
              </a:rPr>
              <a:t>проводимые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за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счет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собственных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ресурсов</a:t>
            </a:r>
            <a:r>
              <a:rPr lang="en-US" sz="2800" dirty="0">
                <a:latin typeface="Arial"/>
                <a:cs typeface="Arial"/>
              </a:rPr>
              <a:t> и </a:t>
            </a:r>
            <a:r>
              <a:rPr lang="en-US" sz="2800" dirty="0" err="1">
                <a:latin typeface="Arial"/>
                <a:cs typeface="Arial"/>
              </a:rPr>
              <a:t>через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определенные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платформы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аккредитованные</a:t>
            </a:r>
            <a:r>
              <a:rPr lang="en-US" sz="2800" dirty="0">
                <a:latin typeface="Arial"/>
                <a:cs typeface="Arial"/>
              </a:rPr>
              <a:t> в PROZORRO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6497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Baustein_Neukunden_GF_16 zu 9_AS">
  <a:themeElements>
    <a:clrScheme name="BBG Farbpalette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68889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F81BD"/>
      </a:accent5>
      <a:accent6>
        <a:srgbClr val="F9B200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_Baustein_Neukunden_GF_16 zu 9.potx" id="{4829787E-2858-4292-99DE-D6C027BC26DD}" vid="{E42E5F93-BDD2-4001-8356-F6C6A3456C8B}"/>
    </a:ext>
  </a:extLst>
</a:theme>
</file>

<file path=ppt/theme/theme3.xml><?xml version="1.0" encoding="utf-8"?>
<a:theme xmlns:a="http://schemas.openxmlformats.org/drawingml/2006/main" name="Default Theme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8BD9E"/>
      </a:accent1>
      <a:accent2>
        <a:srgbClr val="003B76"/>
      </a:accent2>
      <a:accent3>
        <a:srgbClr val="FFCB04"/>
      </a:accent3>
      <a:accent4>
        <a:srgbClr val="BCBEC0"/>
      </a:accent4>
      <a:accent5>
        <a:srgbClr val="42BDC6"/>
      </a:accent5>
      <a:accent6>
        <a:srgbClr val="168EA6"/>
      </a:accent6>
      <a:hlink>
        <a:srgbClr val="FFFFFF"/>
      </a:hlink>
      <a:folHlink>
        <a:srgbClr val="595959"/>
      </a:folHlink>
    </a:clrScheme>
    <a:fontScheme name="Другая 1">
      <a:majorFont>
        <a:latin typeface="Ralew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803F8C9C393B47A632F3394BCEBBA5" ma:contentTypeVersion="14" ma:contentTypeDescription="Create a new document." ma:contentTypeScope="" ma:versionID="8cc8c9e6433cc493a18982969c0a17ff">
  <xsd:schema xmlns:xsd="http://www.w3.org/2001/XMLSchema" xmlns:xs="http://www.w3.org/2001/XMLSchema" xmlns:p="http://schemas.microsoft.com/office/2006/metadata/properties" xmlns:ns2="9bd2cdbf-2396-4db5-9ced-e74a729f2a4a" xmlns:ns3="26aef637-f295-4a75-abbf-4e6e40505af8" targetNamespace="http://schemas.microsoft.com/office/2006/metadata/properties" ma:root="true" ma:fieldsID="855439e794e26238426ee7ed3c5e5a04" ns2:_="" ns3:_="">
    <xsd:import namespace="9bd2cdbf-2396-4db5-9ced-e74a729f2a4a"/>
    <xsd:import namespace="26aef637-f295-4a75-abbf-4e6e40505a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2cdbf-2396-4db5-9ced-e74a729f2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dd5f4a5-f25a-477f-9e2f-1995290100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ef637-f295-4a75-abbf-4e6e40505af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d2cdbf-2396-4db5-9ced-e74a729f2a4a">
      <Terms xmlns="http://schemas.microsoft.com/office/infopath/2007/PartnerControls"/>
    </lcf76f155ced4ddcb4097134ff3c332f>
    <_Flow_SignoffStatus xmlns="9bd2cdbf-2396-4db5-9ced-e74a729f2a4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1151C1-56BD-4C93-BEF1-24DB4B48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d2cdbf-2396-4db5-9ced-e74a729f2a4a"/>
    <ds:schemaRef ds:uri="26aef637-f295-4a75-abbf-4e6e40505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1379F5-0991-4A7D-93B1-329AD4EE82E2}">
  <ds:schemaRefs>
    <ds:schemaRef ds:uri="http://schemas.microsoft.com/office/2006/metadata/properties"/>
    <ds:schemaRef ds:uri="http://schemas.microsoft.com/office/infopath/2007/PartnerControls"/>
    <ds:schemaRef ds:uri="9bd2cdbf-2396-4db5-9ced-e74a729f2a4a"/>
  </ds:schemaRefs>
</ds:datastoreItem>
</file>

<file path=customXml/itemProps3.xml><?xml version="1.0" encoding="utf-8"?>
<ds:datastoreItem xmlns:ds="http://schemas.openxmlformats.org/officeDocument/2006/customXml" ds:itemID="{FF78D4B3-52C2-4791-81D5-84F1487E807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cb350ab-c2fd-4b20-a9d9-41f8e7e93f2e}" enabled="1" method="Standard" siteId="{172f4752-6874-4876-bad5-e6d61f99117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11526</TotalTime>
  <Words>1994</Words>
  <Application>Microsoft Office PowerPoint</Application>
  <PresentationFormat>Widescreen</PresentationFormat>
  <Paragraphs>158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3_Baustein_Neukunden_GF_16 zu 9_AS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Доступные тендерные возможности в Украине, связанные с восстановлением Украины.</vt:lpstr>
      <vt:lpstr>Восприятие бизнесом PROZORRO. (https://prozorro.gov.ua/en)</vt:lpstr>
      <vt:lpstr>Свежие факты (на конец января 2024 года):</vt:lpstr>
      <vt:lpstr>Процедуры государственных закупок (в общем и во время военного положения/ВП).</vt:lpstr>
      <vt:lpstr>Практические аспекты процесса государственных закупок.</vt:lpstr>
      <vt:lpstr>Закупки для восстановления: невероятная прозрачность</vt:lpstr>
      <vt:lpstr>Контракты МФИ в Украине – проводятся через PROZORRO</vt:lpstr>
      <vt:lpstr>Заключительные наблюдения и рекомендации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Lybenska</dc:creator>
  <cp:lastModifiedBy>Alex Shatkovskyi</cp:lastModifiedBy>
  <cp:revision>508</cp:revision>
  <dcterms:created xsi:type="dcterms:W3CDTF">2018-02-22T15:14:45Z</dcterms:created>
  <dcterms:modified xsi:type="dcterms:W3CDTF">2024-03-17T00:26:21Z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0x01010071803F8C9C393B47A632F3394BCEBBA5</vt:lpwstr>
  </property>
  <property fmtid="{D5CDD505-2E9C-101B-9397-08002B2CF9AE}" pid="3" name="ClassificationContentMarkingFooterLocations">
    <vt:lpwstr>Office Theme:9\3_Baustein_Neukunden_GF_16 zu 9_AS:5\Default Theme:12</vt:lpwstr>
  </property>
  <property fmtid="{D5CDD505-2E9C-101B-9397-08002B2CF9AE}" pid="4" name="ClassificationContentMarkingFooterText">
    <vt:lpwstr>OFFICIAL USE</vt:lpwstr>
  </property>
  <property fmtid="{D5CDD505-2E9C-101B-9397-08002B2CF9AE}" pid="5" name="ClassificationContentMarkingHeaderLocations">
    <vt:lpwstr>Office Theme:7\3_Baustein_Neukunden_GF_16 zu 9_AS:4\Default Theme:11</vt:lpwstr>
  </property>
  <property fmtid="{D5CDD505-2E9C-101B-9397-08002B2CF9AE}" pid="6" name="ClassificationContentMarkingHeaderText">
    <vt:lpwstr>OFFICIAL USE</vt:lpwstr>
  </property>
  <property fmtid="{D5CDD505-2E9C-101B-9397-08002B2CF9AE}" pid="7" name="MediaServiceImageTags">
    <vt:lpwstr/>
  </property>
  <property fmtid="{D5CDD505-2E9C-101B-9397-08002B2CF9AE}" pid="8" name="j58bd6c1a5e04739961ec993afce87a7">
    <vt:lpwstr/>
  </property>
  <property fmtid="{D5CDD505-2E9C-101B-9397-08002B2CF9AE}" pid="9" name="TaxCatchAll">
    <vt:lpwstr/>
  </property>
  <property fmtid="{D5CDD505-2E9C-101B-9397-08002B2CF9AE}" pid="10" name="Record_x0020_Status">
    <vt:lpwstr/>
  </property>
  <property fmtid="{D5CDD505-2E9C-101B-9397-08002B2CF9AE}" pid="11" name="Record Status">
    <vt:lpwstr/>
  </property>
</Properties>
</file>