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2"/>
    <p:sldMasterId id="2147483998" r:id="rId3"/>
  </p:sldMasterIdLst>
  <p:notesMasterIdLst>
    <p:notesMasterId r:id="rId15"/>
  </p:notesMasterIdLst>
  <p:handoutMasterIdLst>
    <p:handoutMasterId r:id="rId16"/>
  </p:handoutMasterIdLst>
  <p:sldIdLst>
    <p:sldId id="256" r:id="rId4"/>
    <p:sldId id="257" r:id="rId5"/>
    <p:sldId id="258" r:id="rId6"/>
    <p:sldId id="259" r:id="rId7"/>
    <p:sldId id="264" r:id="rId8"/>
    <p:sldId id="260" r:id="rId9"/>
    <p:sldId id="261" r:id="rId10"/>
    <p:sldId id="262" r:id="rId11"/>
    <p:sldId id="265" r:id="rId12"/>
    <p:sldId id="263" r:id="rId13"/>
    <p:sldId id="267" r:id="rId14"/>
  </p:sldIdLst>
  <p:sldSz cx="9144000" cy="6858000" type="screen4x3"/>
  <p:notesSz cx="6797675" cy="9926638"/>
  <p:defaultTex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1143">
          <p15:clr>
            <a:srgbClr val="A4A3A4"/>
          </p15:clr>
        </p15:guide>
        <p15:guide id="2" orient="horz" pos="4086">
          <p15:clr>
            <a:srgbClr val="A4A3A4"/>
          </p15:clr>
        </p15:guide>
        <p15:guide id="3" orient="horz" pos="1366">
          <p15:clr>
            <a:srgbClr val="A4A3A4"/>
          </p15:clr>
        </p15:guide>
        <p15:guide id="4" orient="horz" pos="1592">
          <p15:clr>
            <a:srgbClr val="A4A3A4"/>
          </p15:clr>
        </p15:guide>
        <p15:guide id="5" orient="horz" pos="1818">
          <p15:clr>
            <a:srgbClr val="A4A3A4"/>
          </p15:clr>
        </p15:guide>
        <p15:guide id="6" orient="horz" pos="2044">
          <p15:clr>
            <a:srgbClr val="A4A3A4"/>
          </p15:clr>
        </p15:guide>
        <p15:guide id="7" orient="horz" pos="2270">
          <p15:clr>
            <a:srgbClr val="A4A3A4"/>
          </p15:clr>
        </p15:guide>
        <p15:guide id="8" orient="horz" pos="2496">
          <p15:clr>
            <a:srgbClr val="A4A3A4"/>
          </p15:clr>
        </p15:guide>
        <p15:guide id="9" orient="horz" pos="2722">
          <p15:clr>
            <a:srgbClr val="A4A3A4"/>
          </p15:clr>
        </p15:guide>
        <p15:guide id="10" orient="horz" pos="2954">
          <p15:clr>
            <a:srgbClr val="A4A3A4"/>
          </p15:clr>
        </p15:guide>
        <p15:guide id="11" orient="horz" pos="3180">
          <p15:clr>
            <a:srgbClr val="A4A3A4"/>
          </p15:clr>
        </p15:guide>
        <p15:guide id="12" orient="horz" pos="3406">
          <p15:clr>
            <a:srgbClr val="A4A3A4"/>
          </p15:clr>
        </p15:guide>
        <p15:guide id="13" orient="horz" pos="3632">
          <p15:clr>
            <a:srgbClr val="A4A3A4"/>
          </p15:clr>
        </p15:guide>
        <p15:guide id="14" orient="horz" pos="3858">
          <p15:clr>
            <a:srgbClr val="A4A3A4"/>
          </p15:clr>
        </p15:guide>
        <p15:guide id="15" orient="horz" pos="911">
          <p15:clr>
            <a:srgbClr val="A4A3A4"/>
          </p15:clr>
        </p15:guide>
        <p15:guide id="16" orient="horz" pos="685">
          <p15:clr>
            <a:srgbClr val="A4A3A4"/>
          </p15:clr>
        </p15:guide>
        <p15:guide id="17" orient="horz" pos="459">
          <p15:clr>
            <a:srgbClr val="A4A3A4"/>
          </p15:clr>
        </p15:guide>
        <p15:guide id="18" orient="horz" pos="233">
          <p15:clr>
            <a:srgbClr val="A4A3A4"/>
          </p15:clr>
        </p15:guide>
        <p15:guide id="19" orient="horz" pos="7">
          <p15:clr>
            <a:srgbClr val="A4A3A4"/>
          </p15:clr>
        </p15:guide>
        <p15:guide id="20" pos="5219">
          <p15:clr>
            <a:srgbClr val="A4A3A4"/>
          </p15:clr>
        </p15:guide>
        <p15:guide id="21" pos="3181">
          <p15:clr>
            <a:srgbClr val="A4A3A4"/>
          </p15:clr>
        </p15:guide>
        <p15:guide id="22" pos="453">
          <p15:clr>
            <a:srgbClr val="A4A3A4"/>
          </p15:clr>
        </p15:guide>
        <p15:guide id="23" pos="2952">
          <p15:clr>
            <a:srgbClr val="A4A3A4"/>
          </p15:clr>
        </p15:guide>
        <p15:guide id="24" pos="909">
          <p15:clr>
            <a:srgbClr val="A4A3A4"/>
          </p15:clr>
        </p15:guide>
        <p15:guide id="25" pos="686">
          <p15:clr>
            <a:srgbClr val="A4A3A4"/>
          </p15:clr>
        </p15:guide>
        <p15:guide id="26" pos="5445">
          <p15:clr>
            <a:srgbClr val="A4A3A4"/>
          </p15:clr>
        </p15:guide>
        <p15:guide id="27" pos="5676">
          <p15:clr>
            <a:srgbClr val="A4A3A4"/>
          </p15:clr>
        </p15:guide>
        <p15:guide id="28" pos="4991">
          <p15:clr>
            <a:srgbClr val="A4A3A4"/>
          </p15:clr>
        </p15:guide>
        <p15:guide id="29" pos="4541">
          <p15:clr>
            <a:srgbClr val="A4A3A4"/>
          </p15:clr>
        </p15:guide>
        <p15:guide id="30" pos="4769">
          <p15:clr>
            <a:srgbClr val="A4A3A4"/>
          </p15:clr>
        </p15:guide>
        <p15:guide id="31" pos="4313">
          <p15:clr>
            <a:srgbClr val="A4A3A4"/>
          </p15:clr>
        </p15:guide>
        <p15:guide id="32" pos="4085">
          <p15:clr>
            <a:srgbClr val="A4A3A4"/>
          </p15:clr>
        </p15:guide>
        <p15:guide id="33" pos="3857">
          <p15:clr>
            <a:srgbClr val="A4A3A4"/>
          </p15:clr>
        </p15:guide>
        <p15:guide id="34" pos="3629">
          <p15:clr>
            <a:srgbClr val="A4A3A4"/>
          </p15:clr>
        </p15:guide>
        <p15:guide id="35" pos="3407">
          <p15:clr>
            <a:srgbClr val="A4A3A4"/>
          </p15:clr>
        </p15:guide>
        <p15:guide id="36" pos="2724">
          <p15:clr>
            <a:srgbClr val="A4A3A4"/>
          </p15:clr>
        </p15:guide>
        <p15:guide id="37" pos="2496">
          <p15:clr>
            <a:srgbClr val="A4A3A4"/>
          </p15:clr>
        </p15:guide>
        <p15:guide id="38" pos="2274">
          <p15:clr>
            <a:srgbClr val="A4A3A4"/>
          </p15:clr>
        </p15:guide>
        <p15:guide id="39" pos="2046">
          <p15:clr>
            <a:srgbClr val="A4A3A4"/>
          </p15:clr>
        </p15:guide>
        <p15:guide id="40" pos="1818">
          <p15:clr>
            <a:srgbClr val="A4A3A4"/>
          </p15:clr>
        </p15:guide>
        <p15:guide id="41" pos="1590">
          <p15:clr>
            <a:srgbClr val="A4A3A4"/>
          </p15:clr>
        </p15:guide>
        <p15:guide id="42" pos="1368">
          <p15:clr>
            <a:srgbClr val="A4A3A4"/>
          </p15:clr>
        </p15:guide>
        <p15:guide id="43" pos="1140">
          <p15:clr>
            <a:srgbClr val="A4A3A4"/>
          </p15:clr>
        </p15:guide>
        <p15:guide id="44" pos="23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168D"/>
    <a:srgbClr val="FFFFFF"/>
    <a:srgbClr val="00539B"/>
    <a:srgbClr val="8C2245"/>
    <a:srgbClr val="D77700"/>
    <a:srgbClr val="5D245A"/>
    <a:srgbClr val="321A00"/>
    <a:srgbClr val="020000"/>
    <a:srgbClr val="7EA6D7"/>
    <a:srgbClr val="00747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144" autoAdjust="0"/>
    <p:restoredTop sz="98624" autoAdjust="0"/>
  </p:normalViewPr>
  <p:slideViewPr>
    <p:cSldViewPr snapToGrid="0" snapToObjects="1">
      <p:cViewPr varScale="1">
        <p:scale>
          <a:sx n="159" d="100"/>
          <a:sy n="159" d="100"/>
        </p:scale>
        <p:origin x="1674" y="144"/>
      </p:cViewPr>
      <p:guideLst>
        <p:guide orient="horz" pos="1143"/>
        <p:guide orient="horz" pos="4086"/>
        <p:guide orient="horz" pos="1366"/>
        <p:guide orient="horz" pos="1592"/>
        <p:guide orient="horz" pos="1818"/>
        <p:guide orient="horz" pos="2044"/>
        <p:guide orient="horz" pos="2270"/>
        <p:guide orient="horz" pos="2496"/>
        <p:guide orient="horz" pos="2722"/>
        <p:guide orient="horz" pos="2954"/>
        <p:guide orient="horz" pos="3180"/>
        <p:guide orient="horz" pos="3406"/>
        <p:guide orient="horz" pos="3632"/>
        <p:guide orient="horz" pos="3858"/>
        <p:guide orient="horz" pos="911"/>
        <p:guide orient="horz" pos="685"/>
        <p:guide orient="horz" pos="459"/>
        <p:guide orient="horz" pos="233"/>
        <p:guide orient="horz" pos="7"/>
        <p:guide pos="5219"/>
        <p:guide pos="3181"/>
        <p:guide pos="453"/>
        <p:guide pos="2952"/>
        <p:guide pos="909"/>
        <p:guide pos="686"/>
        <p:guide pos="5445"/>
        <p:guide pos="5676"/>
        <p:guide pos="4991"/>
        <p:guide pos="4541"/>
        <p:guide pos="4769"/>
        <p:guide pos="4313"/>
        <p:guide pos="4085"/>
        <p:guide pos="3857"/>
        <p:guide pos="3629"/>
        <p:guide pos="3407"/>
        <p:guide pos="2724"/>
        <p:guide pos="2496"/>
        <p:guide pos="2274"/>
        <p:guide pos="2046"/>
        <p:guide pos="1818"/>
        <p:guide pos="1590"/>
        <p:guide pos="1368"/>
        <p:guide pos="1140"/>
        <p:guide pos="231"/>
      </p:guideLst>
    </p:cSldViewPr>
  </p:slideViewPr>
  <p:outlineViewPr>
    <p:cViewPr>
      <p:scale>
        <a:sx n="33" d="100"/>
        <a:sy n="33" d="100"/>
      </p:scale>
      <p:origin x="0" y="288"/>
    </p:cViewPr>
  </p:outlineViewPr>
  <p:notesTextViewPr>
    <p:cViewPr>
      <p:scale>
        <a:sx n="100" d="100"/>
        <a:sy n="100" d="100"/>
      </p:scale>
      <p:origin x="0" y="0"/>
    </p:cViewPr>
  </p:notesTextViewPr>
  <p:sorterViewPr>
    <p:cViewPr>
      <p:scale>
        <a:sx n="100" d="100"/>
        <a:sy n="100" d="100"/>
      </p:scale>
      <p:origin x="0" y="8960"/>
    </p:cViewPr>
  </p:sorterViewPr>
  <p:notesViewPr>
    <p:cSldViewPr snapToGrid="0" snapToObjects="1">
      <p:cViewPr varScale="1">
        <p:scale>
          <a:sx n="80" d="100"/>
          <a:sy n="80" d="100"/>
        </p:scale>
        <p:origin x="-1974"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6797675"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lgn="ctr">
              <a:defRPr/>
            </a:pPr>
            <a:endParaRPr lang="en-US" dirty="0"/>
          </a:p>
        </p:txBody>
      </p:sp>
      <p:sp>
        <p:nvSpPr>
          <p:cNvPr id="6147" name="Rectangle 3"/>
          <p:cNvSpPr>
            <a:spLocks noGrp="1" noChangeArrowheads="1"/>
          </p:cNvSpPr>
          <p:nvPr>
            <p:ph type="dt" sz="quarter" idx="1"/>
          </p:nvPr>
        </p:nvSpPr>
        <p:spPr bwMode="auto">
          <a:xfrm>
            <a:off x="3849688" y="0"/>
            <a:ext cx="2946400"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Arial" charset="0"/>
                <a:ea typeface="+mn-ea"/>
                <a:cs typeface="Arial" charset="0"/>
              </a:defRPr>
            </a:lvl1pPr>
          </a:lstStyle>
          <a:p>
            <a:pPr>
              <a:defRPr/>
            </a:pPr>
            <a:r>
              <a:rPr lang="de-DE">
                <a:latin typeface="Franklin Gothic Book"/>
                <a:cs typeface="Franklin Gothic Book"/>
              </a:rPr>
              <a:t>25 September, 2020</a:t>
            </a:r>
            <a:endParaRPr lang="en-US" dirty="0">
              <a:latin typeface="Franklin Gothic Book"/>
              <a:cs typeface="Franklin Gothic Book"/>
            </a:endParaRPr>
          </a:p>
        </p:txBody>
      </p:sp>
      <p:sp>
        <p:nvSpPr>
          <p:cNvPr id="6148" name="Rectangle 4"/>
          <p:cNvSpPr>
            <a:spLocks noGrp="1" noChangeArrowheads="1"/>
          </p:cNvSpPr>
          <p:nvPr>
            <p:ph type="ftr" sz="quarter" idx="2"/>
          </p:nvPr>
        </p:nvSpPr>
        <p:spPr bwMode="auto">
          <a:xfrm>
            <a:off x="0" y="9428242"/>
            <a:ext cx="6797675"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lgn="ctr">
              <a:defRPr/>
            </a:pPr>
            <a:endParaRPr lang="en-US" dirty="0"/>
          </a:p>
        </p:txBody>
      </p:sp>
      <p:sp>
        <p:nvSpPr>
          <p:cNvPr id="6149" name="Rectangle 5"/>
          <p:cNvSpPr>
            <a:spLocks noGrp="1" noChangeArrowheads="1"/>
          </p:cNvSpPr>
          <p:nvPr>
            <p:ph type="sldNum" sz="quarter" idx="3"/>
          </p:nvPr>
        </p:nvSpPr>
        <p:spPr bwMode="auto">
          <a:xfrm>
            <a:off x="3849688" y="9428242"/>
            <a:ext cx="2946400"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defRPr>
            </a:lvl1pPr>
          </a:lstStyle>
          <a:p>
            <a:fld id="{9D2012EC-129D-174F-A305-62EBE193575D}" type="slidenum">
              <a:rPr lang="en-GB">
                <a:latin typeface="Franklin Gothic Book"/>
                <a:cs typeface="Franklin Gothic Book"/>
              </a:rPr>
              <a:pPr/>
              <a:t>‹Nr.›</a:t>
            </a:fld>
            <a:endParaRPr lang="en-GB" dirty="0">
              <a:latin typeface="Franklin Gothic Book"/>
              <a:cs typeface="Franklin Gothic Book"/>
            </a:endParaRPr>
          </a:p>
        </p:txBody>
      </p:sp>
    </p:spTree>
    <p:extLst>
      <p:ext uri="{BB962C8B-B14F-4D97-AF65-F5344CB8AC3E}">
        <p14:creationId xmlns:p14="http://schemas.microsoft.com/office/powerpoint/2010/main" val="240612540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6797675"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Aft>
                <a:spcPct val="0"/>
              </a:spcAft>
              <a:defRPr lang="en-GB"/>
            </a:lvl1pPr>
          </a:lstStyle>
          <a:p>
            <a:pPr>
              <a:defRPr/>
            </a:pPr>
            <a:endParaRPr lang="en-GB"/>
          </a:p>
        </p:txBody>
      </p:sp>
      <p:sp>
        <p:nvSpPr>
          <p:cNvPr id="5123" name="Rectangle 3"/>
          <p:cNvSpPr>
            <a:spLocks noGrp="1" noChangeArrowheads="1"/>
          </p:cNvSpPr>
          <p:nvPr>
            <p:ph type="dt" idx="1"/>
          </p:nvPr>
        </p:nvSpPr>
        <p:spPr bwMode="auto">
          <a:xfrm>
            <a:off x="3849688" y="0"/>
            <a:ext cx="2946400"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Franklin Gothic Book"/>
                <a:ea typeface="+mn-ea"/>
                <a:cs typeface="Franklin Gothic Book"/>
              </a:defRPr>
            </a:lvl1pPr>
          </a:lstStyle>
          <a:p>
            <a:pPr>
              <a:defRPr/>
            </a:pPr>
            <a:r>
              <a:rPr lang="de-DE"/>
              <a:t>25 September, 2020</a:t>
            </a:r>
            <a:endParaRPr lang="en-US" dirty="0"/>
          </a:p>
        </p:txBody>
      </p:sp>
      <p:sp>
        <p:nvSpPr>
          <p:cNvPr id="3994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5" name="Rectangle 5"/>
          <p:cNvSpPr>
            <a:spLocks noGrp="1" noChangeArrowheads="1"/>
          </p:cNvSpPr>
          <p:nvPr>
            <p:ph type="body" sz="quarter" idx="3"/>
          </p:nvPr>
        </p:nvSpPr>
        <p:spPr bwMode="auto">
          <a:xfrm>
            <a:off x="679450" y="4715710"/>
            <a:ext cx="5438775" cy="44665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126" name="Rectangle 6"/>
          <p:cNvSpPr>
            <a:spLocks noGrp="1" noChangeArrowheads="1"/>
          </p:cNvSpPr>
          <p:nvPr>
            <p:ph type="ftr" sz="quarter" idx="4"/>
          </p:nvPr>
        </p:nvSpPr>
        <p:spPr bwMode="auto">
          <a:xfrm>
            <a:off x="0" y="9428242"/>
            <a:ext cx="6797675"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Aft>
                <a:spcPct val="0"/>
              </a:spcAft>
              <a:defRPr lang="en-GB"/>
            </a:lvl1pPr>
          </a:lstStyle>
          <a:p>
            <a:pPr>
              <a:defRPr/>
            </a:pPr>
            <a:endParaRPr lang="en-GB"/>
          </a:p>
        </p:txBody>
      </p:sp>
      <p:sp>
        <p:nvSpPr>
          <p:cNvPr id="5127" name="Rectangle 7"/>
          <p:cNvSpPr>
            <a:spLocks noGrp="1" noChangeArrowheads="1"/>
          </p:cNvSpPr>
          <p:nvPr>
            <p:ph type="sldNum" sz="quarter" idx="5"/>
          </p:nvPr>
        </p:nvSpPr>
        <p:spPr bwMode="auto">
          <a:xfrm>
            <a:off x="3849688" y="9428242"/>
            <a:ext cx="2946400"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Franklin Gothic Book"/>
                <a:cs typeface="Franklin Gothic Book"/>
              </a:defRPr>
            </a:lvl1pPr>
          </a:lstStyle>
          <a:p>
            <a:fld id="{FD575486-124C-4241-91A7-0219FEF1B1CE}" type="slidenum">
              <a:rPr lang="en-GB" smtClean="0"/>
              <a:pPr/>
              <a:t>‹Nr.›</a:t>
            </a:fld>
            <a:endParaRPr lang="en-GB" dirty="0"/>
          </a:p>
        </p:txBody>
      </p:sp>
    </p:spTree>
    <p:extLst>
      <p:ext uri="{BB962C8B-B14F-4D97-AF65-F5344CB8AC3E}">
        <p14:creationId xmlns:p14="http://schemas.microsoft.com/office/powerpoint/2010/main" val="3334028775"/>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Franklin Gothic Book"/>
        <a:ea typeface="ＭＳ Ｐゴシック" charset="0"/>
        <a:cs typeface="Franklin Gothic Book"/>
      </a:defRPr>
    </a:lvl1pPr>
    <a:lvl2pPr marL="4572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2pPr>
    <a:lvl3pPr marL="9144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3pPr>
    <a:lvl4pPr marL="13716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4pPr>
    <a:lvl5pPr marL="18288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September,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‹Nr.›</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Simple layouts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4213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24 September, 2020</a:t>
            </a:fld>
            <a:endParaRPr lang="en-GB" dirty="0"/>
          </a:p>
        </p:txBody>
      </p:sp>
      <p:sp>
        <p:nvSpPr>
          <p:cNvPr id="10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4803774" y="1803400"/>
            <a:ext cx="3603625" cy="719137"/>
          </a:xfrm>
        </p:spPr>
        <p:txBody>
          <a:bodyPr/>
          <a:lstStyle>
            <a:lvl1pPr>
              <a:defRPr>
                <a:latin typeface="Franklin Gothic Medium" panose="020B0603020102020204" pitchFamily="34" charset="0"/>
              </a:defRPr>
            </a:lvl1pPr>
          </a:lstStyle>
          <a:p>
            <a:pPr lvl="0"/>
            <a:r>
              <a:rPr lang="de-DE"/>
              <a:t>Mastertextformat bearbeiten</a:t>
            </a:r>
          </a:p>
        </p:txBody>
      </p:sp>
      <p:sp>
        <p:nvSpPr>
          <p:cNvPr id="17" name="Text Placeholder 5"/>
          <p:cNvSpPr>
            <a:spLocks noGrp="1"/>
          </p:cNvSpPr>
          <p:nvPr>
            <p:ph type="body" sz="quarter" idx="17"/>
          </p:nvPr>
        </p:nvSpPr>
        <p:spPr>
          <a:xfrm>
            <a:off x="4803774" y="2527300"/>
            <a:ext cx="3603625" cy="397113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1685525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24 September, 2020</a:t>
            </a:fld>
            <a:endParaRPr lang="en-GB" dirty="0"/>
          </a:p>
        </p:txBody>
      </p:sp>
      <p:sp>
        <p:nvSpPr>
          <p:cNvPr id="10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4803774" y="1780836"/>
            <a:ext cx="3603625" cy="719137"/>
          </a:xfrm>
        </p:spPr>
        <p:txBody>
          <a:bodyPr/>
          <a:lstStyle>
            <a:lvl1pPr>
              <a:defRPr>
                <a:latin typeface="Franklin Gothic Medium" panose="020B0603020102020204" pitchFamily="34" charset="0"/>
              </a:defRPr>
            </a:lvl1pPr>
          </a:lstStyle>
          <a:p>
            <a:pPr lvl="0"/>
            <a:r>
              <a:rPr lang="de-DE"/>
              <a:t>Mastertextformat bearbeiten</a:t>
            </a:r>
          </a:p>
        </p:txBody>
      </p:sp>
      <p:sp>
        <p:nvSpPr>
          <p:cNvPr id="17" name="Text Placeholder 5"/>
          <p:cNvSpPr>
            <a:spLocks noGrp="1"/>
          </p:cNvSpPr>
          <p:nvPr>
            <p:ph type="body" sz="quarter" idx="17"/>
          </p:nvPr>
        </p:nvSpPr>
        <p:spPr>
          <a:xfrm>
            <a:off x="4803774" y="2499973"/>
            <a:ext cx="3603625" cy="399845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18" name="Text Placeholder 3"/>
          <p:cNvSpPr>
            <a:spLocks noGrp="1"/>
          </p:cNvSpPr>
          <p:nvPr>
            <p:ph type="body" sz="quarter" idx="18"/>
          </p:nvPr>
        </p:nvSpPr>
        <p:spPr>
          <a:xfrm>
            <a:off x="849706" y="1885156"/>
            <a:ext cx="3329348" cy="566737"/>
          </a:xfrm>
        </p:spPr>
        <p:txBody>
          <a:bodyPr/>
          <a:lstStyle>
            <a:lvl1pPr>
              <a:defRPr sz="1800">
                <a:latin typeface="Franklin Gothic Medium" panose="020B0603020102020204" pitchFamily="34" charset="0"/>
              </a:defRPr>
            </a:lvl1pPr>
          </a:lstStyle>
          <a:p>
            <a:pPr lvl="0"/>
            <a:r>
              <a:rPr lang="de-DE"/>
              <a:t>Mastertextformat bearbeiten</a:t>
            </a:r>
          </a:p>
        </p:txBody>
      </p:sp>
      <p:sp>
        <p:nvSpPr>
          <p:cNvPr id="19" name="Content Placeholder 8"/>
          <p:cNvSpPr>
            <a:spLocks noGrp="1"/>
          </p:cNvSpPr>
          <p:nvPr>
            <p:ph sz="quarter" idx="19" hasCustomPrompt="1"/>
          </p:nvPr>
        </p:nvSpPr>
        <p:spPr>
          <a:xfrm>
            <a:off x="719136" y="2527300"/>
            <a:ext cx="3579813" cy="39187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2379633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3609976" y="1803400"/>
            <a:ext cx="4789488" cy="4657725"/>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September,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
        <p:nvSpPr>
          <p:cNvPr id="4" name="Text Placeholder 3"/>
          <p:cNvSpPr>
            <a:spLocks noGrp="1"/>
          </p:cNvSpPr>
          <p:nvPr>
            <p:ph type="body" sz="quarter" idx="16"/>
          </p:nvPr>
        </p:nvSpPr>
        <p:spPr>
          <a:xfrm>
            <a:off x="719138" y="1803400"/>
            <a:ext cx="2519361" cy="4683125"/>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9" name="Content Placeholder 8"/>
          <p:cNvSpPr>
            <a:spLocks noGrp="1"/>
          </p:cNvSpPr>
          <p:nvPr>
            <p:ph sz="quarter" idx="17" hasCustomPrompt="1"/>
          </p:nvPr>
        </p:nvSpPr>
        <p:spPr>
          <a:xfrm>
            <a:off x="3609976" y="1803400"/>
            <a:ext cx="4789488"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1875500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387350" y="1803400"/>
            <a:ext cx="4789488" cy="4668044"/>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September,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
        <p:nvSpPr>
          <p:cNvPr id="4" name="Text Placeholder 3"/>
          <p:cNvSpPr>
            <a:spLocks noGrp="1"/>
          </p:cNvSpPr>
          <p:nvPr>
            <p:ph type="body" sz="quarter" idx="16"/>
          </p:nvPr>
        </p:nvSpPr>
        <p:spPr>
          <a:xfrm>
            <a:off x="5535614" y="1803400"/>
            <a:ext cx="2884486" cy="4676775"/>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9" name="Content Placeholder 8"/>
          <p:cNvSpPr>
            <a:spLocks noGrp="1"/>
          </p:cNvSpPr>
          <p:nvPr>
            <p:ph sz="quarter" idx="17" hasCustomPrompt="1"/>
          </p:nvPr>
        </p:nvSpPr>
        <p:spPr>
          <a:xfrm>
            <a:off x="376238" y="1803400"/>
            <a:ext cx="4789488" cy="4654549"/>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2226814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720724" y="1803401"/>
            <a:ext cx="3598861" cy="4657724"/>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24 September, 2020</a:t>
            </a:fld>
            <a:endParaRPr lang="en-GB" dirty="0"/>
          </a:p>
        </p:txBody>
      </p:sp>
      <p:sp>
        <p:nvSpPr>
          <p:cNvPr id="10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
        <p:nvSpPr>
          <p:cNvPr id="104" name="Round Same Side Corner Rectangle 103"/>
          <p:cNvSpPr/>
          <p:nvPr userDrawn="1"/>
        </p:nvSpPr>
        <p:spPr>
          <a:xfrm>
            <a:off x="4819650" y="1793900"/>
            <a:ext cx="3605213" cy="4666337"/>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Content Placeholder 3"/>
          <p:cNvSpPr>
            <a:spLocks noGrp="1"/>
          </p:cNvSpPr>
          <p:nvPr>
            <p:ph sz="quarter" idx="10" hasCustomPrompt="1"/>
          </p:nvPr>
        </p:nvSpPr>
        <p:spPr>
          <a:xfrm>
            <a:off x="719138" y="1803401"/>
            <a:ext cx="3600450" cy="4683125"/>
          </a:xfrm>
        </p:spPr>
        <p:txBody>
          <a:bodyPr/>
          <a:lstStyle>
            <a:lvl1pPr>
              <a:defRPr baseline="0"/>
            </a:lvl1pPr>
          </a:lstStyle>
          <a:p>
            <a:pPr lvl="0"/>
            <a:r>
              <a:rPr lang="en-US" dirty="0"/>
              <a:t>Click icon to insert object</a:t>
            </a:r>
          </a:p>
        </p:txBody>
      </p:sp>
      <p:sp>
        <p:nvSpPr>
          <p:cNvPr id="13" name="Content Placeholder 3"/>
          <p:cNvSpPr>
            <a:spLocks noGrp="1"/>
          </p:cNvSpPr>
          <p:nvPr>
            <p:ph sz="quarter" idx="11" hasCustomPrompt="1"/>
          </p:nvPr>
        </p:nvSpPr>
        <p:spPr>
          <a:xfrm>
            <a:off x="4819650" y="1803401"/>
            <a:ext cx="3600450" cy="4683125"/>
          </a:xfrm>
        </p:spPr>
        <p:txBody>
          <a:bodyPr/>
          <a:lstStyle>
            <a:lvl1pPr>
              <a:defRPr baseline="0"/>
            </a:lvl1pPr>
          </a:lstStyle>
          <a:p>
            <a:pPr lvl="0"/>
            <a:r>
              <a:rPr lang="en-US" dirty="0"/>
              <a:t>Click icon to insert object</a:t>
            </a:r>
          </a:p>
        </p:txBody>
      </p:sp>
    </p:spTree>
    <p:extLst>
      <p:ext uri="{BB962C8B-B14F-4D97-AF65-F5344CB8AC3E}">
        <p14:creationId xmlns:p14="http://schemas.microsoft.com/office/powerpoint/2010/main" val="987137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720725" y="2168445"/>
            <a:ext cx="3598861" cy="4292680"/>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24 September, 2020</a:t>
            </a:fld>
            <a:endParaRPr lang="en-GB" dirty="0"/>
          </a:p>
        </p:txBody>
      </p:sp>
      <p:sp>
        <p:nvSpPr>
          <p:cNvPr id="10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
        <p:nvSpPr>
          <p:cNvPr id="104" name="Round Same Side Corner Rectangle 103"/>
          <p:cNvSpPr/>
          <p:nvPr userDrawn="1"/>
        </p:nvSpPr>
        <p:spPr>
          <a:xfrm>
            <a:off x="4819650" y="2168525"/>
            <a:ext cx="3605213" cy="4291712"/>
          </a:xfrm>
          <a:prstGeom prst="round2SameRect">
            <a:avLst>
              <a:gd name="adj1" fmla="val 2774"/>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Text Placeholder 3"/>
          <p:cNvSpPr>
            <a:spLocks noGrp="1"/>
          </p:cNvSpPr>
          <p:nvPr>
            <p:ph type="body" sz="quarter" idx="20" hasCustomPrompt="1"/>
          </p:nvPr>
        </p:nvSpPr>
        <p:spPr>
          <a:xfrm>
            <a:off x="708025" y="1446213"/>
            <a:ext cx="7716838" cy="723900"/>
          </a:xfrm>
        </p:spPr>
        <p:txBody>
          <a:bodyPr/>
          <a:lstStyle>
            <a:lvl1pPr>
              <a:defRPr/>
            </a:lvl1pPr>
          </a:lstStyle>
          <a:p>
            <a:pPr lvl="0"/>
            <a:r>
              <a:rPr lang="en-US" dirty="0"/>
              <a:t>Short intro text</a:t>
            </a:r>
          </a:p>
        </p:txBody>
      </p:sp>
      <p:sp>
        <p:nvSpPr>
          <p:cNvPr id="7" name="Text Placeholder 6"/>
          <p:cNvSpPr>
            <a:spLocks noGrp="1"/>
          </p:cNvSpPr>
          <p:nvPr>
            <p:ph type="body" sz="quarter" idx="21" hasCustomPrompt="1"/>
          </p:nvPr>
        </p:nvSpPr>
        <p:spPr>
          <a:xfrm>
            <a:off x="850900" y="2271939"/>
            <a:ext cx="3111500" cy="2444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18" name="Text Placeholder 6"/>
          <p:cNvSpPr>
            <a:spLocks noGrp="1"/>
          </p:cNvSpPr>
          <p:nvPr>
            <p:ph type="body" sz="quarter" idx="22" hasCustomPrompt="1"/>
          </p:nvPr>
        </p:nvSpPr>
        <p:spPr>
          <a:xfrm>
            <a:off x="5073649" y="2246539"/>
            <a:ext cx="3111500" cy="269875"/>
          </a:xfrm>
        </p:spPr>
        <p:txBody>
          <a:bodyPr/>
          <a:lstStyle>
            <a:lvl1pPr>
              <a:defRPr sz="1600" baseline="0">
                <a:latin typeface="Franklin Gothic Medium" panose="020B0603020102020204" pitchFamily="34" charset="0"/>
              </a:defRPr>
            </a:lvl1pPr>
          </a:lstStyle>
          <a:p>
            <a:pPr lvl="0"/>
            <a:r>
              <a:rPr lang="en-US" dirty="0"/>
              <a:t>Chart title</a:t>
            </a:r>
          </a:p>
        </p:txBody>
      </p:sp>
      <p:sp>
        <p:nvSpPr>
          <p:cNvPr id="9" name="Content Placeholder 8"/>
          <p:cNvSpPr>
            <a:spLocks noGrp="1"/>
          </p:cNvSpPr>
          <p:nvPr>
            <p:ph sz="quarter" idx="23"/>
          </p:nvPr>
        </p:nvSpPr>
        <p:spPr>
          <a:xfrm>
            <a:off x="720725" y="2642488"/>
            <a:ext cx="3603625" cy="3818637"/>
          </a:xfrm>
        </p:spPr>
        <p:txBody>
          <a:bodyPr/>
          <a:lstStyle>
            <a:lvl1pPr>
              <a:defRPr sz="1600"/>
            </a:lvl1pPr>
          </a:lstStyle>
          <a:p>
            <a:pPr lvl="0"/>
            <a:r>
              <a:rPr lang="de-DE"/>
              <a:t>Mastertextformat bearbeiten</a:t>
            </a:r>
          </a:p>
        </p:txBody>
      </p:sp>
      <p:sp>
        <p:nvSpPr>
          <p:cNvPr id="21" name="Content Placeholder 8"/>
          <p:cNvSpPr>
            <a:spLocks noGrp="1"/>
          </p:cNvSpPr>
          <p:nvPr>
            <p:ph sz="quarter" idx="24"/>
          </p:nvPr>
        </p:nvSpPr>
        <p:spPr>
          <a:xfrm>
            <a:off x="4822825" y="2641600"/>
            <a:ext cx="3603625" cy="3818637"/>
          </a:xfrm>
        </p:spPr>
        <p:txBody>
          <a:bodyPr/>
          <a:lstStyle>
            <a:lvl1pPr>
              <a:defRPr sz="1600"/>
            </a:lvl1pPr>
          </a:lstStyle>
          <a:p>
            <a:pPr lvl="0"/>
            <a:r>
              <a:rPr lang="de-DE"/>
              <a:t>Mastertextformat bearbeiten</a:t>
            </a:r>
          </a:p>
        </p:txBody>
      </p:sp>
    </p:spTree>
    <p:extLst>
      <p:ext uri="{BB962C8B-B14F-4D97-AF65-F5344CB8AC3E}">
        <p14:creationId xmlns:p14="http://schemas.microsoft.com/office/powerpoint/2010/main" val="3534258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de-DE"/>
              <a:t>Mastertitelformat bearbeiten</a:t>
            </a:r>
            <a:endParaRPr lang="en-GB"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24 September, 2020</a:t>
            </a:fld>
            <a:endParaRPr lang="en-GB" dirty="0"/>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
        <p:nvSpPr>
          <p:cNvPr id="5" name="Content Placeholder 4"/>
          <p:cNvSpPr>
            <a:spLocks noGrp="1"/>
          </p:cNvSpPr>
          <p:nvPr>
            <p:ph sz="quarter" idx="10" hasCustomPrompt="1"/>
          </p:nvPr>
        </p:nvSpPr>
        <p:spPr>
          <a:xfrm>
            <a:off x="376238" y="1803401"/>
            <a:ext cx="8407400" cy="4657723"/>
          </a:xfrm>
        </p:spPr>
        <p:txBody>
          <a:bodyPr/>
          <a:lstStyle>
            <a:lvl1pPr>
              <a:defRPr/>
            </a:lvl1pPr>
          </a:lstStyle>
          <a:p>
            <a:pPr lvl="0"/>
            <a:r>
              <a:rPr lang="en-US" dirty="0"/>
              <a:t>Click icon to add object</a:t>
            </a:r>
          </a:p>
        </p:txBody>
      </p:sp>
    </p:spTree>
    <p:extLst>
      <p:ext uri="{BB962C8B-B14F-4D97-AF65-F5344CB8AC3E}">
        <p14:creationId xmlns:p14="http://schemas.microsoft.com/office/powerpoint/2010/main" val="2273877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400" cy="4657724"/>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de-DE"/>
              <a:t>Mastertitelformat bearbeiten</a:t>
            </a:r>
            <a:endParaRPr lang="en-GB"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24 September, 2020</a:t>
            </a:fld>
            <a:endParaRPr lang="en-GB" dirty="0"/>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
        <p:nvSpPr>
          <p:cNvPr id="5" name="Content Placeholder 4"/>
          <p:cNvSpPr>
            <a:spLocks noGrp="1"/>
          </p:cNvSpPr>
          <p:nvPr>
            <p:ph sz="quarter" idx="10" hasCustomPrompt="1"/>
          </p:nvPr>
        </p:nvSpPr>
        <p:spPr>
          <a:xfrm>
            <a:off x="376238" y="1803401"/>
            <a:ext cx="8407400" cy="4657723"/>
          </a:xfrm>
        </p:spPr>
        <p:txBody>
          <a:bodyPr/>
          <a:lstStyle>
            <a:lvl1pPr>
              <a:defRPr baseline="0"/>
            </a:lvl1pPr>
          </a:lstStyle>
          <a:p>
            <a:pPr lvl="0"/>
            <a:r>
              <a:rPr lang="en-US" dirty="0"/>
              <a:t>Click icon to add object</a:t>
            </a:r>
          </a:p>
        </p:txBody>
      </p:sp>
    </p:spTree>
    <p:extLst>
      <p:ext uri="{BB962C8B-B14F-4D97-AF65-F5344CB8AC3E}">
        <p14:creationId xmlns:p14="http://schemas.microsoft.com/office/powerpoint/2010/main" val="177152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376238" y="1803401"/>
            <a:ext cx="8407399" cy="4657724"/>
          </a:xfrm>
          <a:prstGeom prst="round2SameRect">
            <a:avLst>
              <a:gd name="adj1" fmla="val 2789"/>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de-DE"/>
              <a:t>Mastertitelformat bearbeiten</a:t>
            </a:r>
            <a:endParaRPr lang="en-GB"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24 September, 2020</a:t>
            </a:fld>
            <a:endParaRPr lang="en-GB" dirty="0"/>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
        <p:nvSpPr>
          <p:cNvPr id="5" name="Content Placeholder 4"/>
          <p:cNvSpPr>
            <a:spLocks noGrp="1"/>
          </p:cNvSpPr>
          <p:nvPr>
            <p:ph sz="quarter" idx="17" hasCustomPrompt="1"/>
          </p:nvPr>
        </p:nvSpPr>
        <p:spPr>
          <a:xfrm>
            <a:off x="376238" y="2472531"/>
            <a:ext cx="8407400" cy="4013994"/>
          </a:xfrm>
        </p:spPr>
        <p:txBody>
          <a:bodyPr/>
          <a:lstStyle>
            <a:lvl1pPr>
              <a:defRPr baseline="0"/>
            </a:lvl1pPr>
          </a:lstStyle>
          <a:p>
            <a:pPr lvl="0"/>
            <a:r>
              <a:rPr lang="en-US" dirty="0"/>
              <a:t>Click icon to add object</a:t>
            </a:r>
          </a:p>
        </p:txBody>
      </p:sp>
      <p:sp>
        <p:nvSpPr>
          <p:cNvPr id="7" name="Text Placeholder 6"/>
          <p:cNvSpPr>
            <a:spLocks noGrp="1"/>
          </p:cNvSpPr>
          <p:nvPr>
            <p:ph type="body" sz="quarter" idx="18" hasCustomPrompt="1"/>
          </p:nvPr>
        </p:nvSpPr>
        <p:spPr>
          <a:xfrm>
            <a:off x="720725" y="1864518"/>
            <a:ext cx="7704138" cy="608013"/>
          </a:xfrm>
        </p:spPr>
        <p:txBody>
          <a:bodyPr/>
          <a:lstStyle>
            <a:lvl1pPr>
              <a:defRPr sz="1800">
                <a:latin typeface="Franklin Gothic Medium" panose="020B0603020102020204" pitchFamily="34" charset="0"/>
              </a:defRPr>
            </a:lvl1pPr>
          </a:lstStyle>
          <a:p>
            <a:pPr lvl="0"/>
            <a:r>
              <a:rPr lang="en-US" dirty="0"/>
              <a:t>Chart title</a:t>
            </a:r>
          </a:p>
        </p:txBody>
      </p:sp>
    </p:spTree>
    <p:extLst>
      <p:ext uri="{BB962C8B-B14F-4D97-AF65-F5344CB8AC3E}">
        <p14:creationId xmlns:p14="http://schemas.microsoft.com/office/powerpoint/2010/main" val="1576817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September,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‹Nr.›</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complex text</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1378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24 September, 2020</a:t>
            </a:fld>
            <a:endParaRPr lang="en-GB" dirty="0"/>
          </a:p>
        </p:txBody>
      </p: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
        <p:nvSpPr>
          <p:cNvPr id="4" name="Text Placeholder 3"/>
          <p:cNvSpPr>
            <a:spLocks noGrp="1"/>
          </p:cNvSpPr>
          <p:nvPr>
            <p:ph type="body" sz="quarter" idx="10"/>
          </p:nvPr>
        </p:nvSpPr>
        <p:spPr>
          <a:xfrm>
            <a:off x="719138" y="1803400"/>
            <a:ext cx="7705725" cy="4321175"/>
          </a:xfrm>
        </p:spPr>
        <p:txBody>
          <a:bodyPr/>
          <a:lstStyle>
            <a:lvl1pPr>
              <a:defRPr sz="1600"/>
            </a:lvl1pPr>
            <a:lvl2pPr>
              <a:defRPr sz="1600"/>
            </a:lvl2pPr>
            <a:lvl3pPr>
              <a:defRPr sz="1600"/>
            </a:lvl3pPr>
            <a:lvl4pPr>
              <a:defRPr sz="1600"/>
            </a:lvl4p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2076291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4319585" y="1803400"/>
            <a:ext cx="4319983" cy="4676599"/>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478586" y="4833942"/>
            <a:ext cx="1800982" cy="1286058"/>
          </a:xfrm>
          <a:prstGeom prst="roundRect">
            <a:avLst>
              <a:gd name="adj" fmla="val 10702"/>
            </a:avLst>
          </a:prstGeom>
        </p:spPr>
        <p:txBody>
          <a:bodyPr/>
          <a:lstStyle/>
          <a:p>
            <a:pPr lvl="0"/>
            <a:r>
              <a:rPr lang="de-DE" noProof="0"/>
              <a:t>Bild durch Klicken auf Symbol hinzufügen</a:t>
            </a:r>
            <a:endParaRPr lang="en-GB" noProof="0" dirty="0"/>
          </a:p>
        </p:txBody>
      </p:sp>
      <p:pic>
        <p:nvPicPr>
          <p:cNvPr id="7" name="Picture 6" descr="inverted commas closed.png"/>
          <p:cNvPicPr>
            <a:picLocks noChangeAspect="1"/>
          </p:cNvPicPr>
          <p:nvPr userDrawn="1"/>
        </p:nvPicPr>
        <p:blipFill rotWithShape="1">
          <a:blip r:embed="rId2" cstate="email">
            <a:lum bright="70000" contrast="-70000"/>
            <a:extLst>
              <a:ext uri="{28A0092B-C50C-407E-A947-70E740481C1C}">
                <a14:useLocalDpi xmlns:a14="http://schemas.microsoft.com/office/drawing/2010/main" val="0"/>
              </a:ext>
            </a:extLst>
          </a:blip>
          <a:srcRect l="26489" t="54153" r="29554" b="26824"/>
          <a:stretch/>
        </p:blipFill>
        <p:spPr>
          <a:xfrm>
            <a:off x="7517819" y="3312408"/>
            <a:ext cx="762020" cy="542668"/>
          </a:xfrm>
          <a:prstGeom prst="rect">
            <a:avLst/>
          </a:prstGeom>
        </p:spPr>
      </p:pic>
      <p:pic>
        <p:nvPicPr>
          <p:cNvPr id="8" name="Picture 7" descr="inverted commas open.png"/>
          <p:cNvPicPr>
            <a:picLocks noChangeAspect="1"/>
          </p:cNvPicPr>
          <p:nvPr userDrawn="1"/>
        </p:nvPicPr>
        <p:blipFill rotWithShape="1">
          <a:blip r:embed="rId3" cstate="email">
            <a:lum bright="70000" contrast="-70000"/>
            <a:extLst>
              <a:ext uri="{28A0092B-C50C-407E-A947-70E740481C1C}">
                <a14:useLocalDpi xmlns:a14="http://schemas.microsoft.com/office/drawing/2010/main" val="0"/>
              </a:ext>
            </a:extLst>
          </a:blip>
          <a:srcRect l="29337" t="27276" r="30702" b="54153"/>
          <a:stretch/>
        </p:blipFill>
        <p:spPr>
          <a:xfrm>
            <a:off x="4678162" y="2141311"/>
            <a:ext cx="692748" cy="531132"/>
          </a:xfrm>
          <a:prstGeom prst="rect">
            <a:avLst/>
          </a:prstGeom>
        </p:spPr>
      </p:pic>
      <p:sp>
        <p:nvSpPr>
          <p:cNvPr id="13" name="Text Placeholder 6"/>
          <p:cNvSpPr>
            <a:spLocks noGrp="1"/>
          </p:cNvSpPr>
          <p:nvPr>
            <p:ph type="body" sz="quarter" idx="15"/>
          </p:nvPr>
        </p:nvSpPr>
        <p:spPr>
          <a:xfrm>
            <a:off x="5038723" y="2313668"/>
            <a:ext cx="2881313" cy="1449578"/>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sp>
        <p:nvSpPr>
          <p:cNvPr id="12" name="Text Placeholder 6"/>
          <p:cNvSpPr>
            <a:spLocks noGrp="1"/>
          </p:cNvSpPr>
          <p:nvPr>
            <p:ph type="body" sz="quarter" idx="14"/>
          </p:nvPr>
        </p:nvSpPr>
        <p:spPr>
          <a:xfrm>
            <a:off x="717550" y="1803400"/>
            <a:ext cx="3240085" cy="4316599"/>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September,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‹Nr.›</a:t>
            </a:fld>
            <a:endParaRPr lang="en-GB" dirty="0"/>
          </a:p>
        </p:txBody>
      </p:sp>
    </p:spTree>
    <p:extLst>
      <p:ext uri="{BB962C8B-B14F-4D97-AF65-F5344CB8AC3E}">
        <p14:creationId xmlns:p14="http://schemas.microsoft.com/office/powerpoint/2010/main" val="19838119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7" name="Text Placeholder 6"/>
          <p:cNvSpPr>
            <a:spLocks noGrp="1"/>
          </p:cNvSpPr>
          <p:nvPr>
            <p:ph type="body" sz="quarter" idx="13"/>
          </p:nvPr>
        </p:nvSpPr>
        <p:spPr>
          <a:xfrm>
            <a:off x="717550" y="1803400"/>
            <a:ext cx="3606800"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September,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
        <p:nvSpPr>
          <p:cNvPr id="105" name="Text Placeholder 6"/>
          <p:cNvSpPr>
            <a:spLocks noGrp="1"/>
          </p:cNvSpPr>
          <p:nvPr>
            <p:ph type="body" sz="quarter" idx="17"/>
          </p:nvPr>
        </p:nvSpPr>
        <p:spPr>
          <a:xfrm>
            <a:off x="4819650" y="1803400"/>
            <a:ext cx="3602036" cy="43166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cxnSp>
        <p:nvCxnSpPr>
          <p:cNvPr id="104" name="Straight Connector 103"/>
          <p:cNvCxnSpPr/>
          <p:nvPr userDrawn="1"/>
        </p:nvCxnSpPr>
        <p:spPr>
          <a:xfrm>
            <a:off x="4551813"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4153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7" name="Text Placeholder 6"/>
          <p:cNvSpPr>
            <a:spLocks noGrp="1"/>
          </p:cNvSpPr>
          <p:nvPr>
            <p:ph type="body" sz="quarter" idx="13"/>
          </p:nvPr>
        </p:nvSpPr>
        <p:spPr>
          <a:xfrm>
            <a:off x="717551" y="2879725"/>
            <a:ext cx="3240086"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September,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
        <p:nvSpPr>
          <p:cNvPr id="102" name="Text Placeholder 6"/>
          <p:cNvSpPr>
            <a:spLocks noGrp="1"/>
          </p:cNvSpPr>
          <p:nvPr>
            <p:ph type="body" sz="quarter" idx="16"/>
          </p:nvPr>
        </p:nvSpPr>
        <p:spPr>
          <a:xfrm>
            <a:off x="720725" y="2340519"/>
            <a:ext cx="3236517"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sp>
        <p:nvSpPr>
          <p:cNvPr id="105" name="Text Placeholder 6"/>
          <p:cNvSpPr>
            <a:spLocks noGrp="1"/>
          </p:cNvSpPr>
          <p:nvPr>
            <p:ph type="body" sz="quarter" idx="17"/>
          </p:nvPr>
        </p:nvSpPr>
        <p:spPr>
          <a:xfrm>
            <a:off x="4678361" y="2879725"/>
            <a:ext cx="3241675" cy="3060273"/>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106" name="Text Placeholder 6"/>
          <p:cNvSpPr>
            <a:spLocks noGrp="1"/>
          </p:cNvSpPr>
          <p:nvPr>
            <p:ph type="body" sz="quarter" idx="18"/>
          </p:nvPr>
        </p:nvSpPr>
        <p:spPr>
          <a:xfrm>
            <a:off x="4681536" y="2340519"/>
            <a:ext cx="3238103" cy="360862"/>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rgbClr val="00539B"/>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cxnSp>
        <p:nvCxnSpPr>
          <p:cNvPr id="104" name="Straight Connector 103"/>
          <p:cNvCxnSpPr/>
          <p:nvPr userDrawn="1"/>
        </p:nvCxnSpPr>
        <p:spPr>
          <a:xfrm>
            <a:off x="4319585" y="2160588"/>
            <a:ext cx="0" cy="3959412"/>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8242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September,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‹Nr.›</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a:t>
            </a:r>
            <a:br>
              <a:rPr lang="en-US" sz="7000" baseline="0" dirty="0">
                <a:latin typeface="Franklin Gothic Book"/>
              </a:rPr>
            </a:br>
            <a:r>
              <a:rPr lang="en-US" sz="7000" baseline="0" dirty="0">
                <a:latin typeface="Franklin Gothic Book"/>
              </a:rPr>
              <a:t>images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9054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160587"/>
            <a:ext cx="7717349" cy="4310063"/>
          </a:xfrm>
          <a:prstGeom prst="round2SameRect">
            <a:avLst>
              <a:gd name="adj1" fmla="val 6208"/>
              <a:gd name="adj2" fmla="val 0"/>
            </a:avLst>
          </a:prstGeom>
        </p:spPr>
        <p:txBody>
          <a:bodyPr/>
          <a:lstStyle/>
          <a:p>
            <a:pPr lvl="0"/>
            <a:r>
              <a:rPr lang="de-DE" noProof="0"/>
              <a:t>Bild durch Klicken auf Symbol hinzufügen</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24 September, 2020</a:t>
            </a:fld>
            <a:endParaRPr lang="en-GB" dirty="0"/>
          </a:p>
        </p:txBody>
      </p:sp>
      <p:sp>
        <p:nvSpPr>
          <p:cNvPr id="99"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Tree>
    <p:extLst>
      <p:ext uri="{BB962C8B-B14F-4D97-AF65-F5344CB8AC3E}">
        <p14:creationId xmlns:p14="http://schemas.microsoft.com/office/powerpoint/2010/main" val="463576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717349" cy="3590925"/>
          </a:xfrm>
          <a:prstGeom prst="round2SameRect">
            <a:avLst>
              <a:gd name="adj1" fmla="val 6739"/>
              <a:gd name="adj2" fmla="val 0"/>
            </a:avLst>
          </a:prstGeom>
        </p:spPr>
        <p:txBody>
          <a:bodyPr/>
          <a:lstStyle/>
          <a:p>
            <a:pPr lvl="0"/>
            <a:r>
              <a:rPr lang="de-DE" noProof="0"/>
              <a:t>Bild durch Klicken auf Symbol hinzufügen</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24 September, 2020</a:t>
            </a:fld>
            <a:endParaRPr lang="en-GB" dirty="0"/>
          </a:p>
        </p:txBody>
      </p:sp>
      <p:sp>
        <p:nvSpPr>
          <p:cNvPr id="99"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
        <p:nvSpPr>
          <p:cNvPr id="4" name="Text Placeholder 3"/>
          <p:cNvSpPr>
            <a:spLocks noGrp="1"/>
          </p:cNvSpPr>
          <p:nvPr>
            <p:ph type="body" sz="quarter" idx="15" hasCustomPrompt="1"/>
          </p:nvPr>
        </p:nvSpPr>
        <p:spPr>
          <a:xfrm>
            <a:off x="708025" y="2168525"/>
            <a:ext cx="7716838" cy="358775"/>
          </a:xfrm>
        </p:spPr>
        <p:txBody>
          <a:bodyPr/>
          <a:lstStyle>
            <a:lvl1pPr>
              <a:defRPr baseline="0">
                <a:latin typeface="Franklin Gothic Medium" panose="020B0603020102020204" pitchFamily="34" charset="0"/>
              </a:defRPr>
            </a:lvl1pPr>
          </a:lstStyle>
          <a:p>
            <a:pPr lvl="0"/>
            <a:r>
              <a:rPr lang="en-US" dirty="0"/>
              <a:t>Image title</a:t>
            </a:r>
          </a:p>
        </p:txBody>
      </p:sp>
    </p:spTree>
    <p:extLst>
      <p:ext uri="{BB962C8B-B14F-4D97-AF65-F5344CB8AC3E}">
        <p14:creationId xmlns:p14="http://schemas.microsoft.com/office/powerpoint/2010/main" val="3357103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24 September,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
        <p:nvSpPr>
          <p:cNvPr id="4" name="Text Placeholder 3"/>
          <p:cNvSpPr>
            <a:spLocks noGrp="1"/>
          </p:cNvSpPr>
          <p:nvPr>
            <p:ph type="body" sz="quarter" idx="15"/>
          </p:nvPr>
        </p:nvSpPr>
        <p:spPr>
          <a:xfrm>
            <a:off x="720725" y="2168525"/>
            <a:ext cx="3603625" cy="4302125"/>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10" name="Content Placeholder 9"/>
          <p:cNvSpPr>
            <a:spLocks noGrp="1"/>
          </p:cNvSpPr>
          <p:nvPr>
            <p:ph sz="quarter" idx="16"/>
          </p:nvPr>
        </p:nvSpPr>
        <p:spPr>
          <a:xfrm>
            <a:off x="4819650" y="2168525"/>
            <a:ext cx="3605213" cy="4302125"/>
          </a:xfrm>
          <a:prstGeom prst="round2SameRect">
            <a:avLst>
              <a:gd name="adj1" fmla="val 7860"/>
              <a:gd name="adj2" fmla="val 0"/>
            </a:avLst>
          </a:prstGeom>
        </p:spPr>
        <p:txBody>
          <a:bodyPr/>
          <a:lstStyle/>
          <a:p>
            <a:pPr lvl="0"/>
            <a:r>
              <a:rPr lang="de-DE"/>
              <a:t>Mastertextformat bearbeiten</a:t>
            </a:r>
          </a:p>
        </p:txBody>
      </p:sp>
    </p:spTree>
    <p:extLst>
      <p:ext uri="{BB962C8B-B14F-4D97-AF65-F5344CB8AC3E}">
        <p14:creationId xmlns:p14="http://schemas.microsoft.com/office/powerpoint/2010/main" val="397956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262688" y="2160587"/>
            <a:ext cx="2162175" cy="3963988"/>
          </a:xfrm>
          <a:prstGeom prst="roundRect">
            <a:avLst>
              <a:gd name="adj" fmla="val 10702"/>
            </a:avLst>
          </a:prstGeom>
        </p:spPr>
        <p:txBody>
          <a:bodyPr/>
          <a:lstStyle/>
          <a:p>
            <a:pPr lvl="0"/>
            <a:r>
              <a:rPr lang="de-DE" noProof="0"/>
              <a:t>Bild durch Klicken auf Symbol hinzufügen</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24 September,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
        <p:nvSpPr>
          <p:cNvPr id="4" name="Text Placeholder 3"/>
          <p:cNvSpPr>
            <a:spLocks noGrp="1"/>
          </p:cNvSpPr>
          <p:nvPr>
            <p:ph type="body" sz="quarter" idx="15"/>
          </p:nvPr>
        </p:nvSpPr>
        <p:spPr>
          <a:xfrm>
            <a:off x="719138" y="2168525"/>
            <a:ext cx="5181600" cy="4311650"/>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18204192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819651" y="2160587"/>
            <a:ext cx="3605212" cy="4310064"/>
          </a:xfrm>
          <a:prstGeom prst="round2SameRect">
            <a:avLst>
              <a:gd name="adj1" fmla="val 5389"/>
              <a:gd name="adj2" fmla="val 0"/>
            </a:avLst>
          </a:prstGeom>
        </p:spPr>
        <p:txBody>
          <a:bodyPr/>
          <a:lstStyle/>
          <a:p>
            <a:pPr lvl="0"/>
            <a:r>
              <a:rPr lang="de-DE" noProof="0"/>
              <a:t>Bild durch Klicken auf Symbol hinzufügen</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24 September,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
        <p:nvSpPr>
          <p:cNvPr id="4" name="Text Placeholder 3"/>
          <p:cNvSpPr>
            <a:spLocks noGrp="1"/>
          </p:cNvSpPr>
          <p:nvPr>
            <p:ph type="body" sz="quarter" idx="15"/>
          </p:nvPr>
        </p:nvSpPr>
        <p:spPr>
          <a:xfrm>
            <a:off x="720725" y="2160588"/>
            <a:ext cx="3603625" cy="366712"/>
          </a:xfrm>
        </p:spPr>
        <p:txBody>
          <a:bodyPr>
            <a:normAutofit/>
          </a:bodyPr>
          <a:lstStyle>
            <a:lvl1pPr>
              <a:defRPr sz="1800">
                <a:latin typeface="Franklin Gothic Medium" panose="020B0603020102020204" pitchFamily="34" charset="0"/>
              </a:defRPr>
            </a:lvl1pPr>
          </a:lstStyle>
          <a:p>
            <a:pPr lvl="0"/>
            <a:r>
              <a:rPr lang="de-DE"/>
              <a:t>Mastertextformat bearbeiten</a:t>
            </a:r>
          </a:p>
        </p:txBody>
      </p:sp>
      <p:sp>
        <p:nvSpPr>
          <p:cNvPr id="6" name="Text Placeholder 5"/>
          <p:cNvSpPr>
            <a:spLocks noGrp="1"/>
          </p:cNvSpPr>
          <p:nvPr>
            <p:ph type="body" sz="quarter" idx="16"/>
          </p:nvPr>
        </p:nvSpPr>
        <p:spPr>
          <a:xfrm>
            <a:off x="719138" y="2886075"/>
            <a:ext cx="3605212" cy="3584575"/>
          </a:xfrm>
        </p:spPr>
        <p:txBody>
          <a:bodyPr>
            <a:normAutofit/>
          </a:bodyPr>
          <a:lstStyle>
            <a:lvl1pPr>
              <a:defRPr sz="1800"/>
            </a:lvl1pPr>
            <a:lvl2pPr>
              <a:defRPr sz="1800"/>
            </a:lvl2pPr>
            <a:lvl3pPr>
              <a:defRPr sz="1800"/>
            </a:lvl3pPr>
            <a:lvl4pPr>
              <a:defRPr sz="1800"/>
            </a:lvl4p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2191319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dirty="0"/>
          </a:p>
        </p:txBody>
      </p:sp>
      <p:sp>
        <p:nvSpPr>
          <p:cNvPr id="7" name="Text Placeholder 6"/>
          <p:cNvSpPr>
            <a:spLocks noGrp="1"/>
          </p:cNvSpPr>
          <p:nvPr>
            <p:ph type="body" sz="quarter" idx="13"/>
          </p:nvPr>
        </p:nvSpPr>
        <p:spPr>
          <a:xfrm>
            <a:off x="5068887" y="2160587"/>
            <a:ext cx="3570681" cy="377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863975" cy="4310063"/>
          </a:xfrm>
          <a:prstGeom prst="round2SameRect">
            <a:avLst>
              <a:gd name="adj1" fmla="val 1674"/>
              <a:gd name="adj2" fmla="val 0"/>
            </a:avLst>
          </a:prstGeom>
        </p:spPr>
        <p:txBody>
          <a:bodyPr/>
          <a:lstStyle/>
          <a:p>
            <a:pPr lvl="0"/>
            <a:r>
              <a:rPr lang="de-DE" noProof="0"/>
              <a:t>Bild durch Klicken auf Symbol hinzufügen</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24 September,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Tree>
    <p:extLst>
      <p:ext uri="{BB962C8B-B14F-4D97-AF65-F5344CB8AC3E}">
        <p14:creationId xmlns:p14="http://schemas.microsoft.com/office/powerpoint/2010/main" val="3420652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dirty="0"/>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24 September, 2020</a:t>
            </a:fld>
            <a:endParaRPr lang="en-GB" dirty="0"/>
          </a:p>
        </p:txBody>
      </p: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
        <p:nvSpPr>
          <p:cNvPr id="4" name="Text Placeholder 3"/>
          <p:cNvSpPr>
            <a:spLocks noGrp="1"/>
          </p:cNvSpPr>
          <p:nvPr>
            <p:ph type="body" sz="quarter" idx="10"/>
          </p:nvPr>
        </p:nvSpPr>
        <p:spPr>
          <a:xfrm>
            <a:off x="720725" y="1446213"/>
            <a:ext cx="7704138" cy="357187"/>
          </a:xfrm>
        </p:spPr>
        <p:txBody>
          <a:bodyPr/>
          <a:lstStyle>
            <a:lvl1pPr>
              <a:defRPr>
                <a:latin typeface="Franklin Gothic Medium" panose="020B0603020102020204" pitchFamily="34" charset="0"/>
              </a:defRPr>
            </a:lvl1pPr>
          </a:lstStyle>
          <a:p>
            <a:pPr lvl="0"/>
            <a:r>
              <a:rPr lang="de-DE"/>
              <a:t>Mastertextformat bearbeiten</a:t>
            </a:r>
          </a:p>
        </p:txBody>
      </p:sp>
      <p:sp>
        <p:nvSpPr>
          <p:cNvPr id="6" name="Text Placeholder 5"/>
          <p:cNvSpPr>
            <a:spLocks noGrp="1"/>
          </p:cNvSpPr>
          <p:nvPr>
            <p:ph type="body" sz="quarter" idx="11"/>
          </p:nvPr>
        </p:nvSpPr>
        <p:spPr>
          <a:xfrm>
            <a:off x="720725" y="2168525"/>
            <a:ext cx="7704138" cy="3956050"/>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5111389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dirty="0"/>
          </a:p>
        </p:txBody>
      </p:sp>
      <p:sp>
        <p:nvSpPr>
          <p:cNvPr id="7" name="Text Placeholder 6"/>
          <p:cNvSpPr>
            <a:spLocks noGrp="1"/>
          </p:cNvSpPr>
          <p:nvPr>
            <p:ph type="body" sz="quarter" idx="13"/>
          </p:nvPr>
        </p:nvSpPr>
        <p:spPr>
          <a:xfrm>
            <a:off x="5068887" y="2879725"/>
            <a:ext cx="3570681" cy="306027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7549" y="2160587"/>
            <a:ext cx="3960812" cy="4310063"/>
          </a:xfrm>
          <a:prstGeom prst="round2SameRect">
            <a:avLst>
              <a:gd name="adj1" fmla="val 6315"/>
              <a:gd name="adj2" fmla="val 0"/>
            </a:avLst>
          </a:prstGeom>
        </p:spPr>
        <p:txBody>
          <a:bodyPr/>
          <a:lstStyle/>
          <a:p>
            <a:pPr lvl="0"/>
            <a:r>
              <a:rPr lang="de-DE" noProof="0"/>
              <a:t>Bild durch Klicken auf Symbol hinzufügen</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24 September,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
        <p:nvSpPr>
          <p:cNvPr id="102" name="Text Placeholder 6" descr="First level - paragraph text&#10;Second level - bullet 1&#10;Third level - bullet 2&#10;&#10;No more than 100 words per slide" title="Main text copy"/>
          <p:cNvSpPr>
            <a:spLocks noGrp="1"/>
          </p:cNvSpPr>
          <p:nvPr>
            <p:ph type="body" sz="quarter" idx="15"/>
          </p:nvPr>
        </p:nvSpPr>
        <p:spPr>
          <a:xfrm>
            <a:off x="5068887" y="2160588"/>
            <a:ext cx="3570681" cy="36036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spTree>
    <p:extLst>
      <p:ext uri="{BB962C8B-B14F-4D97-AF65-F5344CB8AC3E}">
        <p14:creationId xmlns:p14="http://schemas.microsoft.com/office/powerpoint/2010/main" val="4218841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3600451"/>
            <a:ext cx="7932054" cy="2870200"/>
          </a:xfrm>
          <a:prstGeom prst="round2SameRect">
            <a:avLst>
              <a:gd name="adj1" fmla="val 1788"/>
              <a:gd name="adj2" fmla="val 0"/>
            </a:avLst>
          </a:prstGeom>
        </p:spPr>
        <p:txBody>
          <a:bodyPr/>
          <a:lstStyle/>
          <a:p>
            <a:pPr lvl="0"/>
            <a:r>
              <a:rPr lang="de-DE" noProof="0"/>
              <a:t>Bild durch Klicken auf Symbol hinzufügen</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918844"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24 September, 2020</a:t>
            </a:fld>
            <a:endParaRPr lang="en-GB" dirty="0"/>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Tree>
    <p:extLst>
      <p:ext uri="{BB962C8B-B14F-4D97-AF65-F5344CB8AC3E}">
        <p14:creationId xmlns:p14="http://schemas.microsoft.com/office/powerpoint/2010/main" val="3190407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5" y="3600451"/>
            <a:ext cx="3612072" cy="2870200"/>
          </a:xfrm>
          <a:prstGeom prst="round2SameRect">
            <a:avLst>
              <a:gd name="adj1" fmla="val 1788"/>
              <a:gd name="adj2" fmla="val 0"/>
            </a:avLst>
          </a:prstGeom>
        </p:spPr>
        <p:txBody>
          <a:bodyPr/>
          <a:lstStyle/>
          <a:p>
            <a:pPr lvl="0"/>
            <a:r>
              <a:rPr lang="de-DE" noProof="0"/>
              <a:t>Bild durch Klicken auf Symbol hinzufügen</a:t>
            </a:r>
            <a:endParaRPr lang="en-GB" noProof="0" dirty="0"/>
          </a:p>
        </p:txBody>
      </p:sp>
      <p:cxnSp>
        <p:nvCxnSpPr>
          <p:cNvPr id="97" name="Straight Connector 96"/>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8"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7558843" cy="107950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360000" marR="0" indent="0" algn="l" defTabSz="914400" rtl="0" eaLnBrk="0" fontAlgn="base" latinLnBrk="0" hangingPunct="0">
              <a:lnSpc>
                <a:spcPct val="100000"/>
              </a:lnSpc>
              <a:spcBef>
                <a:spcPts val="0"/>
              </a:spcBef>
              <a:spcAft>
                <a:spcPts val="600"/>
              </a:spcAft>
              <a:buClrTx/>
              <a:buSzTx/>
              <a:buFont typeface="Arial"/>
              <a:buNone/>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58A08D2F-58AB-0E44-B578-C5D8D2B4BF3B}" type="datetime3">
              <a:rPr lang="en-GB" smtClean="0"/>
              <a:t>24 September, 2020</a:t>
            </a:fld>
            <a:endParaRPr lang="en-GB" dirty="0"/>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4678361" y="3600450"/>
            <a:ext cx="3601206" cy="2870200"/>
          </a:xfrm>
          <a:prstGeom prst="round2SameRect">
            <a:avLst>
              <a:gd name="adj1" fmla="val 1788"/>
              <a:gd name="adj2" fmla="val 0"/>
            </a:avLst>
          </a:prstGeom>
        </p:spPr>
        <p:txBody>
          <a:bodyPr/>
          <a:lstStyle/>
          <a:p>
            <a:pPr lvl="0"/>
            <a:r>
              <a:rPr lang="de-DE" noProof="0"/>
              <a:t>Bild durch Klicken auf Symbol hinzufügen</a:t>
            </a:r>
            <a:endParaRPr lang="en-GB" noProof="0" dirty="0"/>
          </a:p>
        </p:txBody>
      </p:sp>
    </p:spTree>
    <p:extLst>
      <p:ext uri="{BB962C8B-B14F-4D97-AF65-F5344CB8AC3E}">
        <p14:creationId xmlns:p14="http://schemas.microsoft.com/office/powerpoint/2010/main" val="741558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1" y="2160587"/>
            <a:ext cx="2159000" cy="3779411"/>
          </a:xfrm>
          <a:prstGeom prst="roundRect">
            <a:avLst>
              <a:gd name="adj" fmla="val 5286"/>
            </a:avLst>
          </a:prstGeom>
        </p:spPr>
        <p:txBody>
          <a:bodyPr/>
          <a:lstStyle/>
          <a:p>
            <a:pPr lvl="0"/>
            <a:r>
              <a:rPr lang="de-DE" noProof="0"/>
              <a:t>Bild durch Klicken auf Symbol hinzufügen</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118223" y="2180103"/>
            <a:ext cx="2159000" cy="3779411"/>
          </a:xfrm>
          <a:prstGeom prst="roundRect">
            <a:avLst>
              <a:gd name="adj" fmla="val 5286"/>
            </a:avLst>
          </a:prstGeom>
        </p:spPr>
        <p:txBody>
          <a:bodyPr/>
          <a:lstStyle/>
          <a:p>
            <a:pPr lvl="0"/>
            <a:r>
              <a:rPr lang="de-DE" noProof="0"/>
              <a:t>Bild durch Klicken auf Symbol hinzufügen</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t>24 September, 2020</a:t>
            </a:fld>
            <a:endParaRPr lang="en-GB" dirty="0"/>
          </a:p>
        </p:txBody>
      </p:sp>
      <p:sp>
        <p:nvSpPr>
          <p:cNvPr id="104"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Tree>
    <p:extLst>
      <p:ext uri="{BB962C8B-B14F-4D97-AF65-F5344CB8AC3E}">
        <p14:creationId xmlns:p14="http://schemas.microsoft.com/office/powerpoint/2010/main" val="30944020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25177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598860" y="2160588"/>
            <a:ext cx="5043235" cy="1800226"/>
          </a:xfrm>
          <a:prstGeom prst="roundRect">
            <a:avLst>
              <a:gd name="adj" fmla="val 5286"/>
            </a:avLst>
          </a:prstGeom>
        </p:spPr>
        <p:txBody>
          <a:bodyPr/>
          <a:lstStyle/>
          <a:p>
            <a:pPr lvl="0"/>
            <a:r>
              <a:rPr lang="de-DE" noProof="0"/>
              <a:t>Bild durch Klicken auf Symbol hinzufügen</a:t>
            </a:r>
            <a:endParaRPr lang="en-GB" noProof="0" dirty="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3598860" y="4319588"/>
            <a:ext cx="5040708" cy="1639926"/>
          </a:xfrm>
          <a:prstGeom prst="roundRect">
            <a:avLst>
              <a:gd name="adj" fmla="val 5286"/>
            </a:avLst>
          </a:prstGeom>
        </p:spPr>
        <p:txBody>
          <a:bodyPr/>
          <a:lstStyle/>
          <a:p>
            <a:pPr lvl="0"/>
            <a:r>
              <a:rPr lang="de-DE" noProof="0"/>
              <a:t>Bild durch Klicken auf Symbol hinzufügen</a:t>
            </a:r>
            <a:endParaRPr lang="en-GB" noProof="0" dirty="0"/>
          </a:p>
        </p:txBody>
      </p:sp>
      <p:sp>
        <p:nvSpPr>
          <p:cNvPr id="101"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t>24 September, 2020</a:t>
            </a:fld>
            <a:endParaRPr lang="en-GB" dirty="0"/>
          </a:p>
        </p:txBody>
      </p:sp>
      <p:sp>
        <p:nvSpPr>
          <p:cNvPr id="102"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Tree>
    <p:extLst>
      <p:ext uri="{BB962C8B-B14F-4D97-AF65-F5344CB8AC3E}">
        <p14:creationId xmlns:p14="http://schemas.microsoft.com/office/powerpoint/2010/main" val="40271291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720724" y="2160587"/>
            <a:ext cx="395763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5038723" y="2160587"/>
            <a:ext cx="1800000" cy="1800226"/>
          </a:xfrm>
          <a:prstGeom prst="roundRect">
            <a:avLst>
              <a:gd name="adj" fmla="val 1665"/>
            </a:avLst>
          </a:prstGeom>
        </p:spPr>
        <p:txBody>
          <a:bodyPr/>
          <a:lstStyle/>
          <a:p>
            <a:pPr lvl="0"/>
            <a:r>
              <a:rPr lang="de-DE" noProof="0"/>
              <a:t>Bild durch Klicken auf Symbol hinzufügen</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020035" y="2160588"/>
            <a:ext cx="1619275" cy="1089346"/>
          </a:xfrm>
          <a:prstGeom prst="roundRect">
            <a:avLst>
              <a:gd name="adj" fmla="val 5742"/>
            </a:avLst>
          </a:prstGeom>
        </p:spPr>
        <p:txBody>
          <a:bodyPr/>
          <a:lstStyle/>
          <a:p>
            <a:pPr lvl="0"/>
            <a:r>
              <a:rPr lang="de-DE" noProof="0"/>
              <a:t>Bild durch Klicken auf Symbol hinzufügen</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5038724" y="4140313"/>
            <a:ext cx="1440000" cy="1800000"/>
          </a:xfrm>
          <a:prstGeom prst="roundRect">
            <a:avLst>
              <a:gd name="adj" fmla="val 4466"/>
            </a:avLst>
          </a:prstGeom>
        </p:spPr>
        <p:txBody>
          <a:bodyPr/>
          <a:lstStyle/>
          <a:p>
            <a:pPr lvl="0"/>
            <a:r>
              <a:rPr lang="de-DE" noProof="0"/>
              <a:t>Bild durch Klicken auf Symbol hinzufügen</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310" y="3419950"/>
            <a:ext cx="1440000" cy="1260000"/>
          </a:xfrm>
          <a:prstGeom prst="roundRect">
            <a:avLst>
              <a:gd name="adj" fmla="val 5336"/>
            </a:avLst>
          </a:prstGeom>
        </p:spPr>
        <p:txBody>
          <a:bodyPr/>
          <a:lstStyle/>
          <a:p>
            <a:pPr lvl="0"/>
            <a:r>
              <a:rPr lang="de-DE" noProof="0"/>
              <a:t>Bild durch Klicken auf Symbol hinzufügen</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663765" y="4863353"/>
            <a:ext cx="1975545" cy="1068054"/>
          </a:xfrm>
          <a:prstGeom prst="roundRect">
            <a:avLst>
              <a:gd name="adj" fmla="val 5591"/>
            </a:avLst>
          </a:prstGeom>
        </p:spPr>
        <p:txBody>
          <a:bodyPr/>
          <a:lstStyle/>
          <a:p>
            <a:pPr lvl="0"/>
            <a:r>
              <a:rPr lang="de-DE" noProof="0"/>
              <a:t>Bild durch Klicken auf Symbol hinzufügen</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t>24 September, 2020</a:t>
            </a:fld>
            <a:endParaRPr lang="en-GB" dirty="0"/>
          </a:p>
        </p:txBody>
      </p:sp>
      <p:sp>
        <p:nvSpPr>
          <p:cNvPr id="10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Tree>
    <p:extLst>
      <p:ext uri="{BB962C8B-B14F-4D97-AF65-F5344CB8AC3E}">
        <p14:creationId xmlns:p14="http://schemas.microsoft.com/office/powerpoint/2010/main" val="9433613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2160587"/>
            <a:ext cx="2881087" cy="1800226"/>
          </a:xfrm>
          <a:prstGeom prst="roundRect">
            <a:avLst>
              <a:gd name="adj" fmla="val 5400"/>
            </a:avLst>
          </a:prstGeom>
        </p:spPr>
        <p:txBody>
          <a:bodyPr/>
          <a:lstStyle/>
          <a:p>
            <a:pPr lvl="0"/>
            <a:r>
              <a:rPr lang="de-DE" noProof="0"/>
              <a:t>Bild durch Klicken auf Symbol hinzufügen</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3956773" y="2160587"/>
            <a:ext cx="2521812" cy="1808483"/>
          </a:xfrm>
          <a:prstGeom prst="roundRect">
            <a:avLst>
              <a:gd name="adj" fmla="val 4197"/>
            </a:avLst>
          </a:prstGeom>
        </p:spPr>
        <p:txBody>
          <a:bodyPr/>
          <a:lstStyle/>
          <a:p>
            <a:pPr lvl="0"/>
            <a:r>
              <a:rPr lang="de-DE" noProof="0"/>
              <a:t>Bild durch Klicken auf Symbol hinzufügen</a:t>
            </a:r>
            <a:endParaRPr lang="en-GB" noProof="0" dirty="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8136" y="4319588"/>
            <a:ext cx="3600588" cy="1800411"/>
          </a:xfrm>
          <a:prstGeom prst="roundRect">
            <a:avLst>
              <a:gd name="adj" fmla="val 4986"/>
            </a:avLst>
          </a:prstGeom>
        </p:spPr>
        <p:txBody>
          <a:bodyPr/>
          <a:lstStyle/>
          <a:p>
            <a:pPr lvl="0"/>
            <a:r>
              <a:rPr lang="de-DE" noProof="0"/>
              <a:t>Bild durch Klicken auf Symbol hinzufügen</a:t>
            </a:r>
            <a:endParaRPr lang="en-GB" noProof="0" dirty="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20725" y="4319588"/>
            <a:ext cx="1797048" cy="1800412"/>
          </a:xfrm>
          <a:prstGeom prst="roundRect">
            <a:avLst>
              <a:gd name="adj" fmla="val 6218"/>
            </a:avLst>
          </a:prstGeom>
        </p:spPr>
        <p:txBody>
          <a:bodyPr/>
          <a:lstStyle/>
          <a:p>
            <a:pPr lvl="0"/>
            <a:r>
              <a:rPr lang="de-DE" noProof="0"/>
              <a:t>Bild durch Klicken auf Symbol hinzufügen</a:t>
            </a:r>
            <a:endParaRPr lang="en-GB" noProof="0" dirty="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6838948" y="2160588"/>
            <a:ext cx="1800620" cy="3959411"/>
          </a:xfrm>
          <a:prstGeom prst="roundRect">
            <a:avLst>
              <a:gd name="adj" fmla="val 3743"/>
            </a:avLst>
          </a:prstGeom>
        </p:spPr>
        <p:txBody>
          <a:bodyPr/>
          <a:lstStyle/>
          <a:p>
            <a:pPr lvl="0"/>
            <a:r>
              <a:rPr lang="de-DE" noProof="0"/>
              <a:t>Bild durch Klicken auf Symbol hinzufügen</a:t>
            </a:r>
            <a:endParaRPr lang="en-GB" noProof="0" dirty="0"/>
          </a:p>
        </p:txBody>
      </p:sp>
      <p:sp>
        <p:nvSpPr>
          <p:cNvPr id="103"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t>24 September, 2020</a:t>
            </a:fld>
            <a:endParaRPr lang="en-GB" dirty="0"/>
          </a:p>
        </p:txBody>
      </p:sp>
      <p:sp>
        <p:nvSpPr>
          <p:cNvPr id="10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Tree>
    <p:extLst>
      <p:ext uri="{BB962C8B-B14F-4D97-AF65-F5344CB8AC3E}">
        <p14:creationId xmlns:p14="http://schemas.microsoft.com/office/powerpoint/2010/main" val="41802501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8634" y="2159588"/>
            <a:ext cx="1800000" cy="1800000"/>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7773" y="4319588"/>
            <a:ext cx="1800000" cy="1800000"/>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9724" y="2159588"/>
            <a:ext cx="1800000" cy="1800000"/>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78135" y="4319588"/>
            <a:ext cx="1800000" cy="1800000"/>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5036738" y="2159588"/>
            <a:ext cx="1800000" cy="1800000"/>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5038723" y="4319588"/>
            <a:ext cx="1800000" cy="1800000"/>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t>24 September, 2020</a:t>
            </a:fld>
            <a:endParaRPr lang="en-GB" dirty="0"/>
          </a:p>
        </p:txBody>
      </p:sp>
      <p:sp>
        <p:nvSpPr>
          <p:cNvPr id="104"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Tree>
    <p:extLst>
      <p:ext uri="{BB962C8B-B14F-4D97-AF65-F5344CB8AC3E}">
        <p14:creationId xmlns:p14="http://schemas.microsoft.com/office/powerpoint/2010/main" val="32212420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5" y="3600449"/>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158498" y="2160588"/>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146857" y="3600450"/>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8635" y="5040499"/>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146857" y="5040313"/>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50" y="2160588"/>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598861" y="3600450"/>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5038724" y="2160589"/>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5027083" y="3600451"/>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1" y="5040500"/>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5027083" y="5040314"/>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6480173" y="3600448"/>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6480173" y="5040498"/>
            <a:ext cx="1080000"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24 September, 2020</a:t>
            </a:fld>
            <a:endParaRPr lang="en-GB" dirty="0"/>
          </a:p>
        </p:txBody>
      </p:sp>
      <p:sp>
        <p:nvSpPr>
          <p:cNvPr id="12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Tree>
    <p:extLst>
      <p:ext uri="{BB962C8B-B14F-4D97-AF65-F5344CB8AC3E}">
        <p14:creationId xmlns:p14="http://schemas.microsoft.com/office/powerpoint/2010/main" val="35804935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4" y="2160587"/>
            <a:ext cx="2517774"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cxnSp>
        <p:nvCxnSpPr>
          <p:cNvPr id="99" name="Straight Connector 98"/>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718634" y="3600449"/>
            <a:ext cx="2520531" cy="2519366"/>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3600949" y="2160588"/>
            <a:ext cx="2520527" cy="2519362"/>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3598860" y="5040500"/>
            <a:ext cx="2519363" cy="1079501"/>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6482262" y="2160586"/>
            <a:ext cx="2157306" cy="3959415"/>
          </a:xfrm>
          <a:prstGeom prst="roundRect">
            <a:avLst>
              <a:gd name="adj" fmla="val 5400"/>
            </a:avLst>
          </a:prstGeom>
        </p:spPr>
        <p:txBody>
          <a:bodyPr>
            <a:normAutofit/>
          </a:bodyPr>
          <a:lstStyle>
            <a:lvl1pPr>
              <a:defRPr sz="1200"/>
            </a:lvl1pPr>
          </a:lstStyle>
          <a:p>
            <a:pPr lvl="0"/>
            <a:r>
              <a:rPr lang="de-DE" noProof="0"/>
              <a:t>Bild durch Klicken auf Symbol hinzufügen</a:t>
            </a:r>
            <a:endParaRPr lang="en-GB" noProof="0" dirty="0"/>
          </a:p>
        </p:txBody>
      </p:sp>
      <p:sp>
        <p:nvSpPr>
          <p:cNvPr id="12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24 September, 2020</a:t>
            </a:fld>
            <a:endParaRPr lang="en-GB" dirty="0"/>
          </a:p>
        </p:txBody>
      </p:sp>
      <p:sp>
        <p:nvSpPr>
          <p:cNvPr id="12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Tree>
    <p:extLst>
      <p:ext uri="{BB962C8B-B14F-4D97-AF65-F5344CB8AC3E}">
        <p14:creationId xmlns:p14="http://schemas.microsoft.com/office/powerpoint/2010/main" val="2457282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Inhalt u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de-DE"/>
              <a:t>Mastertitelformat bearbeiten</a:t>
            </a:r>
            <a:endParaRPr lang="en-US" dirty="0"/>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September, 2020</a:t>
            </a:fld>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
        <p:nvSpPr>
          <p:cNvPr id="5" name="Text Placeholder 4"/>
          <p:cNvSpPr>
            <a:spLocks noGrp="1"/>
          </p:cNvSpPr>
          <p:nvPr>
            <p:ph type="body" sz="quarter" idx="11"/>
          </p:nvPr>
        </p:nvSpPr>
        <p:spPr>
          <a:xfrm>
            <a:off x="719138" y="1446213"/>
            <a:ext cx="3605212" cy="5033962"/>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7" name="Text Placeholder 6"/>
          <p:cNvSpPr>
            <a:spLocks noGrp="1"/>
          </p:cNvSpPr>
          <p:nvPr>
            <p:ph type="body" sz="quarter" idx="12"/>
          </p:nvPr>
        </p:nvSpPr>
        <p:spPr>
          <a:xfrm>
            <a:off x="4819650" y="1446213"/>
            <a:ext cx="3605213" cy="5033962"/>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28430847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2517773" y="2160588"/>
            <a:ext cx="5761796"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24 September, 2020</a:t>
            </a:fld>
            <a:endParaRPr lang="en-GB" dirty="0"/>
          </a:p>
        </p:txBody>
      </p: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19135" y="2160586"/>
            <a:ext cx="1439864" cy="3779411"/>
          </a:xfrm>
          <a:prstGeom prst="roundRect">
            <a:avLst>
              <a:gd name="adj" fmla="val 10455"/>
            </a:avLst>
          </a:prstGeom>
        </p:spPr>
        <p:txBody>
          <a:bodyPr>
            <a:normAutofit/>
          </a:bodyPr>
          <a:lstStyle>
            <a:lvl1pPr>
              <a:defRPr sz="1200"/>
            </a:lvl1pPr>
          </a:lstStyle>
          <a:p>
            <a:pPr lvl="0"/>
            <a:r>
              <a:rPr lang="de-DE" noProof="0"/>
              <a:t>Bild durch Klicken auf Symbol hinzufügen</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2517772" y="5399999"/>
            <a:ext cx="5761796"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Tree>
    <p:extLst>
      <p:ext uri="{BB962C8B-B14F-4D97-AF65-F5344CB8AC3E}">
        <p14:creationId xmlns:p14="http://schemas.microsoft.com/office/powerpoint/2010/main" val="3235653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dirty="0"/>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719135" y="2160588"/>
            <a:ext cx="6119814" cy="3239412"/>
          </a:xfrm>
        </p:spPr>
        <p:txBody>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cxnSp>
        <p:nvCxnSpPr>
          <p:cNvPr id="166" name="Straight Connector 165"/>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24 September, 2020</a:t>
            </a:fld>
            <a:endParaRPr lang="en-GB" dirty="0"/>
          </a:p>
        </p:txBody>
      </p: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0104" y="2160588"/>
            <a:ext cx="1439864" cy="3779411"/>
          </a:xfrm>
          <a:prstGeom prst="roundRect">
            <a:avLst>
              <a:gd name="adj" fmla="val 10455"/>
            </a:avLst>
          </a:prstGeom>
        </p:spPr>
        <p:txBody>
          <a:bodyPr>
            <a:normAutofit/>
          </a:bodyPr>
          <a:lstStyle>
            <a:lvl1pPr>
              <a:defRPr sz="1200"/>
            </a:lvl1pPr>
          </a:lstStyle>
          <a:p>
            <a:pPr lvl="0"/>
            <a:r>
              <a:rPr lang="de-DE" noProof="0"/>
              <a:t>Bild durch Klicken auf Symbol hinzufügen</a:t>
            </a:r>
            <a:endParaRPr lang="en-GB" noProof="0" dirty="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720724" y="5409178"/>
            <a:ext cx="6118223"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sp>
        <p:nvSpPr>
          <p:cNvPr id="61"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Tree>
    <p:extLst>
      <p:ext uri="{BB962C8B-B14F-4D97-AF65-F5344CB8AC3E}">
        <p14:creationId xmlns:p14="http://schemas.microsoft.com/office/powerpoint/2010/main" val="39140309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de-DE"/>
              <a:t>Mastertitelformat bearbeiten</a:t>
            </a:r>
            <a:endParaRPr lang="en-US" dirty="0"/>
          </a:p>
        </p:txBody>
      </p:sp>
      <p:sp>
        <p:nvSpPr>
          <p:cNvPr id="4" name="Text Placeholder 3"/>
          <p:cNvSpPr>
            <a:spLocks noGrp="1"/>
          </p:cNvSpPr>
          <p:nvPr>
            <p:ph type="body" sz="half" idx="2"/>
          </p:nvPr>
        </p:nvSpPr>
        <p:spPr>
          <a:xfrm>
            <a:off x="5038724" y="2160588"/>
            <a:ext cx="3600844"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September, 2020</a:t>
            </a:fld>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136" y="2160588"/>
            <a:ext cx="3959225" cy="3240274"/>
          </a:xfrm>
          <a:prstGeom prst="roundRect">
            <a:avLst>
              <a:gd name="adj" fmla="val 3484"/>
            </a:avLst>
          </a:prstGeom>
        </p:spPr>
        <p:txBody>
          <a:bodyPr/>
          <a:lstStyle/>
          <a:p>
            <a:pPr lvl="0"/>
            <a:r>
              <a:rPr lang="de-DE" noProof="0"/>
              <a:t>Bild durch Klicken auf Symbol hinzufügen</a:t>
            </a:r>
            <a:endParaRPr lang="en-GB" noProof="0" dirty="0"/>
          </a:p>
        </p:txBody>
      </p:sp>
      <p:sp>
        <p:nvSpPr>
          <p:cNvPr id="62"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sp>
        <p:nvSpPr>
          <p:cNvPr id="57"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Tree>
    <p:extLst>
      <p:ext uri="{BB962C8B-B14F-4D97-AF65-F5344CB8AC3E}">
        <p14:creationId xmlns:p14="http://schemas.microsoft.com/office/powerpoint/2010/main" val="20916140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de-DE"/>
              <a:t>Mastertitelformat bearbeiten</a:t>
            </a:r>
            <a:endParaRPr lang="en-US" dirty="0"/>
          </a:p>
        </p:txBody>
      </p:sp>
      <p:sp>
        <p:nvSpPr>
          <p:cNvPr id="4" name="Text Placeholder 3"/>
          <p:cNvSpPr>
            <a:spLocks noGrp="1"/>
          </p:cNvSpPr>
          <p:nvPr>
            <p:ph type="body" sz="half" idx="2"/>
          </p:nvPr>
        </p:nvSpPr>
        <p:spPr>
          <a:xfrm>
            <a:off x="5038724" y="2160588"/>
            <a:ext cx="3600844"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September, 2020</a:t>
            </a:fld>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4" cy="1439862"/>
          </a:xfrm>
          <a:prstGeom prst="roundRect">
            <a:avLst>
              <a:gd name="adj" fmla="val 5286"/>
            </a:avLst>
          </a:prstGeom>
        </p:spPr>
        <p:txBody>
          <a:bodyPr/>
          <a:lstStyle/>
          <a:p>
            <a:pPr lvl="0"/>
            <a:r>
              <a:rPr lang="de-DE" noProof="0"/>
              <a:t>Bild durch Klicken auf Symbol hinzufügen</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6" y="3960813"/>
            <a:ext cx="3958433" cy="1440050"/>
          </a:xfrm>
          <a:prstGeom prst="roundRect">
            <a:avLst>
              <a:gd name="adj" fmla="val 5286"/>
            </a:avLst>
          </a:prstGeom>
        </p:spPr>
        <p:txBody>
          <a:bodyPr/>
          <a:lstStyle/>
          <a:p>
            <a:pPr lvl="0"/>
            <a:r>
              <a:rPr lang="de-DE" noProof="0"/>
              <a:t>Bild durch Klicken auf Symbol hinzufügen</a:t>
            </a:r>
            <a:endParaRPr lang="en-GB" noProof="0" dirty="0"/>
          </a:p>
        </p:txBody>
      </p:sp>
      <p:sp>
        <p:nvSpPr>
          <p:cNvPr id="61" name="Text Placeholder 6"/>
          <p:cNvSpPr>
            <a:spLocks noGrp="1"/>
          </p:cNvSpPr>
          <p:nvPr>
            <p:ph type="body" sz="quarter" idx="13"/>
          </p:nvPr>
        </p:nvSpPr>
        <p:spPr>
          <a:xfrm>
            <a:off x="719136" y="5760000"/>
            <a:ext cx="395922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Tree>
    <p:extLst>
      <p:ext uri="{BB962C8B-B14F-4D97-AF65-F5344CB8AC3E}">
        <p14:creationId xmlns:p14="http://schemas.microsoft.com/office/powerpoint/2010/main" val="17867388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de-DE"/>
              <a:t>Mastertitelformat bearbeiten</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September, 2020</a:t>
            </a:fld>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5286"/>
            </a:avLst>
          </a:prstGeom>
        </p:spPr>
        <p:txBody>
          <a:bodyPr/>
          <a:lstStyle/>
          <a:p>
            <a:pPr lvl="0"/>
            <a:r>
              <a:rPr lang="de-DE" noProof="0"/>
              <a:t>Bild durch Klicken auf Symbol hinzufügen</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2159212"/>
          </a:xfrm>
          <a:prstGeom prst="roundRect">
            <a:avLst>
              <a:gd name="adj" fmla="val 5286"/>
            </a:avLst>
          </a:prstGeom>
        </p:spPr>
        <p:txBody>
          <a:bodyPr/>
          <a:lstStyle/>
          <a:p>
            <a:pPr lvl="0"/>
            <a:r>
              <a:rPr lang="de-DE" noProof="0"/>
              <a:t>Bild durch Klicken auf Symbol hinzufügen</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5" y="3240788"/>
            <a:ext cx="1797846" cy="2159212"/>
          </a:xfrm>
          <a:prstGeom prst="roundRect">
            <a:avLst>
              <a:gd name="adj" fmla="val 5286"/>
            </a:avLst>
          </a:prstGeom>
        </p:spPr>
        <p:txBody>
          <a:bodyPr/>
          <a:lstStyle/>
          <a:p>
            <a:pPr lvl="0"/>
            <a:r>
              <a:rPr lang="de-DE" noProof="0"/>
              <a:t>Bild durch Klicken auf Symbol hinzufügen</a:t>
            </a:r>
            <a:endParaRPr lang="en-GB" noProof="0" dirty="0"/>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Tree>
    <p:extLst>
      <p:ext uri="{BB962C8B-B14F-4D97-AF65-F5344CB8AC3E}">
        <p14:creationId xmlns:p14="http://schemas.microsoft.com/office/powerpoint/2010/main" val="34980560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de-DE"/>
              <a:t>Mastertitelformat bearbeiten</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September, 2020</a:t>
            </a:fld>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6054" cy="719137"/>
          </a:xfrm>
          <a:prstGeom prst="roundRect">
            <a:avLst>
              <a:gd name="adj" fmla="val 15436"/>
            </a:avLst>
          </a:prstGeom>
        </p:spPr>
        <p:txBody>
          <a:bodyPr/>
          <a:lstStyle/>
          <a:p>
            <a:pPr lvl="0"/>
            <a:r>
              <a:rPr lang="de-DE" noProof="0"/>
              <a:t>Bild durch Klicken auf Symbol hinzufügen</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3956054" cy="2159212"/>
          </a:xfrm>
          <a:prstGeom prst="roundRect">
            <a:avLst>
              <a:gd name="adj" fmla="val 5286"/>
            </a:avLst>
          </a:prstGeom>
        </p:spPr>
        <p:txBody>
          <a:bodyPr/>
          <a:lstStyle/>
          <a:p>
            <a:pPr lvl="0"/>
            <a:r>
              <a:rPr lang="de-DE" noProof="0"/>
              <a:t>Bild durch Klicken auf Symbol hinzufügen</a:t>
            </a:r>
            <a:endParaRPr lang="en-GB" noProof="0" dirty="0"/>
          </a:p>
        </p:txBody>
      </p:sp>
      <p:sp>
        <p:nvSpPr>
          <p:cNvPr id="61" name="Text Placeholder 6"/>
          <p:cNvSpPr>
            <a:spLocks noGrp="1"/>
          </p:cNvSpPr>
          <p:nvPr>
            <p:ph type="body" sz="quarter" idx="13"/>
          </p:nvPr>
        </p:nvSpPr>
        <p:spPr>
          <a:xfrm>
            <a:off x="719136" y="5760000"/>
            <a:ext cx="395684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sp>
        <p:nvSpPr>
          <p:cNvPr id="6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Tree>
    <p:extLst>
      <p:ext uri="{BB962C8B-B14F-4D97-AF65-F5344CB8AC3E}">
        <p14:creationId xmlns:p14="http://schemas.microsoft.com/office/powerpoint/2010/main" val="31254135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de-DE"/>
              <a:t>Mastertitelformat bearbeiten</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September, 2020</a:t>
            </a:fld>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10361"/>
            </a:avLst>
          </a:prstGeom>
        </p:spPr>
        <p:txBody>
          <a:bodyPr>
            <a:normAutofit/>
          </a:bodyPr>
          <a:lstStyle>
            <a:lvl1pPr>
              <a:defRPr sz="1200"/>
            </a:lvl1pPr>
          </a:lstStyle>
          <a:p>
            <a:pPr lvl="0"/>
            <a:r>
              <a:rPr lang="de-DE" noProof="0"/>
              <a:t>Bild durch Klicken auf Symbol hinzufügen</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de-DE" noProof="0"/>
              <a:t>Bild durch Klicken auf Symbol hinzufügen</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1078800"/>
          </a:xfrm>
          <a:prstGeom prst="roundRect">
            <a:avLst>
              <a:gd name="adj" fmla="val 5286"/>
            </a:avLst>
          </a:prstGeom>
        </p:spPr>
        <p:txBody>
          <a:bodyPr>
            <a:normAutofit/>
          </a:bodyPr>
          <a:lstStyle>
            <a:lvl1pPr>
              <a:defRPr sz="1200"/>
            </a:lvl1pPr>
          </a:lstStyle>
          <a:p>
            <a:pPr lvl="0"/>
            <a:r>
              <a:rPr lang="de-DE" noProof="0"/>
              <a:t>Bild durch Klicken auf Symbol hinzufügen</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7" y="4680838"/>
            <a:ext cx="3958433" cy="719162"/>
          </a:xfrm>
          <a:prstGeom prst="roundRect">
            <a:avLst>
              <a:gd name="adj" fmla="val 5286"/>
            </a:avLst>
          </a:prstGeom>
        </p:spPr>
        <p:txBody>
          <a:bodyPr>
            <a:normAutofit/>
          </a:bodyPr>
          <a:lstStyle>
            <a:lvl1pPr>
              <a:defRPr sz="1200"/>
            </a:lvl1pPr>
          </a:lstStyle>
          <a:p>
            <a:pPr lvl="0"/>
            <a:r>
              <a:rPr lang="de-DE" noProof="0"/>
              <a:t>Bild durch Klicken auf Symbol hinzufügen</a:t>
            </a:r>
            <a:endParaRPr lang="en-GB" noProof="0" dirty="0"/>
          </a:p>
        </p:txBody>
      </p:sp>
      <p:sp>
        <p:nvSpPr>
          <p:cNvPr id="6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Tree>
    <p:extLst>
      <p:ext uri="{BB962C8B-B14F-4D97-AF65-F5344CB8AC3E}">
        <p14:creationId xmlns:p14="http://schemas.microsoft.com/office/powerpoint/2010/main" val="7562617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19134" y="0"/>
            <a:ext cx="6291266" cy="1079499"/>
          </a:xfrm>
        </p:spPr>
        <p:txBody>
          <a:bodyPr/>
          <a:lstStyle/>
          <a:p>
            <a:r>
              <a:rPr lang="de-DE"/>
              <a:t>Mastertitelformat bearbeiten</a:t>
            </a:r>
            <a:endParaRPr lang="en-US" dirty="0"/>
          </a:p>
        </p:txBody>
      </p:sp>
      <p:sp>
        <p:nvSpPr>
          <p:cNvPr id="4" name="Text Placeholder 3"/>
          <p:cNvSpPr>
            <a:spLocks noGrp="1"/>
          </p:cNvSpPr>
          <p:nvPr>
            <p:ph type="body" sz="half" idx="2"/>
          </p:nvPr>
        </p:nvSpPr>
        <p:spPr>
          <a:xfrm>
            <a:off x="5038722" y="2160588"/>
            <a:ext cx="360084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54" name="Date Placeholder 3"/>
          <p:cNvSpPr>
            <a:spLocks noGrp="1"/>
          </p:cNvSpPr>
          <p:nvPr>
            <p:ph type="dt" sz="half" idx="10"/>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24 September, 2020</a:t>
            </a:fld>
            <a:endParaRPr lang="en-GB" dirty="0"/>
          </a:p>
        </p:txBody>
      </p:sp>
      <p:sp>
        <p:nvSpPr>
          <p:cNvPr id="55"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719927" y="2160588"/>
            <a:ext cx="3958433" cy="719137"/>
          </a:xfrm>
          <a:prstGeom prst="roundRect">
            <a:avLst>
              <a:gd name="adj" fmla="val 5286"/>
            </a:avLst>
          </a:prstGeom>
        </p:spPr>
        <p:txBody>
          <a:bodyPr>
            <a:normAutofit/>
          </a:bodyPr>
          <a:lstStyle>
            <a:lvl1pPr>
              <a:defRPr sz="1200"/>
            </a:lvl1pPr>
          </a:lstStyle>
          <a:p>
            <a:pPr lvl="0"/>
            <a:r>
              <a:rPr lang="de-DE" noProof="0"/>
              <a:t>Bild durch Klicken auf Symbol hinzufügen</a:t>
            </a:r>
            <a:endParaRPr lang="en-GB" noProof="0" dirty="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719927" y="3240788"/>
            <a:ext cx="1797847" cy="1078800"/>
          </a:xfrm>
          <a:prstGeom prst="roundRect">
            <a:avLst>
              <a:gd name="adj" fmla="val 5286"/>
            </a:avLst>
          </a:prstGeom>
        </p:spPr>
        <p:txBody>
          <a:bodyPr>
            <a:normAutofit/>
          </a:bodyPr>
          <a:lstStyle>
            <a:lvl1pPr>
              <a:defRPr sz="1200"/>
            </a:lvl1pPr>
          </a:lstStyle>
          <a:p>
            <a:pPr lvl="0"/>
            <a:r>
              <a:rPr lang="de-DE" noProof="0"/>
              <a:t>Bild durch Klicken auf Symbol hinzufügen</a:t>
            </a:r>
            <a:endParaRPr lang="en-GB" noProof="0" dirty="0"/>
          </a:p>
        </p:txBody>
      </p:sp>
      <p:sp>
        <p:nvSpPr>
          <p:cNvPr id="61" name="Text Placeholder 6"/>
          <p:cNvSpPr>
            <a:spLocks noGrp="1"/>
          </p:cNvSpPr>
          <p:nvPr>
            <p:ph type="body" sz="quarter" idx="13"/>
          </p:nvPr>
        </p:nvSpPr>
        <p:spPr>
          <a:xfrm>
            <a:off x="719136" y="5760000"/>
            <a:ext cx="3959224"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78136" y="3240788"/>
            <a:ext cx="1800224" cy="720025"/>
          </a:xfrm>
          <a:prstGeom prst="roundRect">
            <a:avLst>
              <a:gd name="adj" fmla="val 5286"/>
            </a:avLst>
          </a:prstGeom>
        </p:spPr>
        <p:txBody>
          <a:bodyPr>
            <a:normAutofit/>
          </a:bodyPr>
          <a:lstStyle>
            <a:lvl1pPr>
              <a:defRPr sz="1200"/>
            </a:lvl1pPr>
          </a:lstStyle>
          <a:p>
            <a:pPr lvl="0"/>
            <a:r>
              <a:rPr lang="de-DE" noProof="0"/>
              <a:t>Bild durch Klicken auf Symbol hinzufügen</a:t>
            </a:r>
            <a:endParaRPr lang="en-GB" noProof="0"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719928" y="4679950"/>
            <a:ext cx="1797846" cy="720050"/>
          </a:xfrm>
          <a:prstGeom prst="roundRect">
            <a:avLst>
              <a:gd name="adj" fmla="val 5286"/>
            </a:avLst>
          </a:prstGeom>
        </p:spPr>
        <p:txBody>
          <a:bodyPr>
            <a:normAutofit/>
          </a:bodyPr>
          <a:lstStyle>
            <a:lvl1pPr>
              <a:defRPr sz="1200"/>
            </a:lvl1pPr>
          </a:lstStyle>
          <a:p>
            <a:pPr lvl="0"/>
            <a:r>
              <a:rPr lang="de-DE" noProof="0"/>
              <a:t>Bild durch Klicken auf Symbol hinzufügen</a:t>
            </a:r>
            <a:endParaRPr lang="en-GB" noProof="0" dirty="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2878135" y="4319588"/>
            <a:ext cx="1797846" cy="1080750"/>
          </a:xfrm>
          <a:prstGeom prst="roundRect">
            <a:avLst>
              <a:gd name="adj" fmla="val 5286"/>
            </a:avLst>
          </a:prstGeom>
        </p:spPr>
        <p:txBody>
          <a:bodyPr>
            <a:normAutofit/>
          </a:bodyPr>
          <a:lstStyle>
            <a:lvl1pPr>
              <a:defRPr sz="1200"/>
            </a:lvl1pPr>
          </a:lstStyle>
          <a:p>
            <a:pPr lvl="0"/>
            <a:r>
              <a:rPr lang="de-DE" noProof="0"/>
              <a:t>Bild durch Klicken auf Symbol hinzufügen</a:t>
            </a:r>
            <a:endParaRPr lang="en-GB" noProof="0" dirty="0"/>
          </a:p>
        </p:txBody>
      </p:sp>
      <p:sp>
        <p:nvSpPr>
          <p:cNvPr id="64"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Tree>
    <p:extLst>
      <p:ext uri="{BB962C8B-B14F-4D97-AF65-F5344CB8AC3E}">
        <p14:creationId xmlns:p14="http://schemas.microsoft.com/office/powerpoint/2010/main" val="22675448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79999"/>
            <a:ext cx="9144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708025" y="-1"/>
            <a:ext cx="6348414" cy="1080000"/>
          </a:xfrm>
        </p:spPr>
        <p:txBody>
          <a:bodyPr/>
          <a:lstStyle/>
          <a:p>
            <a:r>
              <a:rPr lang="en-US" dirty="0"/>
              <a:t>Media</a:t>
            </a:r>
            <a:endParaRPr lang="en-GB" dirty="0"/>
          </a:p>
        </p:txBody>
      </p:sp>
      <p:sp>
        <p:nvSpPr>
          <p:cNvPr id="97"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t>24 September, 2020</a:t>
            </a:fld>
            <a:endParaRPr lang="en-GB" dirty="0"/>
          </a:p>
        </p:txBody>
      </p:sp>
      <p:sp>
        <p:nvSpPr>
          <p:cNvPr id="98"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Tree>
    <p:extLst>
      <p:ext uri="{BB962C8B-B14F-4D97-AF65-F5344CB8AC3E}">
        <p14:creationId xmlns:p14="http://schemas.microsoft.com/office/powerpoint/2010/main" val="20422231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September,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‹Nr.›</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a:t>
            </a:r>
            <a:r>
              <a:rPr lang="en-US" sz="7000" baseline="0" dirty="0">
                <a:latin typeface="Franklin Gothic Book"/>
              </a:rPr>
              <a:t> for </a:t>
            </a:r>
            <a:br>
              <a:rPr lang="en-US" sz="7000" baseline="0" dirty="0">
                <a:latin typeface="Franklin Gothic Book"/>
              </a:rPr>
            </a:br>
            <a:r>
              <a:rPr lang="en-US" sz="7000" baseline="0" dirty="0">
                <a:latin typeface="Franklin Gothic Book"/>
              </a:rPr>
              <a:t>case studies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6366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September,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‹Nr.›</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Layouts for charts, images, tables, smart</a:t>
            </a:r>
            <a:r>
              <a:rPr lang="en-US" sz="7000" baseline="0" dirty="0">
                <a:latin typeface="Franklin Gothic Book"/>
              </a:rPr>
              <a:t> art or video</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05724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September,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‹Nr.›</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5058751"/>
          </a:xfrm>
          <a:prstGeom prst="round2SameRect">
            <a:avLst>
              <a:gd name="adj1" fmla="val 4426"/>
              <a:gd name="adj2" fmla="val 0"/>
            </a:avLst>
          </a:prstGeom>
        </p:spPr>
        <p:txBody>
          <a:bodyPr/>
          <a:lstStyle/>
          <a:p>
            <a:pPr lvl="0"/>
            <a:r>
              <a:rPr lang="de-DE" noProof="0"/>
              <a:t>Bild durch Klicken auf Symbol hinzufügen</a:t>
            </a:r>
            <a:endParaRPr lang="en-GB" noProof="0" dirty="0"/>
          </a:p>
        </p:txBody>
      </p:sp>
    </p:spTree>
    <p:extLst>
      <p:ext uri="{BB962C8B-B14F-4D97-AF65-F5344CB8AC3E}">
        <p14:creationId xmlns:p14="http://schemas.microsoft.com/office/powerpoint/2010/main" val="33156221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September,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‹Nr.›</a:t>
            </a:fld>
            <a:endParaRPr lang="en-GB" dirty="0"/>
          </a:p>
        </p:txBody>
      </p:sp>
      <p:sp>
        <p:nvSpPr>
          <p:cNvPr id="13" name="Text Placeholder 6"/>
          <p:cNvSpPr>
            <a:spLocks noGrp="1"/>
          </p:cNvSpPr>
          <p:nvPr>
            <p:ph type="body" sz="quarter" idx="13"/>
          </p:nvPr>
        </p:nvSpPr>
        <p:spPr>
          <a:xfrm>
            <a:off x="720726" y="2161445"/>
            <a:ext cx="36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14" name="Text Placeholder 6"/>
          <p:cNvSpPr>
            <a:spLocks noGrp="1"/>
          </p:cNvSpPr>
          <p:nvPr>
            <p:ph type="body" sz="quarter" idx="14"/>
          </p:nvPr>
        </p:nvSpPr>
        <p:spPr>
          <a:xfrm>
            <a:off x="4679567" y="2161445"/>
            <a:ext cx="3600002"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Tree>
    <p:extLst>
      <p:ext uri="{BB962C8B-B14F-4D97-AF65-F5344CB8AC3E}">
        <p14:creationId xmlns:p14="http://schemas.microsoft.com/office/powerpoint/2010/main" val="11501554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September,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‹Nr.›</a:t>
            </a:fld>
            <a:endParaRPr lang="en-GB" dirty="0"/>
          </a:p>
        </p:txBody>
      </p:sp>
      <p:sp>
        <p:nvSpPr>
          <p:cNvPr id="6" name="Round Same Side Corner Rectangle 5"/>
          <p:cNvSpPr/>
          <p:nvPr userDrawn="1"/>
        </p:nvSpPr>
        <p:spPr>
          <a:xfrm>
            <a:off x="358774" y="1411899"/>
            <a:ext cx="2879724"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1" y="1411899"/>
            <a:ext cx="4680706" cy="1111877"/>
          </a:xfrm>
          <a:prstGeom prst="roundRect">
            <a:avLst/>
          </a:prstGeom>
        </p:spPr>
        <p:txBody>
          <a:bodyPr/>
          <a:lstStyle/>
          <a:p>
            <a:pPr lvl="0"/>
            <a:r>
              <a:rPr lang="de-DE" noProof="0"/>
              <a:t>Bild durch Klicken auf Symbol hinzufügen</a:t>
            </a:r>
            <a:endParaRPr lang="en-GB" noProof="0" dirty="0"/>
          </a:p>
        </p:txBody>
      </p:sp>
      <p:sp>
        <p:nvSpPr>
          <p:cNvPr id="58" name="Text Placeholder 6"/>
          <p:cNvSpPr>
            <a:spLocks noGrp="1"/>
          </p:cNvSpPr>
          <p:nvPr>
            <p:ph type="body" sz="quarter" idx="15"/>
          </p:nvPr>
        </p:nvSpPr>
        <p:spPr>
          <a:xfrm>
            <a:off x="3598860" y="2879725"/>
            <a:ext cx="4680709"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Tree>
    <p:extLst>
      <p:ext uri="{BB962C8B-B14F-4D97-AF65-F5344CB8AC3E}">
        <p14:creationId xmlns:p14="http://schemas.microsoft.com/office/powerpoint/2010/main" val="16380950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0" y="1079999"/>
            <a:ext cx="9144001" cy="5400001"/>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September,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‹Nr.›</a:t>
            </a:fld>
            <a:endParaRPr lang="en-GB" dirty="0"/>
          </a:p>
        </p:txBody>
      </p:sp>
      <p:sp>
        <p:nvSpPr>
          <p:cNvPr id="6" name="Round Same Side Corner Rectangle 5"/>
          <p:cNvSpPr/>
          <p:nvPr userDrawn="1"/>
        </p:nvSpPr>
        <p:spPr>
          <a:xfrm>
            <a:off x="358774" y="1439863"/>
            <a:ext cx="2879724"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598860" y="5400000"/>
            <a:ext cx="4717259" cy="1080000"/>
          </a:xfrm>
          <a:prstGeom prst="round2SameRect">
            <a:avLst/>
          </a:prstGeom>
        </p:spPr>
        <p:txBody>
          <a:bodyPr/>
          <a:lstStyle/>
          <a:p>
            <a:pPr lvl="0"/>
            <a:r>
              <a:rPr lang="de-DE" noProof="0"/>
              <a:t>Bild durch Klicken auf Symbol hinzufügen</a:t>
            </a:r>
            <a:endParaRPr lang="en-GB" noProof="0" dirty="0"/>
          </a:p>
        </p:txBody>
      </p:sp>
      <p:sp>
        <p:nvSpPr>
          <p:cNvPr id="58" name="Text Placeholder 6"/>
          <p:cNvSpPr>
            <a:spLocks noGrp="1"/>
          </p:cNvSpPr>
          <p:nvPr>
            <p:ph type="body" sz="quarter" idx="15"/>
          </p:nvPr>
        </p:nvSpPr>
        <p:spPr>
          <a:xfrm>
            <a:off x="3598861" y="1439863"/>
            <a:ext cx="2159000"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59" name="Text Placeholder 6"/>
          <p:cNvSpPr>
            <a:spLocks noGrp="1"/>
          </p:cNvSpPr>
          <p:nvPr>
            <p:ph type="body" sz="quarter" idx="16"/>
          </p:nvPr>
        </p:nvSpPr>
        <p:spPr>
          <a:xfrm>
            <a:off x="6118224" y="1439863"/>
            <a:ext cx="2197896"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Tree>
    <p:extLst>
      <p:ext uri="{BB962C8B-B14F-4D97-AF65-F5344CB8AC3E}">
        <p14:creationId xmlns:p14="http://schemas.microsoft.com/office/powerpoint/2010/main" val="40902291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0" y="1800224"/>
            <a:ext cx="9144001" cy="46797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September,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‹Nr.›</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userDrawn="1"/>
        </p:nvSpPr>
        <p:spPr>
          <a:xfrm>
            <a:off x="720725" y="4319775"/>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2878135" y="2160588"/>
            <a:ext cx="1800226" cy="4310062"/>
          </a:xfrm>
          <a:prstGeom prst="round2SameRect">
            <a:avLst>
              <a:gd name="adj1" fmla="val 10230"/>
              <a:gd name="adj2" fmla="val 0"/>
            </a:avLst>
          </a:prstGeom>
        </p:spPr>
        <p:txBody>
          <a:bodyPr/>
          <a:lstStyle/>
          <a:p>
            <a:pPr lvl="0"/>
            <a:r>
              <a:rPr lang="de-DE" noProof="0"/>
              <a:t>Bild durch Klicken auf Symbol hinzufügen</a:t>
            </a:r>
            <a:endParaRPr lang="en-GB" noProof="0" dirty="0"/>
          </a:p>
        </p:txBody>
      </p:sp>
    </p:spTree>
    <p:extLst>
      <p:ext uri="{BB962C8B-B14F-4D97-AF65-F5344CB8AC3E}">
        <p14:creationId xmlns:p14="http://schemas.microsoft.com/office/powerpoint/2010/main" val="19460986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0" name="Rectangle 9"/>
          <p:cNvSpPr/>
          <p:nvPr userDrawn="1"/>
        </p:nvSpPr>
        <p:spPr>
          <a:xfrm>
            <a:off x="0" y="1800225"/>
            <a:ext cx="9144001" cy="467977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20725" y="4319588"/>
            <a:ext cx="3957636" cy="2151062"/>
          </a:xfrm>
          <a:prstGeom prst="round2SameRect">
            <a:avLst>
              <a:gd name="adj1" fmla="val 10230"/>
              <a:gd name="adj2" fmla="val 0"/>
            </a:avLst>
          </a:prstGeom>
        </p:spPr>
        <p:txBody>
          <a:bodyPr/>
          <a:lstStyle/>
          <a:p>
            <a:pPr lvl="0"/>
            <a:r>
              <a:rPr lang="de-DE" noProof="0"/>
              <a:t>Bild durch Klicken auf Symbol hinzufügen</a:t>
            </a:r>
            <a:endParaRPr lang="en-GB" noProof="0" dirty="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de-DE"/>
              <a:t>Mastertitelformat bearbeiten</a:t>
            </a:r>
            <a:endParaRPr lang="en-US" dirty="0"/>
          </a:p>
        </p:txBody>
      </p:sp>
      <p:sp>
        <p:nvSpPr>
          <p:cNvPr id="3" name="Date Placeholder 2"/>
          <p:cNvSpPr>
            <a:spLocks noGrp="1"/>
          </p:cNvSpPr>
          <p:nvPr>
            <p:ph type="dt" sz="half" idx="10"/>
          </p:nvPr>
        </p:nvSpPr>
        <p:spPr/>
        <p:txBody>
          <a:bodyPr/>
          <a:lstStyle/>
          <a:p>
            <a:fld id="{8B6E079F-0502-CC4C-9C8B-39554E94F19E}" type="datetime3">
              <a:rPr lang="en-GB" smtClean="0"/>
              <a:pPr/>
              <a:t>24 September,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‹Nr.›</a:t>
            </a:fld>
            <a:endParaRPr lang="en-GB" dirty="0"/>
          </a:p>
        </p:txBody>
      </p:sp>
      <p:sp>
        <p:nvSpPr>
          <p:cNvPr id="7" name="Oval 6"/>
          <p:cNvSpPr/>
          <p:nvPr userDrawn="1"/>
        </p:nvSpPr>
        <p:spPr>
          <a:xfrm>
            <a:off x="720725" y="2158844"/>
            <a:ext cx="1800225" cy="1800225"/>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dirty="0">
                <a:latin typeface="Franklin Gothic Book"/>
                <a:cs typeface="Franklin Gothic Book"/>
              </a:rPr>
              <a:t>Project Summary</a:t>
            </a:r>
          </a:p>
        </p:txBody>
      </p:sp>
      <p:sp>
        <p:nvSpPr>
          <p:cNvPr id="8" name="Rounded Rectangle 7"/>
          <p:cNvSpPr/>
          <p:nvPr userDrawn="1"/>
        </p:nvSpPr>
        <p:spPr>
          <a:xfrm>
            <a:off x="2878136" y="2158844"/>
            <a:ext cx="1800225"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9" name="Round Same Side Corner Rectangle 8"/>
          <p:cNvSpPr/>
          <p:nvPr userDrawn="1"/>
        </p:nvSpPr>
        <p:spPr>
          <a:xfrm>
            <a:off x="5038724" y="2158844"/>
            <a:ext cx="3600845" cy="4311806"/>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Tree>
    <p:extLst>
      <p:ext uri="{BB962C8B-B14F-4D97-AF65-F5344CB8AC3E}">
        <p14:creationId xmlns:p14="http://schemas.microsoft.com/office/powerpoint/2010/main" val="11823229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5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September,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‹Nr.›</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Older brand</a:t>
            </a:r>
            <a:br>
              <a:rPr lang="en-US" sz="7000" baseline="0" dirty="0">
                <a:latin typeface="Franklin Gothic Book"/>
              </a:rPr>
            </a:br>
            <a:r>
              <a:rPr lang="en-US" sz="7000" baseline="0" dirty="0">
                <a:latin typeface="Franklin Gothic Book"/>
              </a:rPr>
              <a:t>layouts</a:t>
            </a:r>
            <a:endParaRPr lang="en-US" sz="7000" dirty="0">
              <a:latin typeface="Franklin Gothic Book"/>
            </a:endParaRP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87628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de-DE"/>
              <a:t>Mastertitelformat bearbeiten</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24 September, 2020</a:t>
            </a:fld>
            <a:endParaRPr lang="en-GB" dirty="0"/>
          </a:p>
        </p:txBody>
      </p:sp>
      <p:sp>
        <p:nvSpPr>
          <p:cNvPr id="4" name="Footer Placeholder 3"/>
          <p:cNvSpPr>
            <a:spLocks noGrp="1"/>
          </p:cNvSpPr>
          <p:nvPr>
            <p:ph type="ftr" sz="quarter" idx="11"/>
          </p:nvPr>
        </p:nvSpPr>
        <p:spPr>
          <a:xfrm>
            <a:off x="0" y="6614866"/>
            <a:ext cx="9144000" cy="243134"/>
          </a:xfrm>
        </p:spPr>
        <p:txBody>
          <a:bodyPr/>
          <a:lstStyle>
            <a:lvl1pPr algn="ctr">
              <a:defRPr lang="en-GB"/>
            </a:lvl1pPr>
          </a:lstStyle>
          <a:p>
            <a:endParaRPr lang="en-GB"/>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‹Nr.›</a:t>
            </a:fld>
            <a:endParaRPr lang="en-GB" dirty="0"/>
          </a:p>
        </p:txBody>
      </p:sp>
      <p:sp>
        <p:nvSpPr>
          <p:cNvPr id="56" name="Text Placeholder 6" descr="First level - paragraph text&#10;Second level - bullet 1&#10;Third level - bullet 2&#10;&#10;No more than 100 words per slide" title="Main text copy"/>
          <p:cNvSpPr>
            <a:spLocks noGrp="1"/>
          </p:cNvSpPr>
          <p:nvPr>
            <p:ph type="body" sz="quarter" idx="13"/>
          </p:nvPr>
        </p:nvSpPr>
        <p:spPr>
          <a:xfrm>
            <a:off x="717550" y="2160588"/>
            <a:ext cx="7202485" cy="3779410"/>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Tree>
    <p:extLst>
      <p:ext uri="{BB962C8B-B14F-4D97-AF65-F5344CB8AC3E}">
        <p14:creationId xmlns:p14="http://schemas.microsoft.com/office/powerpoint/2010/main" val="27984641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de-DE"/>
              <a:t>Mastertitelformat bearbeiten</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24 September, 2020</a:t>
            </a:fld>
            <a:endParaRPr lang="en-GB" dirty="0"/>
          </a:p>
        </p:txBody>
      </p:sp>
      <p:sp>
        <p:nvSpPr>
          <p:cNvPr id="4" name="Footer Placeholder 3"/>
          <p:cNvSpPr>
            <a:spLocks noGrp="1"/>
          </p:cNvSpPr>
          <p:nvPr>
            <p:ph type="ftr" sz="quarter" idx="11"/>
          </p:nvPr>
        </p:nvSpPr>
        <p:spPr>
          <a:xfrm>
            <a:off x="0" y="6614866"/>
            <a:ext cx="9144000" cy="243134"/>
          </a:xfrm>
        </p:spPr>
        <p:txBody>
          <a:bodyPr/>
          <a:lstStyle>
            <a:lvl1pPr algn="ctr">
              <a:defRPr lang="en-GB"/>
            </a:lvl1pPr>
          </a:lstStyle>
          <a:p>
            <a:endParaRPr lang="en-GB"/>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‹Nr.›</a:t>
            </a:fld>
            <a:endParaRPr lang="en-GB" dirty="0"/>
          </a:p>
        </p:txBody>
      </p:sp>
      <p:sp>
        <p:nvSpPr>
          <p:cNvPr id="55" name="Content Placeholder 2"/>
          <p:cNvSpPr>
            <a:spLocks noGrp="1"/>
          </p:cNvSpPr>
          <p:nvPr>
            <p:ph sz="half" idx="1"/>
          </p:nvPr>
        </p:nvSpPr>
        <p:spPr>
          <a:xfrm>
            <a:off x="719134" y="2160588"/>
            <a:ext cx="3600451" cy="431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56" name="Text Placeholder 3"/>
          <p:cNvSpPr>
            <a:spLocks noGrp="1"/>
          </p:cNvSpPr>
          <p:nvPr>
            <p:ph type="body" sz="half" idx="2"/>
          </p:nvPr>
        </p:nvSpPr>
        <p:spPr>
          <a:xfrm>
            <a:off x="4678360" y="2160588"/>
            <a:ext cx="3961208" cy="431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Tree>
    <p:extLst>
      <p:ext uri="{BB962C8B-B14F-4D97-AF65-F5344CB8AC3E}">
        <p14:creationId xmlns:p14="http://schemas.microsoft.com/office/powerpoint/2010/main" val="33818749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68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de-DE"/>
              <a:t>Mastertitelformat bearbeiten</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24 September, 2020</a:t>
            </a:fld>
            <a:endParaRPr lang="en-GB" dirty="0"/>
          </a:p>
        </p:txBody>
      </p:sp>
      <p:sp>
        <p:nvSpPr>
          <p:cNvPr id="4" name="Footer Placeholder 3"/>
          <p:cNvSpPr>
            <a:spLocks noGrp="1"/>
          </p:cNvSpPr>
          <p:nvPr>
            <p:ph type="ftr" sz="quarter" idx="11"/>
          </p:nvPr>
        </p:nvSpPr>
        <p:spPr>
          <a:xfrm>
            <a:off x="0" y="6614866"/>
            <a:ext cx="9144000" cy="243134"/>
          </a:xfrm>
        </p:spPr>
        <p:txBody>
          <a:bodyPr/>
          <a:lstStyle>
            <a:lvl1pPr algn="ctr">
              <a:defRPr lang="en-GB"/>
            </a:lvl1pPr>
          </a:lstStyle>
          <a:p>
            <a:endParaRPr lang="en-GB"/>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‹Nr.›</a:t>
            </a:fld>
            <a:endParaRPr lang="en-GB" dirty="0"/>
          </a:p>
        </p:txBody>
      </p:sp>
      <p:sp>
        <p:nvSpPr>
          <p:cNvPr id="57" name="Rounded Rectangle 56"/>
          <p:cNvSpPr/>
          <p:nvPr userDrawn="1"/>
        </p:nvSpPr>
        <p:spPr>
          <a:xfrm>
            <a:off x="5027613" y="2160587"/>
            <a:ext cx="3602037" cy="4300538"/>
          </a:xfrm>
          <a:prstGeom prst="roundRect">
            <a:avLst>
              <a:gd name="adj" fmla="val 6849"/>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58" name="Chart Placeholder 7" descr="Charts should be clear and not contain any tags or overlays which will confuse the viewer. &#10;Be very careful when animating charts - most will reduce the impact of the information you want to present." title="Chart slot"/>
          <p:cNvSpPr>
            <a:spLocks noGrp="1"/>
          </p:cNvSpPr>
          <p:nvPr>
            <p:ph type="chart" sz="quarter" idx="15"/>
          </p:nvPr>
        </p:nvSpPr>
        <p:spPr>
          <a:xfrm>
            <a:off x="5399087" y="2520950"/>
            <a:ext cx="2880482" cy="3418549"/>
          </a:xfrm>
          <a:prstGeom prst="rect">
            <a:avLst/>
          </a:prstGeom>
        </p:spPr>
        <p:txBody>
          <a:bodyPr/>
          <a:lstStyle/>
          <a:p>
            <a:pPr lvl="0"/>
            <a:r>
              <a:rPr lang="de-DE" noProof="0"/>
              <a:t>Diagramm durch Klicken auf Symbol hinzufügen</a:t>
            </a:r>
            <a:endParaRPr lang="en-GB" noProof="0" dirty="0"/>
          </a:p>
        </p:txBody>
      </p:sp>
      <p:sp>
        <p:nvSpPr>
          <p:cNvPr id="59" name="Text Placeholder 6"/>
          <p:cNvSpPr>
            <a:spLocks noGrp="1"/>
          </p:cNvSpPr>
          <p:nvPr>
            <p:ph type="body" sz="quarter" idx="13"/>
          </p:nvPr>
        </p:nvSpPr>
        <p:spPr>
          <a:xfrm>
            <a:off x="717550" y="2160587"/>
            <a:ext cx="3863975"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Tree>
    <p:extLst>
      <p:ext uri="{BB962C8B-B14F-4D97-AF65-F5344CB8AC3E}">
        <p14:creationId xmlns:p14="http://schemas.microsoft.com/office/powerpoint/2010/main" val="44882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4819650" y="1803400"/>
            <a:ext cx="3579813" cy="4657725"/>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September,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
        <p:nvSpPr>
          <p:cNvPr id="4" name="Text Placeholder 3"/>
          <p:cNvSpPr>
            <a:spLocks noGrp="1"/>
          </p:cNvSpPr>
          <p:nvPr>
            <p:ph type="body" sz="quarter" idx="16"/>
          </p:nvPr>
        </p:nvSpPr>
        <p:spPr>
          <a:xfrm>
            <a:off x="719138" y="1803400"/>
            <a:ext cx="3605212" cy="4683125"/>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9" name="Content Placeholder 8"/>
          <p:cNvSpPr>
            <a:spLocks noGrp="1"/>
          </p:cNvSpPr>
          <p:nvPr>
            <p:ph sz="quarter" idx="17"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15356727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6" name="Picture 10" descr="xbody"/>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0680" y="-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0726" y="-1"/>
            <a:ext cx="6118224" cy="1080000"/>
          </a:xfrm>
        </p:spPr>
        <p:txBody>
          <a:bodyPr/>
          <a:lstStyle>
            <a:lvl1pPr>
              <a:defRPr>
                <a:solidFill>
                  <a:srgbClr val="FFFFFF"/>
                </a:solidFill>
              </a:defRPr>
            </a:lvl1pPr>
          </a:lstStyle>
          <a:p>
            <a:r>
              <a:rPr lang="de-DE"/>
              <a:t>Mastertitelformat bearbeiten</a:t>
            </a:r>
            <a:endParaRPr lang="en-US" dirty="0"/>
          </a:p>
        </p:txBody>
      </p:sp>
      <p:sp>
        <p:nvSpPr>
          <p:cNvPr id="3" name="Date Placeholder 2"/>
          <p:cNvSpPr>
            <a:spLocks noGrp="1"/>
          </p:cNvSpPr>
          <p:nvPr>
            <p:ph type="dt" sz="half" idx="10"/>
          </p:nvPr>
        </p:nvSpPr>
        <p:spPr>
          <a:xfrm>
            <a:off x="719136" y="6614866"/>
            <a:ext cx="1871664" cy="243134"/>
          </a:xfrm>
        </p:spPr>
        <p:txBody>
          <a:bodyPr/>
          <a:lstStyle>
            <a:lvl1pPr>
              <a:defRPr>
                <a:solidFill>
                  <a:srgbClr val="FFFFFF"/>
                </a:solidFill>
              </a:defRPr>
            </a:lvl1pPr>
          </a:lstStyle>
          <a:p>
            <a:fld id="{8B6E079F-0502-CC4C-9C8B-39554E94F19E}" type="datetime3">
              <a:rPr lang="en-GB" smtClean="0"/>
              <a:pPr/>
              <a:t>24 September, 2020</a:t>
            </a:fld>
            <a:endParaRPr lang="en-GB" dirty="0"/>
          </a:p>
        </p:txBody>
      </p:sp>
      <p:sp>
        <p:nvSpPr>
          <p:cNvPr id="4" name="Footer Placeholder 3"/>
          <p:cNvSpPr>
            <a:spLocks noGrp="1"/>
          </p:cNvSpPr>
          <p:nvPr>
            <p:ph type="ftr" sz="quarter" idx="11"/>
          </p:nvPr>
        </p:nvSpPr>
        <p:spPr>
          <a:xfrm>
            <a:off x="0" y="6614866"/>
            <a:ext cx="9144000" cy="243134"/>
          </a:xfrm>
        </p:spPr>
        <p:txBody>
          <a:bodyPr/>
          <a:lstStyle>
            <a:lvl1pPr algn="ctr">
              <a:defRPr lang="en-GB"/>
            </a:lvl1pPr>
          </a:lstStyle>
          <a:p>
            <a:endParaRPr lang="en-GB"/>
          </a:p>
        </p:txBody>
      </p:sp>
      <p:sp>
        <p:nvSpPr>
          <p:cNvPr id="5" name="Slide Number Placeholder 4"/>
          <p:cNvSpPr>
            <a:spLocks noGrp="1"/>
          </p:cNvSpPr>
          <p:nvPr>
            <p:ph type="sldNum" sz="quarter" idx="12"/>
          </p:nvPr>
        </p:nvSpPr>
        <p:spPr>
          <a:xfrm>
            <a:off x="8279567" y="6614866"/>
            <a:ext cx="360002" cy="243134"/>
          </a:xfrm>
        </p:spPr>
        <p:txBody>
          <a:bodyPr/>
          <a:lstStyle>
            <a:lvl1pPr>
              <a:defRPr>
                <a:solidFill>
                  <a:srgbClr val="FFFFFF"/>
                </a:solidFill>
              </a:defRPr>
            </a:lvl1pPr>
          </a:lstStyle>
          <a:p>
            <a:fld id="{71F9F866-B438-9445-8D9F-1F8FF6608833}" type="slidenum">
              <a:rPr lang="en-GB" smtClean="0"/>
              <a:pPr/>
              <a:t>‹Nr.›</a:t>
            </a:fld>
            <a:endParaRPr lang="en-GB" dirty="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707514" y="2879725"/>
            <a:ext cx="7932054" cy="3240275"/>
          </a:xfrm>
          <a:prstGeom prst="roundRect">
            <a:avLst>
              <a:gd name="adj" fmla="val 5106"/>
            </a:avLst>
          </a:prstGeom>
        </p:spPr>
        <p:txBody>
          <a:bodyPr/>
          <a:lstStyle/>
          <a:p>
            <a:pPr lvl="0"/>
            <a:r>
              <a:rPr lang="de-DE" noProof="0"/>
              <a:t>Bild durch Klicken auf Symbol hinzufügen</a:t>
            </a:r>
            <a:endParaRPr lang="en-GB" noProof="0" dirty="0"/>
          </a:p>
        </p:txBody>
      </p:sp>
      <p:sp>
        <p:nvSpPr>
          <p:cNvPr id="61" name="Text Placeholder 6"/>
          <p:cNvSpPr>
            <a:spLocks noGrp="1"/>
          </p:cNvSpPr>
          <p:nvPr>
            <p:ph type="body" sz="quarter" idx="16"/>
          </p:nvPr>
        </p:nvSpPr>
        <p:spPr>
          <a:xfrm>
            <a:off x="718938" y="2160588"/>
            <a:ext cx="7918844" cy="36036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p:txBody>
      </p:sp>
    </p:spTree>
    <p:extLst>
      <p:ext uri="{BB962C8B-B14F-4D97-AF65-F5344CB8AC3E}">
        <p14:creationId xmlns:p14="http://schemas.microsoft.com/office/powerpoint/2010/main" val="41152609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5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8B6E079F-0502-CC4C-9C8B-39554E94F19E}" type="datetime3">
              <a:rPr lang="en-GB" smtClean="0"/>
              <a:pPr/>
              <a:t>24 September, 2020</a:t>
            </a:fld>
            <a:endParaRPr lang="en-GB" dirty="0"/>
          </a:p>
        </p:txBody>
      </p:sp>
      <p:sp>
        <p:nvSpPr>
          <p:cNvPr id="4" name="Footer Placeholder 3"/>
          <p:cNvSpPr>
            <a:spLocks noGrp="1"/>
          </p:cNvSpPr>
          <p:nvPr>
            <p:ph type="ftr" sz="quarter" idx="11"/>
          </p:nvPr>
        </p:nvSpPr>
        <p:spPr>
          <a:xfrm>
            <a:off x="0" y="6480000"/>
            <a:ext cx="9144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‹Nr.›</a:t>
            </a:fld>
            <a:endParaRPr lang="en-GB" dirty="0"/>
          </a:p>
        </p:txBody>
      </p:sp>
      <p:sp>
        <p:nvSpPr>
          <p:cNvPr id="6" name="Rectangle 5"/>
          <p:cNvSpPr/>
          <p:nvPr userDrawn="1"/>
        </p:nvSpPr>
        <p:spPr>
          <a:xfrm>
            <a:off x="0" y="0"/>
            <a:ext cx="9144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dirty="0">
                <a:latin typeface="Franklin Gothic Book"/>
              </a:rPr>
              <a:t>Title and section</a:t>
            </a:r>
            <a:br>
              <a:rPr lang="en-US" sz="7000" dirty="0">
                <a:latin typeface="Franklin Gothic Book"/>
              </a:rPr>
            </a:br>
            <a:r>
              <a:rPr lang="en-US" sz="7000" dirty="0">
                <a:latin typeface="Franklin Gothic Book"/>
              </a:rPr>
              <a:t>slides</a:t>
            </a:r>
          </a:p>
        </p:txBody>
      </p:sp>
      <p:grpSp>
        <p:nvGrpSpPr>
          <p:cNvPr id="7" name="Group 6"/>
          <p:cNvGrpSpPr/>
          <p:nvPr userDrawn="1"/>
        </p:nvGrpSpPr>
        <p:grpSpPr>
          <a:xfrm>
            <a:off x="-903288" y="0"/>
            <a:ext cx="9902857"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40386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pic>
        <p:nvPicPr>
          <p:cNvPr id="55" name="Picture 54" descr="abstract-lines-v02.png"/>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14020950">
            <a:off x="-5358051" y="-3797386"/>
            <a:ext cx="20793546" cy="11195223"/>
          </a:xfrm>
          <a:prstGeom prst="rect">
            <a:avLst/>
          </a:prstGeom>
        </p:spPr>
      </p:pic>
      <p:pic>
        <p:nvPicPr>
          <p:cNvPr id="58" name="Picture 57" descr="abstract-lines-v02.png"/>
          <p:cNvPicPr>
            <a:picLocks noChangeAspect="1"/>
          </p:cNvPicPr>
          <p:nvPr userDrawn="1"/>
        </p:nvPicPr>
        <p:blipFill>
          <a:blip r:embed="rId3" cstate="email">
            <a:alphaModFix/>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rot="4484465">
            <a:off x="-1182350" y="-4157749"/>
            <a:ext cx="20793546" cy="11195223"/>
          </a:xfrm>
          <a:prstGeom prst="rect">
            <a:avLst/>
          </a:prstGeom>
        </p:spPr>
      </p:pic>
      <p:pic>
        <p:nvPicPr>
          <p:cNvPr id="4" name="Picture 3"/>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70" name="Title 1"/>
          <p:cNvSpPr>
            <a:spLocks noGrp="1"/>
          </p:cNvSpPr>
          <p:nvPr>
            <p:ph type="title" hasCustomPrompt="1"/>
          </p:nvPr>
        </p:nvSpPr>
        <p:spPr>
          <a:xfrm>
            <a:off x="719134" y="4893126"/>
            <a:ext cx="6291266" cy="727534"/>
          </a:xfrm>
        </p:spPr>
        <p:txBody>
          <a:bodyPr anchor="b">
            <a:normAutofit/>
          </a:bodyPr>
          <a:lstStyle>
            <a:lvl1pPr>
              <a:defRPr sz="2800" baseline="0"/>
            </a:lvl1pPr>
          </a:lstStyle>
          <a:p>
            <a:r>
              <a:rPr lang="en-US" dirty="0"/>
              <a:t>Presentation title</a:t>
            </a:r>
          </a:p>
        </p:txBody>
      </p:sp>
      <p:sp>
        <p:nvSpPr>
          <p:cNvPr id="5"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22376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fill="hold" nodeType="withEffect">
                                  <p:stCondLst>
                                    <p:cond delay="0"/>
                                  </p:stCondLst>
                                  <p:childTnLst>
                                    <p:animMotion origin="layout" path="M 0.07954 0.31567 C 0.08371 0.20782 0.08041 -0.12335 0.10542 -0.32978 C 0.13008 -0.53668 0.20337 -0.80074 0.22942 -0.92409 " pathEditMode="relative" rAng="0" ptsTypes="fsF">
                                      <p:cBhvr>
                                        <p:cTn id="6" dur="20000" fill="hold"/>
                                        <p:tgtEl>
                                          <p:spTgt spid="55"/>
                                        </p:tgtEl>
                                        <p:attrNameLst>
                                          <p:attrName>ppt_x</p:attrName>
                                          <p:attrName>ppt_y</p:attrName>
                                        </p:attrNameLst>
                                      </p:cBhvr>
                                      <p:rCtr x="7485" y="-62000"/>
                                    </p:animMotion>
                                  </p:childTnLst>
                                </p:cTn>
                              </p:par>
                              <p:par>
                                <p:cTn id="7" presetID="44" presetClass="path" presetSubtype="0" accel="50000" decel="50000" fill="hold" nodeType="withEffect">
                                  <p:stCondLst>
                                    <p:cond delay="0"/>
                                  </p:stCondLst>
                                  <p:childTnLst>
                                    <p:animMotion origin="layout" path="M 0.05382 0.81759 C 0.05711 0.70972 0.05451 0.37824 0.0743 0.17176 C 0.09427 -0.03496 0.15243 -0.29885 0.17309 -0.42246 " pathEditMode="relative" rAng="0" ptsTypes="fsF">
                                      <p:cBhvr>
                                        <p:cTn id="8" dur="20000" spd="-100000" fill="hold"/>
                                        <p:tgtEl>
                                          <p:spTgt spid="58"/>
                                        </p:tgtEl>
                                        <p:attrNameLst>
                                          <p:attrName>ppt_x</p:attrName>
                                          <p:attrName>ppt_y</p:attrName>
                                        </p:attrNameLst>
                                      </p:cBhvr>
                                      <p:rCtr x="5955" y="-6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56" name="Rectangle 55"/>
          <p:cNvSpPr/>
          <p:nvPr userDrawn="1"/>
        </p:nvSpPr>
        <p:spPr>
          <a:xfrm>
            <a:off x="0" y="0"/>
            <a:ext cx="9145590" cy="68580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 name="Picture 60"/>
          <p:cNvPicPr>
            <a:picLocks noChangeAspect="1"/>
          </p:cNvPicPr>
          <p:nvPr userDrawn="1"/>
        </p:nvPicPr>
        <p:blipFill>
          <a:blip r:embed="rId2"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175324" y="-75814"/>
            <a:ext cx="14223836" cy="6555814"/>
          </a:xfrm>
          <a:prstGeom prst="rect">
            <a:avLst/>
          </a:prstGeom>
        </p:spPr>
      </p:pic>
      <p:pic>
        <p:nvPicPr>
          <p:cNvPr id="2" name="Picture 1"/>
          <p:cNvPicPr>
            <a:picLocks noChangeAspect="1"/>
          </p:cNvPicPr>
          <p:nvPr userDrawn="1"/>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33437" y="824515"/>
            <a:ext cx="13223593" cy="6094798"/>
          </a:xfrm>
          <a:prstGeom prst="rect">
            <a:avLst/>
          </a:prstGeom>
        </p:spPr>
      </p:pic>
      <p:pic>
        <p:nvPicPr>
          <p:cNvPr id="59" name="Picture 58"/>
          <p:cNvPicPr>
            <a:picLocks noChangeAspect="1"/>
          </p:cNvPicPr>
          <p:nvPr userDrawn="1"/>
        </p:nvPicPr>
        <p:blipFill>
          <a:blip r:embed="rId4" cstate="email">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185856" y="0"/>
            <a:ext cx="14127983" cy="6511636"/>
          </a:xfrm>
          <a:prstGeom prst="rect">
            <a:avLst/>
          </a:prstGeom>
        </p:spPr>
      </p:pic>
      <p:pic>
        <p:nvPicPr>
          <p:cNvPr id="60" name="Picture 59"/>
          <p:cNvPicPr>
            <a:picLocks noChangeAspect="1"/>
          </p:cNvPicPr>
          <p:nvPr userDrawn="1"/>
        </p:nvPicPr>
        <p:blipFill>
          <a:blip r:embed="rId5" cstate="email">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792333" y="-1284994"/>
            <a:ext cx="14223836" cy="6555815"/>
          </a:xfrm>
          <a:prstGeom prst="rect">
            <a:avLst/>
          </a:prstGeom>
        </p:spPr>
      </p:pic>
      <p:pic>
        <p:nvPicPr>
          <p:cNvPr id="16" name="Picture 15"/>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17" name="Title 1"/>
          <p:cNvSpPr>
            <a:spLocks noGrp="1"/>
          </p:cNvSpPr>
          <p:nvPr>
            <p:ph type="title" hasCustomPrompt="1"/>
          </p:nvPr>
        </p:nvSpPr>
        <p:spPr>
          <a:xfrm>
            <a:off x="719134" y="4893126"/>
            <a:ext cx="6291266" cy="727534"/>
          </a:xfrm>
        </p:spPr>
        <p:txBody>
          <a:bodyPr anchor="b">
            <a:normAutofit/>
          </a:bodyPr>
          <a:lstStyle>
            <a:lvl1pPr>
              <a:defRPr sz="2800" baseline="0"/>
            </a:lvl1pPr>
          </a:lstStyle>
          <a:p>
            <a:r>
              <a:rPr lang="en-US" dirty="0"/>
              <a:t>Presentation title</a:t>
            </a:r>
          </a:p>
        </p:txBody>
      </p:sp>
      <p:sp>
        <p:nvSpPr>
          <p:cNvPr id="18"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7367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 0  L 0.25 0  E" pathEditMode="relative" ptsTypes="">
                                      <p:cBhvr>
                                        <p:cTn id="6" dur="20000" fill="hold"/>
                                        <p:tgtEl>
                                          <p:spTgt spid="60"/>
                                        </p:tgtEl>
                                        <p:attrNameLst>
                                          <p:attrName>ppt_x</p:attrName>
                                          <p:attrName>ppt_y</p:attrName>
                                        </p:attrNameLst>
                                      </p:cBhvr>
                                    </p:animMotion>
                                  </p:childTnLst>
                                </p:cTn>
                              </p:par>
                              <p:par>
                                <p:cTn id="7" presetID="0" presetClass="path" presetSubtype="0" fill="hold" nodeType="withEffect">
                                  <p:stCondLst>
                                    <p:cond delay="0"/>
                                  </p:stCondLst>
                                  <p:childTnLst>
                                    <p:animMotion origin="layout" path="M 3.05556E-6 1.48148E-6 L 0.76007 1.48148E-6 " pathEditMode="relative" rAng="0" ptsTypes="AA">
                                      <p:cBhvr>
                                        <p:cTn id="8" dur="20000" fill="hold"/>
                                        <p:tgtEl>
                                          <p:spTgt spid="59"/>
                                        </p:tgtEl>
                                        <p:attrNameLst>
                                          <p:attrName>ppt_x</p:attrName>
                                          <p:attrName>ppt_y</p:attrName>
                                        </p:attrNameLst>
                                      </p:cBhvr>
                                      <p:rCtr x="38003" y="0"/>
                                    </p:animMotion>
                                  </p:childTnLst>
                                </p:cTn>
                              </p:par>
                              <p:par>
                                <p:cTn id="9" presetID="0" presetClass="path" presetSubtype="0" fill="hold" nodeType="withEffect">
                                  <p:stCondLst>
                                    <p:cond delay="0"/>
                                  </p:stCondLst>
                                  <p:childTnLst>
                                    <p:animMotion origin="layout" path="M 2.22222E-6 -4.07407E-6 L 0.56302 -4.07407E-6 " pathEditMode="relative" ptsTypes="AA">
                                      <p:cBhvr>
                                        <p:cTn id="10" dur="20000" fill="hold"/>
                                        <p:tgtEl>
                                          <p:spTgt spid="2"/>
                                        </p:tgtEl>
                                        <p:attrNameLst>
                                          <p:attrName>ppt_x</p:attrName>
                                          <p:attrName>ppt_y</p:attrName>
                                        </p:attrNameLst>
                                      </p:cBhvr>
                                    </p:animMotion>
                                  </p:childTnLst>
                                </p:cTn>
                              </p:par>
                              <p:par>
                                <p:cTn id="11" presetID="0" presetClass="path" presetSubtype="0" fill="hold" nodeType="withEffect">
                                  <p:stCondLst>
                                    <p:cond delay="0"/>
                                  </p:stCondLst>
                                  <p:childTnLst>
                                    <p:animMotion origin="layout" path="M -5.55556E-7 1.85185E-6 L 0.3375 1.85185E-6 " pathEditMode="relative" rAng="0" ptsTypes="AA">
                                      <p:cBhvr>
                                        <p:cTn id="12" dur="20000" fill="hold"/>
                                        <p:tgtEl>
                                          <p:spTgt spid="61"/>
                                        </p:tgtEl>
                                        <p:attrNameLst>
                                          <p:attrName>ppt_x</p:attrName>
                                          <p:attrName>ppt_y</p:attrName>
                                        </p:attrNameLst>
                                      </p:cBhvr>
                                      <p:rCtr x="16875" y="0"/>
                                    </p:animMotion>
                                  </p:childTnLst>
                                </p:cTn>
                              </p:par>
                              <p:par>
                                <p:cTn id="13" presetID="6" presetClass="emph" presetSubtype="0" fill="hold" nodeType="withEffect">
                                  <p:stCondLst>
                                    <p:cond delay="0"/>
                                  </p:stCondLst>
                                  <p:childTnLst>
                                    <p:animScale>
                                      <p:cBhvr>
                                        <p:cTn id="14" dur="20000" fill="hold"/>
                                        <p:tgtEl>
                                          <p:spTgt spid="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56" name="Rectangle 55"/>
          <p:cNvSpPr/>
          <p:nvPr userDrawn="1"/>
        </p:nvSpPr>
        <p:spPr>
          <a:xfrm>
            <a:off x="0" y="0"/>
            <a:ext cx="9145590" cy="6858000"/>
          </a:xfrm>
          <a:prstGeom prst="rect">
            <a:avLst/>
          </a:prstGeom>
          <a:gradFill>
            <a:gsLst>
              <a:gs pos="0">
                <a:schemeClr val="accent2">
                  <a:lumMod val="75000"/>
                </a:schemeClr>
              </a:gs>
              <a:gs pos="100000">
                <a:schemeClr val="accent2"/>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1" name="Picture 60"/>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73195" y="1296678"/>
            <a:ext cx="14223836" cy="6555814"/>
          </a:xfrm>
          <a:prstGeom prst="rect">
            <a:avLst/>
          </a:prstGeom>
        </p:spPr>
      </p:pic>
      <p:pic>
        <p:nvPicPr>
          <p:cNvPr id="2" name="Picture 1"/>
          <p:cNvPicPr>
            <a:picLocks noChangeAspect="1"/>
          </p:cNvPicPr>
          <p:nvPr userDrawn="1"/>
        </p:nvPicPr>
        <p:blipFill>
          <a:blip r:embed="rId3"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12712" y="2116945"/>
            <a:ext cx="13223593" cy="6094798"/>
          </a:xfrm>
          <a:prstGeom prst="rect">
            <a:avLst/>
          </a:prstGeom>
        </p:spPr>
      </p:pic>
      <p:pic>
        <p:nvPicPr>
          <p:cNvPr id="59" name="Picture 58"/>
          <p:cNvPicPr>
            <a:picLocks noChangeAspect="1"/>
          </p:cNvPicPr>
          <p:nvPr userDrawn="1"/>
        </p:nvPicPr>
        <p:blipFill>
          <a:blip r:embed="rId4"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56044" y="1126815"/>
            <a:ext cx="14127983" cy="6511636"/>
          </a:xfrm>
          <a:prstGeom prst="rect">
            <a:avLst/>
          </a:prstGeom>
        </p:spPr>
      </p:pic>
      <p:pic>
        <p:nvPicPr>
          <p:cNvPr id="60" name="Picture 59"/>
          <p:cNvPicPr>
            <a:picLocks noChangeAspect="1"/>
          </p:cNvPicPr>
          <p:nvPr userDrawn="1"/>
        </p:nvPicPr>
        <p:blipFill>
          <a:blip r:embed="rId5" cstate="email">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082919" y="2836863"/>
            <a:ext cx="14223836" cy="6555815"/>
          </a:xfrm>
          <a:prstGeom prst="rect">
            <a:avLst/>
          </a:prstGeom>
        </p:spPr>
      </p:pic>
      <p:grpSp>
        <p:nvGrpSpPr>
          <p:cNvPr id="57" name="Group 56"/>
          <p:cNvGrpSpPr/>
          <p:nvPr userDrawn="1"/>
        </p:nvGrpSpPr>
        <p:grpSpPr>
          <a:xfrm>
            <a:off x="-3083" y="0"/>
            <a:ext cx="9148673" cy="6858000"/>
            <a:chOff x="-3083" y="0"/>
            <a:chExt cx="9148673" cy="6858000"/>
          </a:xfrm>
        </p:grpSpPr>
        <p:sp>
          <p:nvSpPr>
            <p:cNvPr id="62" name="Rectangle 61"/>
            <p:cNvSpPr/>
            <p:nvPr userDrawn="1"/>
          </p:nvSpPr>
          <p:spPr>
            <a:xfrm>
              <a:off x="1590" y="6120000"/>
              <a:ext cx="914400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63" name="Rectangle 62"/>
            <p:cNvSpPr/>
            <p:nvPr userDrawn="1"/>
          </p:nvSpPr>
          <p:spPr>
            <a:xfrm>
              <a:off x="-3083" y="0"/>
              <a:ext cx="9144000" cy="576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64"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pic>
        <p:nvPicPr>
          <p:cNvPr id="65" name="Picture 64"/>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66"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67" name="Title 1"/>
          <p:cNvSpPr>
            <a:spLocks noGrp="1"/>
          </p:cNvSpPr>
          <p:nvPr>
            <p:ph type="title"/>
          </p:nvPr>
        </p:nvSpPr>
        <p:spPr>
          <a:xfrm>
            <a:off x="719134" y="0"/>
            <a:ext cx="6291266" cy="1079499"/>
          </a:xfrm>
        </p:spPr>
        <p:txBody>
          <a:bodyPr/>
          <a:lstStyle>
            <a:lvl1pPr>
              <a:defRPr>
                <a:latin typeface="Bodoni MT" panose="02070603080606020203" pitchFamily="18" charset="0"/>
              </a:defRPr>
            </a:lvl1pPr>
          </a:lstStyle>
          <a:p>
            <a:r>
              <a:rPr lang="de-DE"/>
              <a:t>Mastertitelformat bearbeiten</a:t>
            </a:r>
            <a:endParaRPr lang="en-US" dirty="0"/>
          </a:p>
        </p:txBody>
      </p:sp>
      <p:cxnSp>
        <p:nvCxnSpPr>
          <p:cNvPr id="68" name="Straight Connector 67"/>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33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fill="hold" nodeType="withEffect">
                                  <p:stCondLst>
                                    <p:cond delay="0"/>
                                  </p:stCondLst>
                                  <p:childTnLst>
                                    <p:animMotion origin="layout" path="M 0 0  L 0.25 0  E" pathEditMode="relative" ptsTypes="">
                                      <p:cBhvr>
                                        <p:cTn id="6" dur="20000" fill="hold"/>
                                        <p:tgtEl>
                                          <p:spTgt spid="60"/>
                                        </p:tgtEl>
                                        <p:attrNameLst>
                                          <p:attrName>ppt_x</p:attrName>
                                          <p:attrName>ppt_y</p:attrName>
                                        </p:attrNameLst>
                                      </p:cBhvr>
                                    </p:animMotion>
                                  </p:childTnLst>
                                </p:cTn>
                              </p:par>
                              <p:par>
                                <p:cTn id="7" presetID="0" presetClass="path" presetSubtype="0" fill="hold" nodeType="withEffect">
                                  <p:stCondLst>
                                    <p:cond delay="0"/>
                                  </p:stCondLst>
                                  <p:childTnLst>
                                    <p:animMotion origin="layout" path="M 3.05556E-6 1.48148E-6 L 0.76007 1.48148E-6 " pathEditMode="relative" rAng="0" ptsTypes="AA">
                                      <p:cBhvr>
                                        <p:cTn id="8" dur="20000" fill="hold"/>
                                        <p:tgtEl>
                                          <p:spTgt spid="59"/>
                                        </p:tgtEl>
                                        <p:attrNameLst>
                                          <p:attrName>ppt_x</p:attrName>
                                          <p:attrName>ppt_y</p:attrName>
                                        </p:attrNameLst>
                                      </p:cBhvr>
                                      <p:rCtr x="38003" y="0"/>
                                    </p:animMotion>
                                  </p:childTnLst>
                                </p:cTn>
                              </p:par>
                              <p:par>
                                <p:cTn id="9" presetID="0" presetClass="path" presetSubtype="0" fill="hold" nodeType="withEffect">
                                  <p:stCondLst>
                                    <p:cond delay="0"/>
                                  </p:stCondLst>
                                  <p:childTnLst>
                                    <p:animMotion origin="layout" path="M 2.22222E-6 -4.07407E-6 L 0.56302 -4.07407E-6 " pathEditMode="relative" ptsTypes="AA">
                                      <p:cBhvr>
                                        <p:cTn id="10" dur="20000" fill="hold"/>
                                        <p:tgtEl>
                                          <p:spTgt spid="2"/>
                                        </p:tgtEl>
                                        <p:attrNameLst>
                                          <p:attrName>ppt_x</p:attrName>
                                          <p:attrName>ppt_y</p:attrName>
                                        </p:attrNameLst>
                                      </p:cBhvr>
                                    </p:animMotion>
                                  </p:childTnLst>
                                </p:cTn>
                              </p:par>
                              <p:par>
                                <p:cTn id="11" presetID="0" presetClass="path" presetSubtype="0" fill="hold" nodeType="withEffect">
                                  <p:stCondLst>
                                    <p:cond delay="0"/>
                                  </p:stCondLst>
                                  <p:childTnLst>
                                    <p:animMotion origin="layout" path="M -5.55556E-7 1.85185E-6 L 0.3375 1.85185E-6 " pathEditMode="relative" rAng="0" ptsTypes="AA">
                                      <p:cBhvr>
                                        <p:cTn id="12" dur="20000" fill="hold"/>
                                        <p:tgtEl>
                                          <p:spTgt spid="61"/>
                                        </p:tgtEl>
                                        <p:attrNameLst>
                                          <p:attrName>ppt_x</p:attrName>
                                          <p:attrName>ppt_y</p:attrName>
                                        </p:attrNameLst>
                                      </p:cBhvr>
                                      <p:rCtr x="16875" y="0"/>
                                    </p:animMotion>
                                  </p:childTnLst>
                                </p:cTn>
                              </p:par>
                              <p:par>
                                <p:cTn id="13" presetID="6" presetClass="emph" presetSubtype="0" fill="hold" nodeType="withEffect">
                                  <p:stCondLst>
                                    <p:cond delay="0"/>
                                  </p:stCondLst>
                                  <p:childTnLst>
                                    <p:animScale>
                                      <p:cBhvr>
                                        <p:cTn id="14" dur="20000" fill="hold"/>
                                        <p:tgtEl>
                                          <p:spTgt spid="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4" name="Rectangle 53"/>
          <p:cNvSpPr/>
          <p:nvPr userDrawn="1"/>
        </p:nvSpPr>
        <p:spPr>
          <a:xfrm>
            <a:off x="0" y="0"/>
            <a:ext cx="9144000" cy="6858000"/>
          </a:xfrm>
          <a:prstGeom prst="rect">
            <a:avLst/>
          </a:prstGeom>
          <a:gradFill flip="none" rotWithShape="1">
            <a:gsLst>
              <a:gs pos="0">
                <a:schemeClr val="accent1"/>
              </a:gs>
              <a:gs pos="100000">
                <a:schemeClr val="accent1">
                  <a:lumMod val="5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10" name="Title 1"/>
          <p:cNvSpPr>
            <a:spLocks noGrp="1"/>
          </p:cNvSpPr>
          <p:nvPr>
            <p:ph type="title" hasCustomPrompt="1"/>
          </p:nvPr>
        </p:nvSpPr>
        <p:spPr>
          <a:xfrm>
            <a:off x="719134" y="4893126"/>
            <a:ext cx="6291266" cy="727534"/>
          </a:xfrm>
        </p:spPr>
        <p:txBody>
          <a:bodyPr anchor="b">
            <a:normAutofit/>
          </a:bodyPr>
          <a:lstStyle>
            <a:lvl1pPr>
              <a:defRPr sz="2800" baseline="0"/>
            </a:lvl1pPr>
          </a:lstStyle>
          <a:p>
            <a:r>
              <a:rPr lang="en-US" dirty="0"/>
              <a:t>Presentation title</a:t>
            </a:r>
          </a:p>
        </p:txBody>
      </p:sp>
      <p:sp>
        <p:nvSpPr>
          <p:cNvPr id="11"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21310235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4" name="Rectangle 53"/>
          <p:cNvSpPr/>
          <p:nvPr userDrawn="1"/>
        </p:nvSpPr>
        <p:spPr>
          <a:xfrm>
            <a:off x="0" y="0"/>
            <a:ext cx="9144000" cy="6858000"/>
          </a:xfrm>
          <a:prstGeom prst="rect">
            <a:avLst/>
          </a:prstGeom>
          <a:gradFill flip="none" rotWithShape="1">
            <a:gsLst>
              <a:gs pos="0">
                <a:srgbClr val="00AE9E"/>
              </a:gs>
              <a:gs pos="100000">
                <a:schemeClr val="accent2">
                  <a:lumMod val="5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grpSp>
        <p:nvGrpSpPr>
          <p:cNvPr id="55" name="Group 54"/>
          <p:cNvGrpSpPr/>
          <p:nvPr userDrawn="1"/>
        </p:nvGrpSpPr>
        <p:grpSpPr>
          <a:xfrm>
            <a:off x="-3083" y="0"/>
            <a:ext cx="9148673" cy="6858000"/>
            <a:chOff x="-3083" y="0"/>
            <a:chExt cx="9148673" cy="6858000"/>
          </a:xfrm>
        </p:grpSpPr>
        <p:sp>
          <p:nvSpPr>
            <p:cNvPr id="56" name="Rectangle 55"/>
            <p:cNvSpPr/>
            <p:nvPr userDrawn="1"/>
          </p:nvSpPr>
          <p:spPr>
            <a:xfrm>
              <a:off x="1590" y="6120000"/>
              <a:ext cx="914400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57" name="Rectangle 56"/>
            <p:cNvSpPr/>
            <p:nvPr userDrawn="1"/>
          </p:nvSpPr>
          <p:spPr>
            <a:xfrm>
              <a:off x="-3083" y="0"/>
              <a:ext cx="9144000" cy="576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58"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pic>
        <p:nvPicPr>
          <p:cNvPr id="59" name="Picture 5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60"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61" name="Title 1"/>
          <p:cNvSpPr>
            <a:spLocks noGrp="1"/>
          </p:cNvSpPr>
          <p:nvPr>
            <p:ph type="title"/>
          </p:nvPr>
        </p:nvSpPr>
        <p:spPr>
          <a:xfrm>
            <a:off x="719134" y="0"/>
            <a:ext cx="6291266" cy="1079499"/>
          </a:xfrm>
        </p:spPr>
        <p:txBody>
          <a:bodyPr/>
          <a:lstStyle/>
          <a:p>
            <a:r>
              <a:rPr lang="de-DE"/>
              <a:t>Mastertitelformat bearbeiten</a:t>
            </a:r>
            <a:endParaRPr lang="en-US" dirty="0"/>
          </a:p>
        </p:txBody>
      </p:sp>
      <p:cxnSp>
        <p:nvCxnSpPr>
          <p:cNvPr id="62" name="Straight Connector 61"/>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8864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sp>
        <p:nvSpPr>
          <p:cNvPr id="2" name="Rectangle 1"/>
          <p:cNvSpPr/>
          <p:nvPr userDrawn="1"/>
        </p:nvSpPr>
        <p:spPr>
          <a:xfrm>
            <a:off x="0" y="-30574"/>
            <a:ext cx="9144000" cy="688857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4" name="Rectangle 3"/>
          <p:cNvSpPr/>
          <p:nvPr userDrawn="1"/>
        </p:nvSpPr>
        <p:spPr>
          <a:xfrm>
            <a:off x="1590" y="-30574"/>
            <a:ext cx="9144000" cy="4868042"/>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cxnSp>
        <p:nvCxnSpPr>
          <p:cNvPr id="373" name="Straight Connector 372"/>
          <p:cNvCxnSpPr>
            <a:stCxn id="371" idx="3"/>
            <a:endCxn id="369" idx="3"/>
          </p:cNvCxnSpPr>
          <p:nvPr userDrawn="1"/>
        </p:nvCxnSpPr>
        <p:spPr>
          <a:xfrm flipH="1" flipV="1">
            <a:off x="342463" y="4093510"/>
            <a:ext cx="1463659" cy="41097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54" name="Straight Connector 253"/>
          <p:cNvCxnSpPr>
            <a:stCxn id="253" idx="3"/>
          </p:cNvCxnSpPr>
          <p:nvPr userDrawn="1"/>
        </p:nvCxnSpPr>
        <p:spPr>
          <a:xfrm flipH="1" flipV="1">
            <a:off x="889192" y="4868960"/>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a:stCxn id="382" idx="3"/>
            <a:endCxn id="379" idx="3"/>
          </p:cNvCxnSpPr>
          <p:nvPr userDrawn="1"/>
        </p:nvCxnSpPr>
        <p:spPr>
          <a:xfrm flipH="1">
            <a:off x="3711393" y="4428284"/>
            <a:ext cx="154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3" name="Straight Connector 592"/>
          <p:cNvCxnSpPr>
            <a:stCxn id="592" idx="3"/>
            <a:endCxn id="589" idx="3"/>
          </p:cNvCxnSpPr>
          <p:nvPr userDrawn="1"/>
        </p:nvCxnSpPr>
        <p:spPr>
          <a:xfrm>
            <a:off x="7656074" y="-724841"/>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09" name="Straight Connector 608"/>
          <p:cNvCxnSpPr>
            <a:stCxn id="608" idx="3"/>
            <a:endCxn id="585" idx="3"/>
          </p:cNvCxnSpPr>
          <p:nvPr userDrawn="1"/>
        </p:nvCxnSpPr>
        <p:spPr>
          <a:xfrm flipH="1" flipV="1">
            <a:off x="6652868" y="273479"/>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2" name="Straight Connector 571"/>
          <p:cNvCxnSpPr/>
          <p:nvPr userDrawn="1"/>
        </p:nvCxnSpPr>
        <p:spPr>
          <a:xfrm flipV="1">
            <a:off x="6943333" y="1204473"/>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34" idx="3"/>
            <a:endCxn id="338" idx="3"/>
          </p:cNvCxnSpPr>
          <p:nvPr userDrawn="1"/>
        </p:nvCxnSpPr>
        <p:spPr>
          <a:xfrm flipV="1">
            <a:off x="3496593" y="3378052"/>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a:stCxn id="334" idx="3"/>
          </p:cNvCxnSpPr>
          <p:nvPr userDrawn="1"/>
        </p:nvCxnSpPr>
        <p:spPr>
          <a:xfrm>
            <a:off x="3496593" y="3956163"/>
            <a:ext cx="214800" cy="72761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40" idx="3"/>
            <a:endCxn id="239" idx="3"/>
          </p:cNvCxnSpPr>
          <p:nvPr userDrawn="1"/>
        </p:nvCxnSpPr>
        <p:spPr>
          <a:xfrm>
            <a:off x="1892398" y="3862039"/>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238" name="Straight Connector 237"/>
          <p:cNvCxnSpPr>
            <a:stCxn id="237" idx="3"/>
            <a:endCxn id="239" idx="3"/>
          </p:cNvCxnSpPr>
          <p:nvPr userDrawn="1"/>
        </p:nvCxnSpPr>
        <p:spPr>
          <a:xfrm flipV="1">
            <a:off x="2008162" y="481180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p:cNvCxnSpPr>
            <a:endCxn id="237" idx="3"/>
          </p:cNvCxnSpPr>
          <p:nvPr userDrawn="1"/>
        </p:nvCxnSpPr>
        <p:spPr>
          <a:xfrm>
            <a:off x="889192" y="4868960"/>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p:cNvCxnSpPr>
            <a:stCxn id="255" idx="3"/>
            <a:endCxn id="235" idx="3"/>
          </p:cNvCxnSpPr>
          <p:nvPr userDrawn="1"/>
        </p:nvCxnSpPr>
        <p:spPr>
          <a:xfrm flipH="1" flipV="1">
            <a:off x="889192" y="4860359"/>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p:cNvCxnSpPr>
            <a:stCxn id="245" idx="3"/>
          </p:cNvCxnSpPr>
          <p:nvPr userDrawn="1"/>
        </p:nvCxnSpPr>
        <p:spPr>
          <a:xfrm flipV="1">
            <a:off x="240687" y="4868960"/>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p:cNvCxnSpPr>
            <a:stCxn id="243" idx="3"/>
          </p:cNvCxnSpPr>
          <p:nvPr userDrawn="1"/>
        </p:nvCxnSpPr>
        <p:spPr>
          <a:xfrm flipV="1">
            <a:off x="84941" y="4860360"/>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a:stCxn id="370" idx="3"/>
            <a:endCxn id="369" idx="3"/>
          </p:cNvCxnSpPr>
          <p:nvPr userDrawn="1"/>
        </p:nvCxnSpPr>
        <p:spPr>
          <a:xfrm flipV="1">
            <a:off x="224475" y="4093510"/>
            <a:ext cx="117988" cy="4808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a:stCxn id="369" idx="3"/>
            <a:endCxn id="304" idx="3"/>
          </p:cNvCxnSpPr>
          <p:nvPr userDrawn="1"/>
        </p:nvCxnSpPr>
        <p:spPr>
          <a:xfrm flipV="1">
            <a:off x="342463" y="3198758"/>
            <a:ext cx="1491259" cy="8947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32" name="Straight Connector 631"/>
          <p:cNvCxnSpPr>
            <a:stCxn id="631" idx="3"/>
          </p:cNvCxnSpPr>
          <p:nvPr userDrawn="1"/>
        </p:nvCxnSpPr>
        <p:spPr>
          <a:xfrm flipH="1" flipV="1">
            <a:off x="419669" y="2011183"/>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45" name="Straight Connector 644"/>
          <p:cNvCxnSpPr>
            <a:stCxn id="644" idx="3"/>
            <a:endCxn id="646" idx="3"/>
          </p:cNvCxnSpPr>
          <p:nvPr userDrawn="1"/>
        </p:nvCxnSpPr>
        <p:spPr>
          <a:xfrm flipV="1">
            <a:off x="1005774" y="1031631"/>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34" name="Straight Connector 633"/>
          <p:cNvCxnSpPr>
            <a:stCxn id="633" idx="3"/>
          </p:cNvCxnSpPr>
          <p:nvPr userDrawn="1"/>
        </p:nvCxnSpPr>
        <p:spPr>
          <a:xfrm flipH="1">
            <a:off x="419669" y="1755689"/>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0" name="Straight Connector 389"/>
          <p:cNvCxnSpPr>
            <a:stCxn id="388" idx="3"/>
            <a:endCxn id="387" idx="3"/>
          </p:cNvCxnSpPr>
          <p:nvPr userDrawn="1"/>
        </p:nvCxnSpPr>
        <p:spPr>
          <a:xfrm flipV="1">
            <a:off x="4325098" y="2755369"/>
            <a:ext cx="725830" cy="1792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29" name="Straight Connector 628"/>
          <p:cNvCxnSpPr/>
          <p:nvPr userDrawn="1"/>
        </p:nvCxnSpPr>
        <p:spPr>
          <a:xfrm flipV="1">
            <a:off x="177269" y="2011184"/>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70" name="Straight Connector 669"/>
          <p:cNvCxnSpPr>
            <a:stCxn id="669" idx="3"/>
            <a:endCxn id="630" idx="3"/>
          </p:cNvCxnSpPr>
          <p:nvPr userDrawn="1"/>
        </p:nvCxnSpPr>
        <p:spPr>
          <a:xfrm flipH="1" flipV="1">
            <a:off x="419669" y="2011183"/>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43" name="Straight Connector 542"/>
          <p:cNvCxnSpPr>
            <a:stCxn id="542" idx="3"/>
          </p:cNvCxnSpPr>
          <p:nvPr userDrawn="1"/>
        </p:nvCxnSpPr>
        <p:spPr>
          <a:xfrm flipV="1">
            <a:off x="649006" y="2531874"/>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a:stCxn id="290" idx="3"/>
            <a:endCxn id="311" idx="3"/>
          </p:cNvCxnSpPr>
          <p:nvPr userDrawn="1"/>
        </p:nvCxnSpPr>
        <p:spPr>
          <a:xfrm>
            <a:off x="134475" y="3024310"/>
            <a:ext cx="2243148" cy="40230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51" name="Straight Connector 650"/>
          <p:cNvCxnSpPr>
            <a:stCxn id="642" idx="3"/>
            <a:endCxn id="646" idx="3"/>
          </p:cNvCxnSpPr>
          <p:nvPr userDrawn="1"/>
        </p:nvCxnSpPr>
        <p:spPr>
          <a:xfrm flipV="1">
            <a:off x="-113196" y="1031631"/>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22" name="Straight Connector 621"/>
          <p:cNvCxnSpPr>
            <a:endCxn id="644" idx="3"/>
          </p:cNvCxnSpPr>
          <p:nvPr userDrawn="1"/>
        </p:nvCxnSpPr>
        <p:spPr>
          <a:xfrm>
            <a:off x="-113196" y="1088791"/>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6" name="Straight Connector 665"/>
          <p:cNvCxnSpPr>
            <a:stCxn id="665" idx="3"/>
            <a:endCxn id="642" idx="3"/>
          </p:cNvCxnSpPr>
          <p:nvPr userDrawn="1"/>
        </p:nvCxnSpPr>
        <p:spPr>
          <a:xfrm flipH="1" flipV="1">
            <a:off x="-113196" y="1080190"/>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4" name="Straight Connector 663"/>
          <p:cNvCxnSpPr>
            <a:stCxn id="663" idx="3"/>
          </p:cNvCxnSpPr>
          <p:nvPr userDrawn="1"/>
        </p:nvCxnSpPr>
        <p:spPr>
          <a:xfrm flipH="1" flipV="1">
            <a:off x="-113196" y="1088791"/>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62" name="Straight Connector 661"/>
          <p:cNvCxnSpPr>
            <a:stCxn id="661" idx="3"/>
            <a:endCxn id="642" idx="3"/>
          </p:cNvCxnSpPr>
          <p:nvPr userDrawn="1"/>
        </p:nvCxnSpPr>
        <p:spPr>
          <a:xfrm flipH="1" flipV="1">
            <a:off x="-113196" y="1080190"/>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96" name="Straight Connector 395"/>
          <p:cNvCxnSpPr>
            <a:stCxn id="394" idx="3"/>
            <a:endCxn id="397" idx="3"/>
          </p:cNvCxnSpPr>
          <p:nvPr userDrawn="1"/>
        </p:nvCxnSpPr>
        <p:spPr>
          <a:xfrm flipV="1">
            <a:off x="7867216" y="3190157"/>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a:stCxn id="392" idx="3"/>
            <a:endCxn id="361" idx="3"/>
          </p:cNvCxnSpPr>
          <p:nvPr userDrawn="1"/>
        </p:nvCxnSpPr>
        <p:spPr>
          <a:xfrm>
            <a:off x="6748246" y="3238716"/>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10" name="Straight Connector 509"/>
          <p:cNvCxnSpPr>
            <a:stCxn id="509" idx="3"/>
          </p:cNvCxnSpPr>
          <p:nvPr userDrawn="1"/>
        </p:nvCxnSpPr>
        <p:spPr>
          <a:xfrm flipV="1">
            <a:off x="6099741" y="3247317"/>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14" name="Straight Connector 513"/>
          <p:cNvCxnSpPr>
            <a:stCxn id="513" idx="3"/>
          </p:cNvCxnSpPr>
          <p:nvPr userDrawn="1"/>
        </p:nvCxnSpPr>
        <p:spPr>
          <a:xfrm flipV="1">
            <a:off x="6380571" y="3238717"/>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17" name="Straight Connector 516"/>
          <p:cNvCxnSpPr>
            <a:stCxn id="516" idx="3"/>
          </p:cNvCxnSpPr>
          <p:nvPr userDrawn="1"/>
        </p:nvCxnSpPr>
        <p:spPr>
          <a:xfrm flipV="1">
            <a:off x="6714652" y="3238717"/>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p:cNvCxnSpPr>
            <a:stCxn id="520" idx="3"/>
            <a:endCxn id="392" idx="3"/>
          </p:cNvCxnSpPr>
          <p:nvPr userDrawn="1"/>
        </p:nvCxnSpPr>
        <p:spPr>
          <a:xfrm flipH="1" flipV="1">
            <a:off x="6748246" y="3238716"/>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4" name="Straight Connector 523"/>
          <p:cNvCxnSpPr>
            <a:stCxn id="523" idx="3"/>
          </p:cNvCxnSpPr>
          <p:nvPr userDrawn="1"/>
        </p:nvCxnSpPr>
        <p:spPr>
          <a:xfrm flipH="1" flipV="1">
            <a:off x="6748246" y="3247317"/>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27" name="Straight Connector 526"/>
          <p:cNvCxnSpPr>
            <a:stCxn id="526" idx="3"/>
            <a:endCxn id="392" idx="3"/>
          </p:cNvCxnSpPr>
          <p:nvPr userDrawn="1"/>
        </p:nvCxnSpPr>
        <p:spPr>
          <a:xfrm flipH="1" flipV="1">
            <a:off x="6748246" y="3238716"/>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p:cNvCxnSpPr>
            <a:stCxn id="544" idx="3"/>
          </p:cNvCxnSpPr>
          <p:nvPr userDrawn="1"/>
        </p:nvCxnSpPr>
        <p:spPr>
          <a:xfrm flipV="1">
            <a:off x="804752" y="2540474"/>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p:cNvCxnSpPr>
            <a:stCxn id="546" idx="3"/>
          </p:cNvCxnSpPr>
          <p:nvPr userDrawn="1"/>
        </p:nvCxnSpPr>
        <p:spPr>
          <a:xfrm flipV="1">
            <a:off x="1085582" y="2531874"/>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49" name="Straight Connector 548"/>
          <p:cNvCxnSpPr>
            <a:stCxn id="548" idx="3"/>
          </p:cNvCxnSpPr>
          <p:nvPr userDrawn="1"/>
        </p:nvCxnSpPr>
        <p:spPr>
          <a:xfrm flipV="1">
            <a:off x="1419663" y="2531874"/>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p:cNvCxnSpPr>
            <a:stCxn id="550" idx="3"/>
            <a:endCxn id="540" idx="3"/>
          </p:cNvCxnSpPr>
          <p:nvPr userDrawn="1"/>
        </p:nvCxnSpPr>
        <p:spPr>
          <a:xfrm flipH="1" flipV="1">
            <a:off x="1453257" y="2531873"/>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3" name="Straight Connector 552"/>
          <p:cNvCxnSpPr>
            <a:stCxn id="552" idx="3"/>
          </p:cNvCxnSpPr>
          <p:nvPr userDrawn="1"/>
        </p:nvCxnSpPr>
        <p:spPr>
          <a:xfrm flipH="1" flipV="1">
            <a:off x="1453257" y="2540474"/>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p:cNvCxnSpPr>
            <a:stCxn id="554" idx="3"/>
            <a:endCxn id="540" idx="3"/>
          </p:cNvCxnSpPr>
          <p:nvPr userDrawn="1"/>
        </p:nvCxnSpPr>
        <p:spPr>
          <a:xfrm flipH="1" flipV="1">
            <a:off x="1453257" y="2531873"/>
            <a:ext cx="823330" cy="33305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57" name="Straight Connector 556"/>
          <p:cNvCxnSpPr>
            <a:stCxn id="556" idx="3"/>
            <a:endCxn id="540" idx="3"/>
          </p:cNvCxnSpPr>
          <p:nvPr userDrawn="1"/>
        </p:nvCxnSpPr>
        <p:spPr>
          <a:xfrm flipH="1">
            <a:off x="1453257" y="2351461"/>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35" name="Straight Connector 634"/>
          <p:cNvCxnSpPr>
            <a:stCxn id="642" idx="3"/>
            <a:endCxn id="630" idx="3"/>
          </p:cNvCxnSpPr>
          <p:nvPr userDrawn="1"/>
        </p:nvCxnSpPr>
        <p:spPr>
          <a:xfrm>
            <a:off x="-113196" y="1080190"/>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50" name="Straight Connector 649"/>
          <p:cNvCxnSpPr>
            <a:stCxn id="649" idx="3"/>
            <a:endCxn id="646" idx="3"/>
          </p:cNvCxnSpPr>
          <p:nvPr userDrawn="1"/>
        </p:nvCxnSpPr>
        <p:spPr>
          <a:xfrm>
            <a:off x="890010" y="81870"/>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47" name="Straight Connector 346"/>
          <p:cNvCxnSpPr>
            <a:stCxn id="346" idx="3"/>
            <a:endCxn id="338" idx="3"/>
          </p:cNvCxnSpPr>
          <p:nvPr userDrawn="1"/>
        </p:nvCxnSpPr>
        <p:spPr>
          <a:xfrm flipH="1">
            <a:off x="3738993" y="3122558"/>
            <a:ext cx="154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49" name="Straight Connector 348"/>
          <p:cNvCxnSpPr>
            <a:stCxn id="348" idx="3"/>
            <a:endCxn id="338" idx="3"/>
          </p:cNvCxnSpPr>
          <p:nvPr userDrawn="1"/>
        </p:nvCxnSpPr>
        <p:spPr>
          <a:xfrm>
            <a:off x="3380829" y="2428291"/>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1" name="Straight Connector 390"/>
          <p:cNvCxnSpPr>
            <a:stCxn id="389" idx="3"/>
          </p:cNvCxnSpPr>
          <p:nvPr userDrawn="1"/>
        </p:nvCxnSpPr>
        <p:spPr>
          <a:xfrm flipH="1" flipV="1">
            <a:off x="5050928" y="2755370"/>
            <a:ext cx="1153417" cy="2554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a:endCxn id="397" idx="3"/>
          </p:cNvCxnSpPr>
          <p:nvPr userDrawn="1"/>
        </p:nvCxnSpPr>
        <p:spPr>
          <a:xfrm flipH="1" flipV="1">
            <a:off x="8109616" y="3190157"/>
            <a:ext cx="1649924" cy="66776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userDrawn="1"/>
        </p:nvCxnSpPr>
        <p:spPr>
          <a:xfrm flipH="1">
            <a:off x="8109616" y="2934663"/>
            <a:ext cx="145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3" name="Straight Connector 402"/>
          <p:cNvCxnSpPr>
            <a:stCxn id="402" idx="3"/>
            <a:endCxn id="397" idx="3"/>
          </p:cNvCxnSpPr>
          <p:nvPr userDrawn="1"/>
        </p:nvCxnSpPr>
        <p:spPr>
          <a:xfrm>
            <a:off x="7751452" y="2240396"/>
            <a:ext cx="358164" cy="949761"/>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8" name="Straight Connector 407"/>
          <p:cNvCxnSpPr/>
          <p:nvPr userDrawn="1"/>
        </p:nvCxnSpPr>
        <p:spPr>
          <a:xfrm flipV="1">
            <a:off x="2377623" y="2428291"/>
            <a:ext cx="1003206" cy="998322"/>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506" name="Straight Connector 505"/>
          <p:cNvCxnSpPr>
            <a:stCxn id="505" idx="3"/>
          </p:cNvCxnSpPr>
          <p:nvPr userDrawn="1"/>
        </p:nvCxnSpPr>
        <p:spPr>
          <a:xfrm flipV="1">
            <a:off x="5943995" y="3238717"/>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30" name="Straight Connector 529"/>
          <p:cNvCxnSpPr>
            <a:stCxn id="529" idx="3"/>
            <a:endCxn id="392" idx="3"/>
          </p:cNvCxnSpPr>
          <p:nvPr userDrawn="1"/>
        </p:nvCxnSpPr>
        <p:spPr>
          <a:xfrm flipH="1">
            <a:off x="6748246" y="3058304"/>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65" name="Straight Connector 564"/>
          <p:cNvCxnSpPr/>
          <p:nvPr userDrawn="1"/>
        </p:nvCxnSpPr>
        <p:spPr>
          <a:xfrm>
            <a:off x="6652868" y="282080"/>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69" name="Straight Connector 568"/>
          <p:cNvCxnSpPr>
            <a:stCxn id="566" idx="3"/>
            <a:endCxn id="568" idx="3"/>
          </p:cNvCxnSpPr>
          <p:nvPr userDrawn="1"/>
        </p:nvCxnSpPr>
        <p:spPr>
          <a:xfrm>
            <a:off x="5383538" y="1080574"/>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1" name="Straight Connector 570"/>
          <p:cNvCxnSpPr>
            <a:stCxn id="568" idx="3"/>
          </p:cNvCxnSpPr>
          <p:nvPr userDrawn="1"/>
        </p:nvCxnSpPr>
        <p:spPr>
          <a:xfrm>
            <a:off x="5824363" y="1253031"/>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78" name="Straight Connector 577"/>
          <p:cNvCxnSpPr>
            <a:stCxn id="585" idx="3"/>
            <a:endCxn id="573" idx="3"/>
          </p:cNvCxnSpPr>
          <p:nvPr userDrawn="1"/>
        </p:nvCxnSpPr>
        <p:spPr>
          <a:xfrm>
            <a:off x="6652868" y="273479"/>
            <a:ext cx="532865" cy="93099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79" name="Straight Connector 578"/>
          <p:cNvCxnSpPr>
            <a:stCxn id="568" idx="3"/>
          </p:cNvCxnSpPr>
          <p:nvPr userDrawn="1"/>
        </p:nvCxnSpPr>
        <p:spPr>
          <a:xfrm flipV="1">
            <a:off x="5824363" y="1177579"/>
            <a:ext cx="1271370" cy="754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86" name="Straight Connector 585"/>
          <p:cNvCxnSpPr>
            <a:stCxn id="583" idx="3"/>
          </p:cNvCxnSpPr>
          <p:nvPr userDrawn="1"/>
        </p:nvCxnSpPr>
        <p:spPr>
          <a:xfrm>
            <a:off x="6108967" y="45626"/>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88" name="Straight Connector 587"/>
          <p:cNvCxnSpPr>
            <a:stCxn id="587" idx="3"/>
            <a:endCxn id="589" idx="3"/>
          </p:cNvCxnSpPr>
          <p:nvPr userDrawn="1"/>
        </p:nvCxnSpPr>
        <p:spPr>
          <a:xfrm flipV="1">
            <a:off x="7771838" y="22492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90" name="Straight Connector 589"/>
          <p:cNvCxnSpPr/>
          <p:nvPr userDrawn="1"/>
        </p:nvCxnSpPr>
        <p:spPr>
          <a:xfrm flipH="1" flipV="1">
            <a:off x="8014238" y="224920"/>
            <a:ext cx="1649924" cy="667760"/>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1" name="Straight Connector 590"/>
          <p:cNvCxnSpPr/>
          <p:nvPr userDrawn="1"/>
        </p:nvCxnSpPr>
        <p:spPr>
          <a:xfrm flipH="1">
            <a:off x="8014238" y="-30574"/>
            <a:ext cx="1456848"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4" name="Straight Connector 593"/>
          <p:cNvCxnSpPr>
            <a:stCxn id="585" idx="3"/>
          </p:cNvCxnSpPr>
          <p:nvPr userDrawn="1"/>
        </p:nvCxnSpPr>
        <p:spPr>
          <a:xfrm flipV="1">
            <a:off x="6652868" y="233522"/>
            <a:ext cx="1361370" cy="39957"/>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597" name="Straight Connector 596"/>
          <p:cNvCxnSpPr>
            <a:stCxn id="596" idx="3"/>
          </p:cNvCxnSpPr>
          <p:nvPr userDrawn="1"/>
        </p:nvCxnSpPr>
        <p:spPr>
          <a:xfrm flipV="1">
            <a:off x="5848617" y="273480"/>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599" name="Straight Connector 598"/>
          <p:cNvCxnSpPr>
            <a:stCxn id="598" idx="3"/>
          </p:cNvCxnSpPr>
          <p:nvPr userDrawn="1"/>
        </p:nvCxnSpPr>
        <p:spPr>
          <a:xfrm flipV="1">
            <a:off x="6004363" y="282080"/>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1" name="Straight Connector 600"/>
          <p:cNvCxnSpPr>
            <a:stCxn id="600" idx="3"/>
          </p:cNvCxnSpPr>
          <p:nvPr userDrawn="1"/>
        </p:nvCxnSpPr>
        <p:spPr>
          <a:xfrm flipV="1">
            <a:off x="6285193" y="273480"/>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3" name="Straight Connector 602"/>
          <p:cNvCxnSpPr>
            <a:stCxn id="602" idx="3"/>
          </p:cNvCxnSpPr>
          <p:nvPr userDrawn="1"/>
        </p:nvCxnSpPr>
        <p:spPr>
          <a:xfrm flipV="1">
            <a:off x="6619274" y="273480"/>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5" name="Straight Connector 604"/>
          <p:cNvCxnSpPr>
            <a:stCxn id="604" idx="3"/>
            <a:endCxn id="585" idx="3"/>
          </p:cNvCxnSpPr>
          <p:nvPr userDrawn="1"/>
        </p:nvCxnSpPr>
        <p:spPr>
          <a:xfrm flipH="1" flipV="1">
            <a:off x="6652868" y="273479"/>
            <a:ext cx="290465" cy="86060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07" name="Straight Connector 606"/>
          <p:cNvCxnSpPr>
            <a:stCxn id="606" idx="3"/>
          </p:cNvCxnSpPr>
          <p:nvPr userDrawn="1"/>
        </p:nvCxnSpPr>
        <p:spPr>
          <a:xfrm flipH="1" flipV="1">
            <a:off x="6652868" y="282080"/>
            <a:ext cx="670930" cy="611496"/>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11" name="Straight Connector 610"/>
          <p:cNvCxnSpPr>
            <a:stCxn id="610" idx="3"/>
            <a:endCxn id="585" idx="3"/>
          </p:cNvCxnSpPr>
          <p:nvPr userDrawn="1"/>
        </p:nvCxnSpPr>
        <p:spPr>
          <a:xfrm flipH="1">
            <a:off x="6652868" y="93067"/>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614" name="Straight Connector 613"/>
          <p:cNvCxnSpPr>
            <a:stCxn id="570" idx="3"/>
            <a:endCxn id="580" idx="3"/>
          </p:cNvCxnSpPr>
          <p:nvPr userDrawn="1"/>
        </p:nvCxnSpPr>
        <p:spPr>
          <a:xfrm flipH="1">
            <a:off x="5545425" y="1782583"/>
            <a:ext cx="1397908" cy="1492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17" name="Straight Connector 616"/>
          <p:cNvCxnSpPr>
            <a:stCxn id="581" idx="3"/>
            <a:endCxn id="580" idx="3"/>
          </p:cNvCxnSpPr>
          <p:nvPr userDrawn="1"/>
        </p:nvCxnSpPr>
        <p:spPr>
          <a:xfrm>
            <a:off x="5162863" y="1463047"/>
            <a:ext cx="382562" cy="468788"/>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95" name="Straight Connector 394"/>
          <p:cNvCxnSpPr>
            <a:endCxn id="394" idx="3"/>
          </p:cNvCxnSpPr>
          <p:nvPr userDrawn="1"/>
        </p:nvCxnSpPr>
        <p:spPr>
          <a:xfrm>
            <a:off x="6748246" y="3247317"/>
            <a:ext cx="1118970" cy="52095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290" name="Can 289"/>
          <p:cNvSpPr/>
          <p:nvPr userDrawn="1"/>
        </p:nvSpPr>
        <p:spPr>
          <a:xfrm>
            <a:off x="44475" y="28450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4" name="Can 303"/>
          <p:cNvSpPr/>
          <p:nvPr userDrawn="1"/>
        </p:nvSpPr>
        <p:spPr>
          <a:xfrm>
            <a:off x="1743722" y="30194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1" name="Can 310"/>
          <p:cNvSpPr/>
          <p:nvPr userDrawn="1"/>
        </p:nvSpPr>
        <p:spPr>
          <a:xfrm>
            <a:off x="2287623" y="324731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4" name="Straight Connector 313"/>
          <p:cNvCxnSpPr>
            <a:stCxn id="304" idx="3"/>
            <a:endCxn id="311" idx="3"/>
          </p:cNvCxnSpPr>
          <p:nvPr userDrawn="1"/>
        </p:nvCxnSpPr>
        <p:spPr>
          <a:xfrm>
            <a:off x="1833722" y="3198758"/>
            <a:ext cx="543901" cy="2278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34" name="Can 333"/>
          <p:cNvSpPr/>
          <p:nvPr userDrawn="1"/>
        </p:nvSpPr>
        <p:spPr>
          <a:xfrm>
            <a:off x="3406593" y="377686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5" name="Straight Connector 334"/>
          <p:cNvCxnSpPr>
            <a:stCxn id="311" idx="3"/>
          </p:cNvCxnSpPr>
          <p:nvPr userDrawn="1"/>
        </p:nvCxnSpPr>
        <p:spPr>
          <a:xfrm>
            <a:off x="2377623" y="3426611"/>
            <a:ext cx="1118970" cy="5295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38" name="Can 337"/>
          <p:cNvSpPr/>
          <p:nvPr userDrawn="1"/>
        </p:nvSpPr>
        <p:spPr>
          <a:xfrm>
            <a:off x="3648993" y="319875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Can 343"/>
          <p:cNvSpPr/>
          <p:nvPr userDrawn="1"/>
        </p:nvSpPr>
        <p:spPr>
          <a:xfrm>
            <a:off x="5388916" y="386651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5" name="Straight Connector 344"/>
          <p:cNvCxnSpPr/>
          <p:nvPr userDrawn="1"/>
        </p:nvCxnSpPr>
        <p:spPr>
          <a:xfrm flipH="1" flipV="1">
            <a:off x="3738993" y="3378053"/>
            <a:ext cx="1739923" cy="667758"/>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46" name="Can 345"/>
          <p:cNvSpPr/>
          <p:nvPr userDrawn="1"/>
        </p:nvSpPr>
        <p:spPr>
          <a:xfrm>
            <a:off x="5195841" y="29432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Can 347"/>
          <p:cNvSpPr/>
          <p:nvPr userDrawn="1"/>
        </p:nvSpPr>
        <p:spPr>
          <a:xfrm>
            <a:off x="3290829" y="224899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0" name="Straight Connector 349"/>
          <p:cNvCxnSpPr/>
          <p:nvPr userDrawn="1"/>
        </p:nvCxnSpPr>
        <p:spPr>
          <a:xfrm flipV="1">
            <a:off x="2377623" y="3351158"/>
            <a:ext cx="1271370" cy="7545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51" name="Can 350"/>
          <p:cNvSpPr/>
          <p:nvPr userDrawn="1"/>
        </p:nvSpPr>
        <p:spPr>
          <a:xfrm>
            <a:off x="4132423" y="355562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4" name="Straight Connector 353"/>
          <p:cNvCxnSpPr>
            <a:endCxn id="351" idx="3"/>
          </p:cNvCxnSpPr>
          <p:nvPr userDrawn="1"/>
        </p:nvCxnSpPr>
        <p:spPr>
          <a:xfrm flipV="1">
            <a:off x="3586593" y="3734921"/>
            <a:ext cx="635830" cy="1792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a:stCxn id="344" idx="3"/>
            <a:endCxn id="351" idx="3"/>
          </p:cNvCxnSpPr>
          <p:nvPr userDrawn="1"/>
        </p:nvCxnSpPr>
        <p:spPr>
          <a:xfrm flipH="1" flipV="1">
            <a:off x="4222423" y="3734921"/>
            <a:ext cx="1256493" cy="310890"/>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56" name="Can 355"/>
          <p:cNvSpPr/>
          <p:nvPr userDrawn="1"/>
        </p:nvSpPr>
        <p:spPr>
          <a:xfrm>
            <a:off x="5829741" y="403897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7" name="Straight Connector 356"/>
          <p:cNvCxnSpPr>
            <a:stCxn id="344" idx="3"/>
            <a:endCxn id="356" idx="3"/>
          </p:cNvCxnSpPr>
          <p:nvPr userDrawn="1"/>
        </p:nvCxnSpPr>
        <p:spPr>
          <a:xfrm>
            <a:off x="5478916" y="4045811"/>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58" name="Can 357"/>
          <p:cNvSpPr/>
          <p:nvPr userDrawn="1"/>
        </p:nvSpPr>
        <p:spPr>
          <a:xfrm>
            <a:off x="6948711" y="456852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9" name="Straight Connector 358"/>
          <p:cNvCxnSpPr>
            <a:stCxn id="356" idx="3"/>
          </p:cNvCxnSpPr>
          <p:nvPr userDrawn="1"/>
        </p:nvCxnSpPr>
        <p:spPr>
          <a:xfrm>
            <a:off x="5919741" y="4218268"/>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7038711" y="4169710"/>
            <a:ext cx="242400" cy="57811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61" name="Can 360"/>
          <p:cNvSpPr/>
          <p:nvPr userDrawn="1"/>
        </p:nvSpPr>
        <p:spPr>
          <a:xfrm>
            <a:off x="7191111" y="399041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Can 361"/>
          <p:cNvSpPr/>
          <p:nvPr userDrawn="1"/>
        </p:nvSpPr>
        <p:spPr>
          <a:xfrm>
            <a:off x="8931034" y="465817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3" name="Straight Connector 362"/>
          <p:cNvCxnSpPr>
            <a:stCxn id="362" idx="3"/>
          </p:cNvCxnSpPr>
          <p:nvPr userDrawn="1"/>
        </p:nvCxnSpPr>
        <p:spPr>
          <a:xfrm flipH="1" flipV="1">
            <a:off x="7281111" y="4169709"/>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64" name="Can 363"/>
          <p:cNvSpPr/>
          <p:nvPr userDrawn="1"/>
        </p:nvSpPr>
        <p:spPr>
          <a:xfrm>
            <a:off x="8737959" y="373492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5" name="Straight Connector 364"/>
          <p:cNvCxnSpPr/>
          <p:nvPr userDrawn="1"/>
        </p:nvCxnSpPr>
        <p:spPr>
          <a:xfrm flipH="1">
            <a:off x="7288808" y="3914215"/>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a:stCxn id="356" idx="3"/>
            <a:endCxn id="361" idx="3"/>
          </p:cNvCxnSpPr>
          <p:nvPr userDrawn="1"/>
        </p:nvCxnSpPr>
        <p:spPr>
          <a:xfrm flipV="1">
            <a:off x="5919741" y="4169709"/>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69" name="Can 368"/>
          <p:cNvSpPr/>
          <p:nvPr userDrawn="1"/>
        </p:nvSpPr>
        <p:spPr>
          <a:xfrm>
            <a:off x="252463" y="39142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Can 369"/>
          <p:cNvSpPr/>
          <p:nvPr userDrawn="1"/>
        </p:nvSpPr>
        <p:spPr>
          <a:xfrm>
            <a:off x="134475" y="439510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Can 370"/>
          <p:cNvSpPr/>
          <p:nvPr userDrawn="1"/>
        </p:nvSpPr>
        <p:spPr>
          <a:xfrm>
            <a:off x="1716122" y="43251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Can 373"/>
          <p:cNvSpPr/>
          <p:nvPr userDrawn="1"/>
        </p:nvSpPr>
        <p:spPr>
          <a:xfrm>
            <a:off x="2260023" y="4553043"/>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5" name="Straight Connector 374"/>
          <p:cNvCxnSpPr>
            <a:stCxn id="371" idx="3"/>
            <a:endCxn id="374" idx="3"/>
          </p:cNvCxnSpPr>
          <p:nvPr userDrawn="1"/>
        </p:nvCxnSpPr>
        <p:spPr>
          <a:xfrm>
            <a:off x="1806122" y="4504484"/>
            <a:ext cx="543901" cy="2278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76" name="Can 375"/>
          <p:cNvSpPr/>
          <p:nvPr userDrawn="1"/>
        </p:nvSpPr>
        <p:spPr>
          <a:xfrm>
            <a:off x="3073991" y="48522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7" name="Straight Connector 376"/>
          <p:cNvCxnSpPr>
            <a:stCxn id="374" idx="3"/>
            <a:endCxn id="376" idx="3"/>
          </p:cNvCxnSpPr>
          <p:nvPr userDrawn="1"/>
        </p:nvCxnSpPr>
        <p:spPr>
          <a:xfrm>
            <a:off x="2350023" y="4732337"/>
            <a:ext cx="813968" cy="299205"/>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cxnSp>
        <p:nvCxnSpPr>
          <p:cNvPr id="378" name="Straight Connector 377"/>
          <p:cNvCxnSpPr>
            <a:endCxn id="379" idx="3"/>
          </p:cNvCxnSpPr>
          <p:nvPr userDrawn="1"/>
        </p:nvCxnSpPr>
        <p:spPr>
          <a:xfrm flipV="1">
            <a:off x="3163991" y="4683778"/>
            <a:ext cx="547402" cy="34776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79" name="Can 378"/>
          <p:cNvSpPr/>
          <p:nvPr userDrawn="1"/>
        </p:nvSpPr>
        <p:spPr>
          <a:xfrm>
            <a:off x="3621393" y="450448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0" name="Can 379"/>
          <p:cNvSpPr/>
          <p:nvPr userDrawn="1"/>
        </p:nvSpPr>
        <p:spPr>
          <a:xfrm>
            <a:off x="5550803" y="471777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1" name="Straight Connector 380"/>
          <p:cNvCxnSpPr>
            <a:endCxn id="379" idx="3"/>
          </p:cNvCxnSpPr>
          <p:nvPr userDrawn="1"/>
        </p:nvCxnSpPr>
        <p:spPr>
          <a:xfrm flipH="1" flipV="1">
            <a:off x="3711393" y="4683778"/>
            <a:ext cx="1929410" cy="21329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82" name="Can 381"/>
          <p:cNvSpPr/>
          <p:nvPr userDrawn="1"/>
        </p:nvSpPr>
        <p:spPr>
          <a:xfrm>
            <a:off x="5168241" y="42489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4" name="Can 383"/>
          <p:cNvSpPr/>
          <p:nvPr userDrawn="1"/>
        </p:nvSpPr>
        <p:spPr>
          <a:xfrm>
            <a:off x="3263229" y="355472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6" name="Straight Connector 385"/>
          <p:cNvCxnSpPr>
            <a:stCxn id="374" idx="3"/>
            <a:endCxn id="379" idx="3"/>
          </p:cNvCxnSpPr>
          <p:nvPr userDrawn="1"/>
        </p:nvCxnSpPr>
        <p:spPr>
          <a:xfrm flipV="1">
            <a:off x="2350023" y="4683778"/>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387" name="Can 386"/>
          <p:cNvSpPr/>
          <p:nvPr userDrawn="1"/>
        </p:nvSpPr>
        <p:spPr>
          <a:xfrm>
            <a:off x="4960928" y="25760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8" name="Can 387"/>
          <p:cNvSpPr/>
          <p:nvPr userDrawn="1"/>
        </p:nvSpPr>
        <p:spPr>
          <a:xfrm>
            <a:off x="4235098" y="27553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9" name="Can 388"/>
          <p:cNvSpPr/>
          <p:nvPr userDrawn="1"/>
        </p:nvSpPr>
        <p:spPr>
          <a:xfrm>
            <a:off x="6114345" y="28315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2" name="Can 391"/>
          <p:cNvSpPr/>
          <p:nvPr userDrawn="1"/>
        </p:nvSpPr>
        <p:spPr>
          <a:xfrm>
            <a:off x="6658246" y="3059422"/>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3" name="Straight Connector 392"/>
          <p:cNvCxnSpPr>
            <a:stCxn id="389" idx="3"/>
          </p:cNvCxnSpPr>
          <p:nvPr userDrawn="1"/>
        </p:nvCxnSpPr>
        <p:spPr>
          <a:xfrm>
            <a:off x="6204345" y="3010863"/>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394" name="Can 393"/>
          <p:cNvSpPr/>
          <p:nvPr userDrawn="1"/>
        </p:nvSpPr>
        <p:spPr>
          <a:xfrm>
            <a:off x="7777216" y="3588974"/>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7" name="Can 396"/>
          <p:cNvSpPr/>
          <p:nvPr userDrawn="1"/>
        </p:nvSpPr>
        <p:spPr>
          <a:xfrm>
            <a:off x="8019616" y="3010863"/>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2" name="Can 401"/>
          <p:cNvSpPr/>
          <p:nvPr userDrawn="1"/>
        </p:nvSpPr>
        <p:spPr>
          <a:xfrm>
            <a:off x="7661452" y="206110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4" name="Straight Connector 403"/>
          <p:cNvCxnSpPr>
            <a:stCxn id="392" idx="3"/>
            <a:endCxn id="397" idx="3"/>
          </p:cNvCxnSpPr>
          <p:nvPr userDrawn="1"/>
        </p:nvCxnSpPr>
        <p:spPr>
          <a:xfrm flipV="1">
            <a:off x="6748246" y="3190157"/>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6" name="Straight Connector 405"/>
          <p:cNvCxnSpPr/>
          <p:nvPr userDrawn="1"/>
        </p:nvCxnSpPr>
        <p:spPr>
          <a:xfrm flipH="1">
            <a:off x="1806123" y="3426612"/>
            <a:ext cx="571501" cy="898578"/>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a:stCxn id="370" idx="3"/>
            <a:endCxn id="311" idx="3"/>
          </p:cNvCxnSpPr>
          <p:nvPr userDrawn="1"/>
        </p:nvCxnSpPr>
        <p:spPr>
          <a:xfrm flipV="1">
            <a:off x="224475" y="3426611"/>
            <a:ext cx="2153148" cy="1147792"/>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409" name="Can 408"/>
          <p:cNvSpPr/>
          <p:nvPr userDrawn="1"/>
        </p:nvSpPr>
        <p:spPr>
          <a:xfrm>
            <a:off x="4870928" y="3288405"/>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0" name="Straight Connector 409"/>
          <p:cNvCxnSpPr>
            <a:stCxn id="338" idx="3"/>
          </p:cNvCxnSpPr>
          <p:nvPr userDrawn="1"/>
        </p:nvCxnSpPr>
        <p:spPr>
          <a:xfrm>
            <a:off x="3738993" y="3378052"/>
            <a:ext cx="1221935" cy="89647"/>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a:endCxn id="413" idx="3"/>
          </p:cNvCxnSpPr>
          <p:nvPr userDrawn="1"/>
        </p:nvCxnSpPr>
        <p:spPr>
          <a:xfrm flipH="1">
            <a:off x="2325762" y="3426611"/>
            <a:ext cx="51862" cy="505785"/>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13" name="Can 412"/>
          <p:cNvSpPr/>
          <p:nvPr userDrawn="1"/>
        </p:nvSpPr>
        <p:spPr>
          <a:xfrm>
            <a:off x="2235762" y="3753102"/>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5" name="Straight Connector 414"/>
          <p:cNvCxnSpPr>
            <a:stCxn id="416" idx="3"/>
            <a:endCxn id="413" idx="3"/>
          </p:cNvCxnSpPr>
          <p:nvPr userDrawn="1"/>
        </p:nvCxnSpPr>
        <p:spPr>
          <a:xfrm flipH="1" flipV="1">
            <a:off x="2325762" y="3932396"/>
            <a:ext cx="231861" cy="438272"/>
          </a:xfrm>
          <a:prstGeom prst="line">
            <a:avLst/>
          </a:prstGeom>
          <a:ln w="3175">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16" name="Can 415"/>
          <p:cNvSpPr/>
          <p:nvPr userDrawn="1"/>
        </p:nvSpPr>
        <p:spPr>
          <a:xfrm>
            <a:off x="2467623" y="4191374"/>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3" name="Can 422"/>
          <p:cNvSpPr/>
          <p:nvPr userDrawn="1"/>
        </p:nvSpPr>
        <p:spPr>
          <a:xfrm>
            <a:off x="680305" y="4478880"/>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4" name="Straight Connector 423"/>
          <p:cNvCxnSpPr>
            <a:stCxn id="374" idx="3"/>
            <a:endCxn id="423" idx="3"/>
          </p:cNvCxnSpPr>
          <p:nvPr userDrawn="1"/>
        </p:nvCxnSpPr>
        <p:spPr>
          <a:xfrm flipH="1" flipV="1">
            <a:off x="770305" y="4658174"/>
            <a:ext cx="1579718" cy="74163"/>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475" name="Straight Connector 474"/>
          <p:cNvCxnSpPr>
            <a:endCxn id="384" idx="3"/>
          </p:cNvCxnSpPr>
          <p:nvPr userDrawn="1"/>
        </p:nvCxnSpPr>
        <p:spPr>
          <a:xfrm flipH="1" flipV="1">
            <a:off x="3353229" y="3734017"/>
            <a:ext cx="143364" cy="22214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05" name="Can 504"/>
          <p:cNvSpPr/>
          <p:nvPr userDrawn="1"/>
        </p:nvSpPr>
        <p:spPr>
          <a:xfrm>
            <a:off x="5853995" y="34266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9" name="Can 508"/>
          <p:cNvSpPr/>
          <p:nvPr userDrawn="1"/>
        </p:nvSpPr>
        <p:spPr>
          <a:xfrm>
            <a:off x="6009741" y="368722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Can 512"/>
          <p:cNvSpPr/>
          <p:nvPr userDrawn="1"/>
        </p:nvSpPr>
        <p:spPr>
          <a:xfrm>
            <a:off x="6290571" y="386651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Can 515"/>
          <p:cNvSpPr/>
          <p:nvPr userDrawn="1"/>
        </p:nvSpPr>
        <p:spPr>
          <a:xfrm>
            <a:off x="6624652" y="392781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Can 519"/>
          <p:cNvSpPr/>
          <p:nvPr userDrawn="1"/>
        </p:nvSpPr>
        <p:spPr>
          <a:xfrm>
            <a:off x="6948711" y="392003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Can 522"/>
          <p:cNvSpPr/>
          <p:nvPr userDrawn="1"/>
        </p:nvSpPr>
        <p:spPr>
          <a:xfrm>
            <a:off x="7329176" y="367951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Can 525"/>
          <p:cNvSpPr/>
          <p:nvPr userDrawn="1"/>
        </p:nvSpPr>
        <p:spPr>
          <a:xfrm>
            <a:off x="7481576" y="339248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Can 528"/>
          <p:cNvSpPr/>
          <p:nvPr userDrawn="1"/>
        </p:nvSpPr>
        <p:spPr>
          <a:xfrm>
            <a:off x="7602776" y="287901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Can 538"/>
          <p:cNvSpPr/>
          <p:nvPr userDrawn="1"/>
        </p:nvSpPr>
        <p:spPr>
          <a:xfrm>
            <a:off x="819356" y="212472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0" name="Can 539"/>
          <p:cNvSpPr/>
          <p:nvPr userDrawn="1"/>
        </p:nvSpPr>
        <p:spPr>
          <a:xfrm>
            <a:off x="1363257" y="235257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1" name="Straight Connector 540"/>
          <p:cNvCxnSpPr>
            <a:stCxn id="539" idx="3"/>
          </p:cNvCxnSpPr>
          <p:nvPr userDrawn="1"/>
        </p:nvCxnSpPr>
        <p:spPr>
          <a:xfrm>
            <a:off x="909356" y="2304020"/>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42" name="Can 541"/>
          <p:cNvSpPr/>
          <p:nvPr userDrawn="1"/>
        </p:nvSpPr>
        <p:spPr>
          <a:xfrm>
            <a:off x="559006" y="271976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Can 543"/>
          <p:cNvSpPr/>
          <p:nvPr userDrawn="1"/>
        </p:nvSpPr>
        <p:spPr>
          <a:xfrm>
            <a:off x="714752" y="298037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Can 545"/>
          <p:cNvSpPr/>
          <p:nvPr userDrawn="1"/>
        </p:nvSpPr>
        <p:spPr>
          <a:xfrm>
            <a:off x="995582" y="315967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Can 547"/>
          <p:cNvSpPr/>
          <p:nvPr userDrawn="1"/>
        </p:nvSpPr>
        <p:spPr>
          <a:xfrm>
            <a:off x="1329663" y="322097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Can 549"/>
          <p:cNvSpPr/>
          <p:nvPr userDrawn="1"/>
        </p:nvSpPr>
        <p:spPr>
          <a:xfrm>
            <a:off x="1653722" y="321318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2" name="Can 551"/>
          <p:cNvSpPr/>
          <p:nvPr userDrawn="1"/>
        </p:nvSpPr>
        <p:spPr>
          <a:xfrm>
            <a:off x="2034187" y="297267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4" name="Can 553"/>
          <p:cNvSpPr/>
          <p:nvPr userDrawn="1"/>
        </p:nvSpPr>
        <p:spPr>
          <a:xfrm>
            <a:off x="2186587" y="268563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6" name="Can 555"/>
          <p:cNvSpPr/>
          <p:nvPr userDrawn="1"/>
        </p:nvSpPr>
        <p:spPr>
          <a:xfrm>
            <a:off x="2307787" y="217216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Can 560"/>
          <p:cNvSpPr/>
          <p:nvPr userDrawn="1"/>
        </p:nvSpPr>
        <p:spPr>
          <a:xfrm>
            <a:off x="7657824" y="44570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2" name="Straight Connector 561"/>
          <p:cNvCxnSpPr>
            <a:stCxn id="561" idx="3"/>
            <a:endCxn id="361" idx="3"/>
          </p:cNvCxnSpPr>
          <p:nvPr userDrawn="1"/>
        </p:nvCxnSpPr>
        <p:spPr>
          <a:xfrm flipH="1" flipV="1">
            <a:off x="7281111" y="4169709"/>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66" name="Can 565"/>
          <p:cNvSpPr/>
          <p:nvPr userDrawn="1"/>
        </p:nvSpPr>
        <p:spPr>
          <a:xfrm>
            <a:off x="5293538" y="90128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8" name="Can 567"/>
          <p:cNvSpPr/>
          <p:nvPr userDrawn="1"/>
        </p:nvSpPr>
        <p:spPr>
          <a:xfrm>
            <a:off x="5734363" y="10737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0" name="Can 569"/>
          <p:cNvSpPr/>
          <p:nvPr userDrawn="1"/>
        </p:nvSpPr>
        <p:spPr>
          <a:xfrm>
            <a:off x="6853333" y="160328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3" name="Can 572"/>
          <p:cNvSpPr/>
          <p:nvPr userDrawn="1"/>
        </p:nvSpPr>
        <p:spPr>
          <a:xfrm>
            <a:off x="7095733" y="102517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4" name="Can 573"/>
          <p:cNvSpPr/>
          <p:nvPr userDrawn="1"/>
        </p:nvSpPr>
        <p:spPr>
          <a:xfrm>
            <a:off x="8835656" y="169293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5" name="Straight Connector 574"/>
          <p:cNvCxnSpPr>
            <a:stCxn id="574" idx="3"/>
          </p:cNvCxnSpPr>
          <p:nvPr userDrawn="1"/>
        </p:nvCxnSpPr>
        <p:spPr>
          <a:xfrm flipH="1" flipV="1">
            <a:off x="7185733" y="1204472"/>
            <a:ext cx="1739923" cy="6677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76" name="Can 575"/>
          <p:cNvSpPr/>
          <p:nvPr userDrawn="1"/>
        </p:nvSpPr>
        <p:spPr>
          <a:xfrm>
            <a:off x="8642581" y="76968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7" name="Straight Connector 576"/>
          <p:cNvCxnSpPr>
            <a:stCxn id="576" idx="3"/>
          </p:cNvCxnSpPr>
          <p:nvPr userDrawn="1"/>
        </p:nvCxnSpPr>
        <p:spPr>
          <a:xfrm flipH="1">
            <a:off x="7185733" y="948978"/>
            <a:ext cx="1546848" cy="255495"/>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80" name="Can 579"/>
          <p:cNvSpPr/>
          <p:nvPr userDrawn="1"/>
        </p:nvSpPr>
        <p:spPr>
          <a:xfrm>
            <a:off x="5455425" y="175254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1" name="Can 580"/>
          <p:cNvSpPr/>
          <p:nvPr userDrawn="1"/>
        </p:nvSpPr>
        <p:spPr>
          <a:xfrm>
            <a:off x="5072863" y="128375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2" name="Can 581"/>
          <p:cNvSpPr/>
          <p:nvPr userDrawn="1"/>
        </p:nvSpPr>
        <p:spPr>
          <a:xfrm>
            <a:off x="4865550" y="-38916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3" name="Can 582"/>
          <p:cNvSpPr/>
          <p:nvPr userDrawn="1"/>
        </p:nvSpPr>
        <p:spPr>
          <a:xfrm>
            <a:off x="6018967" y="-13366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4" name="Straight Connector 583"/>
          <p:cNvCxnSpPr>
            <a:stCxn id="583" idx="3"/>
            <a:endCxn id="582" idx="3"/>
          </p:cNvCxnSpPr>
          <p:nvPr userDrawn="1"/>
        </p:nvCxnSpPr>
        <p:spPr>
          <a:xfrm flipH="1" flipV="1">
            <a:off x="4955550" y="-209868"/>
            <a:ext cx="1153417" cy="255494"/>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585" name="Can 584"/>
          <p:cNvSpPr/>
          <p:nvPr userDrawn="1"/>
        </p:nvSpPr>
        <p:spPr>
          <a:xfrm>
            <a:off x="6562868" y="9418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7" name="Can 586"/>
          <p:cNvSpPr/>
          <p:nvPr userDrawn="1"/>
        </p:nvSpPr>
        <p:spPr>
          <a:xfrm>
            <a:off x="7681838" y="6237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9" name="Can 588"/>
          <p:cNvSpPr/>
          <p:nvPr userDrawn="1"/>
        </p:nvSpPr>
        <p:spPr>
          <a:xfrm>
            <a:off x="7924238" y="4562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2" name="Can 591"/>
          <p:cNvSpPr/>
          <p:nvPr userDrawn="1"/>
        </p:nvSpPr>
        <p:spPr>
          <a:xfrm>
            <a:off x="7566074" y="-90413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6" name="Can 595"/>
          <p:cNvSpPr/>
          <p:nvPr userDrawn="1"/>
        </p:nvSpPr>
        <p:spPr>
          <a:xfrm>
            <a:off x="5758617" y="4613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8" name="Can 597"/>
          <p:cNvSpPr/>
          <p:nvPr userDrawn="1"/>
        </p:nvSpPr>
        <p:spPr>
          <a:xfrm>
            <a:off x="5914363" y="72198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0" name="Can 599"/>
          <p:cNvSpPr/>
          <p:nvPr userDrawn="1"/>
        </p:nvSpPr>
        <p:spPr>
          <a:xfrm>
            <a:off x="6195193" y="90127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2" name="Can 601"/>
          <p:cNvSpPr/>
          <p:nvPr userDrawn="1"/>
        </p:nvSpPr>
        <p:spPr>
          <a:xfrm>
            <a:off x="6529274" y="96257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4" name="Can 603"/>
          <p:cNvSpPr/>
          <p:nvPr userDrawn="1"/>
        </p:nvSpPr>
        <p:spPr>
          <a:xfrm>
            <a:off x="6853333" y="95479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6" name="Can 605"/>
          <p:cNvSpPr/>
          <p:nvPr userDrawn="1"/>
        </p:nvSpPr>
        <p:spPr>
          <a:xfrm>
            <a:off x="7233798" y="71428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8" name="Can 607"/>
          <p:cNvSpPr/>
          <p:nvPr userDrawn="1"/>
        </p:nvSpPr>
        <p:spPr>
          <a:xfrm>
            <a:off x="7386198" y="42724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0" name="Can 609"/>
          <p:cNvSpPr/>
          <p:nvPr userDrawn="1"/>
        </p:nvSpPr>
        <p:spPr>
          <a:xfrm>
            <a:off x="7507398" y="-86227"/>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2" name="Can 611"/>
          <p:cNvSpPr/>
          <p:nvPr userDrawn="1"/>
        </p:nvSpPr>
        <p:spPr>
          <a:xfrm>
            <a:off x="7562446" y="149177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3" name="Straight Connector 612"/>
          <p:cNvCxnSpPr>
            <a:stCxn id="612" idx="3"/>
            <a:endCxn id="573" idx="3"/>
          </p:cNvCxnSpPr>
          <p:nvPr userDrawn="1"/>
        </p:nvCxnSpPr>
        <p:spPr>
          <a:xfrm flipH="1" flipV="1">
            <a:off x="7185733" y="1204472"/>
            <a:ext cx="466713" cy="466597"/>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23" name="Can 622"/>
          <p:cNvSpPr/>
          <p:nvPr userDrawn="1"/>
        </p:nvSpPr>
        <p:spPr>
          <a:xfrm>
            <a:off x="-1472526" y="1707991"/>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4" name="Can 623"/>
          <p:cNvSpPr/>
          <p:nvPr userDrawn="1"/>
        </p:nvSpPr>
        <p:spPr>
          <a:xfrm>
            <a:off x="-1665601" y="78473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5" name="Can 624"/>
          <p:cNvSpPr/>
          <p:nvPr userDrawn="1"/>
        </p:nvSpPr>
        <p:spPr>
          <a:xfrm>
            <a:off x="-1031701" y="18804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6" name="Straight Connector 625"/>
          <p:cNvCxnSpPr>
            <a:stCxn id="623" idx="3"/>
            <a:endCxn id="625" idx="3"/>
          </p:cNvCxnSpPr>
          <p:nvPr userDrawn="1"/>
        </p:nvCxnSpPr>
        <p:spPr>
          <a:xfrm>
            <a:off x="-1382526" y="1887285"/>
            <a:ext cx="440825" cy="172457"/>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27" name="Can 626"/>
          <p:cNvSpPr/>
          <p:nvPr userDrawn="1"/>
        </p:nvSpPr>
        <p:spPr>
          <a:xfrm>
            <a:off x="87269" y="2410000"/>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8" name="Straight Connector 627"/>
          <p:cNvCxnSpPr>
            <a:stCxn id="625" idx="3"/>
          </p:cNvCxnSpPr>
          <p:nvPr userDrawn="1"/>
        </p:nvCxnSpPr>
        <p:spPr>
          <a:xfrm>
            <a:off x="-941701" y="2059742"/>
            <a:ext cx="1118970" cy="52955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30" name="Can 629"/>
          <p:cNvSpPr/>
          <p:nvPr userDrawn="1"/>
        </p:nvSpPr>
        <p:spPr>
          <a:xfrm>
            <a:off x="329669" y="1831889"/>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1" name="Can 630"/>
          <p:cNvSpPr/>
          <p:nvPr userDrawn="1"/>
        </p:nvSpPr>
        <p:spPr>
          <a:xfrm>
            <a:off x="2069592" y="249964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3" name="Can 632"/>
          <p:cNvSpPr/>
          <p:nvPr userDrawn="1"/>
        </p:nvSpPr>
        <p:spPr>
          <a:xfrm>
            <a:off x="1876517" y="157639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36" name="Straight Connector 635"/>
          <p:cNvCxnSpPr>
            <a:stCxn id="625" idx="3"/>
          </p:cNvCxnSpPr>
          <p:nvPr userDrawn="1"/>
        </p:nvCxnSpPr>
        <p:spPr>
          <a:xfrm flipV="1">
            <a:off x="-941701" y="1984290"/>
            <a:ext cx="1271370" cy="75452"/>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37" name="Can 636"/>
          <p:cNvSpPr/>
          <p:nvPr userDrawn="1"/>
        </p:nvSpPr>
        <p:spPr>
          <a:xfrm>
            <a:off x="-1310639" y="255925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8" name="Can 637"/>
          <p:cNvSpPr/>
          <p:nvPr userDrawn="1"/>
        </p:nvSpPr>
        <p:spPr>
          <a:xfrm>
            <a:off x="-1693201" y="209046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9" name="Can 638"/>
          <p:cNvSpPr/>
          <p:nvPr userDrawn="1"/>
        </p:nvSpPr>
        <p:spPr>
          <a:xfrm>
            <a:off x="-1900514" y="417549"/>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0" name="Can 639"/>
          <p:cNvSpPr/>
          <p:nvPr userDrawn="1"/>
        </p:nvSpPr>
        <p:spPr>
          <a:xfrm>
            <a:off x="-747097" y="67304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1" name="Straight Connector 640"/>
          <p:cNvCxnSpPr>
            <a:endCxn id="639" idx="3"/>
          </p:cNvCxnSpPr>
          <p:nvPr userDrawn="1"/>
        </p:nvCxnSpPr>
        <p:spPr>
          <a:xfrm flipH="1" flipV="1">
            <a:off x="-1810514" y="596843"/>
            <a:ext cx="1153418" cy="264095"/>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642" name="Can 641"/>
          <p:cNvSpPr/>
          <p:nvPr userDrawn="1"/>
        </p:nvSpPr>
        <p:spPr>
          <a:xfrm>
            <a:off x="-203196" y="90089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3" name="Straight Connector 642"/>
          <p:cNvCxnSpPr>
            <a:stCxn id="640" idx="3"/>
          </p:cNvCxnSpPr>
          <p:nvPr userDrawn="1"/>
        </p:nvCxnSpPr>
        <p:spPr>
          <a:xfrm>
            <a:off x="-657097" y="852337"/>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44" name="Can 643"/>
          <p:cNvSpPr/>
          <p:nvPr userDrawn="1"/>
        </p:nvSpPr>
        <p:spPr>
          <a:xfrm>
            <a:off x="915774" y="1430448"/>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6" name="Can 645"/>
          <p:cNvSpPr/>
          <p:nvPr userDrawn="1"/>
        </p:nvSpPr>
        <p:spPr>
          <a:xfrm>
            <a:off x="1158174" y="85233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9" name="Can 648"/>
          <p:cNvSpPr/>
          <p:nvPr userDrawn="1"/>
        </p:nvSpPr>
        <p:spPr>
          <a:xfrm>
            <a:off x="800010" y="-9742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2" name="Can 651"/>
          <p:cNvSpPr/>
          <p:nvPr userDrawn="1"/>
        </p:nvSpPr>
        <p:spPr>
          <a:xfrm>
            <a:off x="-1990514" y="1129879"/>
            <a:ext cx="180000" cy="179294"/>
          </a:xfrm>
          <a:prstGeom prst="can">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3" name="Can 652"/>
          <p:cNvSpPr/>
          <p:nvPr userDrawn="1"/>
        </p:nvSpPr>
        <p:spPr>
          <a:xfrm>
            <a:off x="-1007447" y="126808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4" name="Straight Connector 653"/>
          <p:cNvCxnSpPr>
            <a:stCxn id="653" idx="3"/>
          </p:cNvCxnSpPr>
          <p:nvPr userDrawn="1"/>
        </p:nvCxnSpPr>
        <p:spPr>
          <a:xfrm flipV="1">
            <a:off x="-917447" y="1080191"/>
            <a:ext cx="804251" cy="36718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5" name="Can 654"/>
          <p:cNvSpPr/>
          <p:nvPr userDrawn="1"/>
        </p:nvSpPr>
        <p:spPr>
          <a:xfrm>
            <a:off x="-851701" y="152869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6" name="Straight Connector 655"/>
          <p:cNvCxnSpPr>
            <a:stCxn id="655" idx="3"/>
          </p:cNvCxnSpPr>
          <p:nvPr userDrawn="1"/>
        </p:nvCxnSpPr>
        <p:spPr>
          <a:xfrm flipV="1">
            <a:off x="-761701" y="1088791"/>
            <a:ext cx="648505" cy="619199"/>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7" name="Can 656"/>
          <p:cNvSpPr/>
          <p:nvPr userDrawn="1"/>
        </p:nvSpPr>
        <p:spPr>
          <a:xfrm>
            <a:off x="-570871" y="1707990"/>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58" name="Straight Connector 657"/>
          <p:cNvCxnSpPr>
            <a:stCxn id="657" idx="3"/>
          </p:cNvCxnSpPr>
          <p:nvPr userDrawn="1"/>
        </p:nvCxnSpPr>
        <p:spPr>
          <a:xfrm flipV="1">
            <a:off x="-480871" y="1080191"/>
            <a:ext cx="367675" cy="807093"/>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59" name="Can 658"/>
          <p:cNvSpPr/>
          <p:nvPr userDrawn="1"/>
        </p:nvSpPr>
        <p:spPr>
          <a:xfrm>
            <a:off x="-236790" y="1769288"/>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0" name="Straight Connector 659"/>
          <p:cNvCxnSpPr>
            <a:stCxn id="659" idx="3"/>
          </p:cNvCxnSpPr>
          <p:nvPr userDrawn="1"/>
        </p:nvCxnSpPr>
        <p:spPr>
          <a:xfrm flipV="1">
            <a:off x="-146790" y="1080191"/>
            <a:ext cx="33594" cy="868391"/>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61" name="Can 660"/>
          <p:cNvSpPr/>
          <p:nvPr userDrawn="1"/>
        </p:nvSpPr>
        <p:spPr>
          <a:xfrm>
            <a:off x="87269" y="176150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3" name="Can 662"/>
          <p:cNvSpPr/>
          <p:nvPr userDrawn="1"/>
        </p:nvSpPr>
        <p:spPr>
          <a:xfrm>
            <a:off x="467734" y="152099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5" name="Can 664"/>
          <p:cNvSpPr/>
          <p:nvPr userDrawn="1"/>
        </p:nvSpPr>
        <p:spPr>
          <a:xfrm>
            <a:off x="620134" y="123395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7" name="Can 666"/>
          <p:cNvSpPr/>
          <p:nvPr userDrawn="1"/>
        </p:nvSpPr>
        <p:spPr>
          <a:xfrm>
            <a:off x="741334" y="72048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68" name="Straight Connector 667"/>
          <p:cNvCxnSpPr>
            <a:stCxn id="667" idx="3"/>
            <a:endCxn id="642" idx="3"/>
          </p:cNvCxnSpPr>
          <p:nvPr userDrawn="1"/>
        </p:nvCxnSpPr>
        <p:spPr>
          <a:xfrm flipH="1">
            <a:off x="-113196" y="899778"/>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669" name="Can 668"/>
          <p:cNvSpPr/>
          <p:nvPr userDrawn="1"/>
        </p:nvSpPr>
        <p:spPr>
          <a:xfrm>
            <a:off x="796382" y="2298486"/>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71" name="Straight Connector 670"/>
          <p:cNvCxnSpPr>
            <a:stCxn id="627" idx="3"/>
          </p:cNvCxnSpPr>
          <p:nvPr userDrawn="1"/>
        </p:nvCxnSpPr>
        <p:spPr>
          <a:xfrm flipH="1">
            <a:off x="-1184458" y="2589294"/>
            <a:ext cx="1361727" cy="149252"/>
          </a:xfrm>
          <a:prstGeom prst="line">
            <a:avLst/>
          </a:prstGeom>
          <a:ln w="3175"/>
          <a:effectLst/>
        </p:spPr>
        <p:style>
          <a:lnRef idx="2">
            <a:schemeClr val="accent1"/>
          </a:lnRef>
          <a:fillRef idx="0">
            <a:schemeClr val="accent1"/>
          </a:fillRef>
          <a:effectRef idx="1">
            <a:schemeClr val="accent1"/>
          </a:effectRef>
          <a:fontRef idx="minor">
            <a:schemeClr val="tx1"/>
          </a:fontRef>
        </p:style>
      </p:cxnSp>
      <p:cxnSp>
        <p:nvCxnSpPr>
          <p:cNvPr id="672" name="Straight Connector 671"/>
          <p:cNvCxnSpPr>
            <a:stCxn id="638" idx="3"/>
            <a:endCxn id="637" idx="3"/>
          </p:cNvCxnSpPr>
          <p:nvPr userDrawn="1"/>
        </p:nvCxnSpPr>
        <p:spPr>
          <a:xfrm>
            <a:off x="-1603201" y="2269758"/>
            <a:ext cx="382562" cy="468788"/>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234" name="Can 233"/>
          <p:cNvSpPr/>
          <p:nvPr userDrawn="1"/>
        </p:nvSpPr>
        <p:spPr>
          <a:xfrm>
            <a:off x="255291" y="445321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Can 234"/>
          <p:cNvSpPr/>
          <p:nvPr userDrawn="1"/>
        </p:nvSpPr>
        <p:spPr>
          <a:xfrm>
            <a:off x="799192" y="4681065"/>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6" name="Straight Connector 235"/>
          <p:cNvCxnSpPr>
            <a:stCxn id="234" idx="3"/>
          </p:cNvCxnSpPr>
          <p:nvPr userDrawn="1"/>
        </p:nvCxnSpPr>
        <p:spPr>
          <a:xfrm>
            <a:off x="345291" y="4632506"/>
            <a:ext cx="543901" cy="227854"/>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237" name="Can 236"/>
          <p:cNvSpPr/>
          <p:nvPr userDrawn="1"/>
        </p:nvSpPr>
        <p:spPr>
          <a:xfrm>
            <a:off x="1918162" y="5210617"/>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Can 238"/>
          <p:cNvSpPr/>
          <p:nvPr userDrawn="1"/>
        </p:nvSpPr>
        <p:spPr>
          <a:xfrm>
            <a:off x="2160562" y="4632506"/>
            <a:ext cx="180000" cy="179294"/>
          </a:xfrm>
          <a:prstGeom prst="can">
            <a:avLst/>
          </a:prstGeom>
          <a:solidFill>
            <a:srgbClr val="2A9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Can 239"/>
          <p:cNvSpPr/>
          <p:nvPr userDrawn="1"/>
        </p:nvSpPr>
        <p:spPr>
          <a:xfrm>
            <a:off x="1802398" y="368274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2" name="Straight Connector 241"/>
          <p:cNvCxnSpPr>
            <a:stCxn id="235" idx="3"/>
            <a:endCxn id="239" idx="3"/>
          </p:cNvCxnSpPr>
          <p:nvPr userDrawn="1"/>
        </p:nvCxnSpPr>
        <p:spPr>
          <a:xfrm flipV="1">
            <a:off x="889192" y="4811800"/>
            <a:ext cx="1361370" cy="48559"/>
          </a:xfrm>
          <a:prstGeom prst="line">
            <a:avLst/>
          </a:prstGeom>
          <a:ln w="3175"/>
          <a:effectLst/>
        </p:spPr>
        <p:style>
          <a:lnRef idx="2">
            <a:schemeClr val="accent1"/>
          </a:lnRef>
          <a:fillRef idx="0">
            <a:schemeClr val="accent1"/>
          </a:fillRef>
          <a:effectRef idx="1">
            <a:schemeClr val="accent1"/>
          </a:effectRef>
          <a:fontRef idx="minor">
            <a:schemeClr val="tx1"/>
          </a:fontRef>
        </p:style>
      </p:cxnSp>
      <p:sp>
        <p:nvSpPr>
          <p:cNvPr id="243" name="Can 242"/>
          <p:cNvSpPr/>
          <p:nvPr userDrawn="1"/>
        </p:nvSpPr>
        <p:spPr>
          <a:xfrm>
            <a:off x="-5059" y="504825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Can 244"/>
          <p:cNvSpPr/>
          <p:nvPr userDrawn="1"/>
        </p:nvSpPr>
        <p:spPr>
          <a:xfrm>
            <a:off x="150687" y="5308865"/>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Can 252"/>
          <p:cNvSpPr/>
          <p:nvPr userDrawn="1"/>
        </p:nvSpPr>
        <p:spPr>
          <a:xfrm>
            <a:off x="1470122" y="5301162"/>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Can 254"/>
          <p:cNvSpPr/>
          <p:nvPr userDrawn="1"/>
        </p:nvSpPr>
        <p:spPr>
          <a:xfrm>
            <a:off x="1622522" y="5014124"/>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Can 256"/>
          <p:cNvSpPr/>
          <p:nvPr userDrawn="1"/>
        </p:nvSpPr>
        <p:spPr>
          <a:xfrm>
            <a:off x="1743722" y="4500653"/>
            <a:ext cx="180000" cy="179294"/>
          </a:xfrm>
          <a:prstGeom prst="can">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8" name="Straight Connector 257"/>
          <p:cNvCxnSpPr>
            <a:stCxn id="257" idx="3"/>
            <a:endCxn id="235" idx="3"/>
          </p:cNvCxnSpPr>
          <p:nvPr userDrawn="1"/>
        </p:nvCxnSpPr>
        <p:spPr>
          <a:xfrm flipH="1">
            <a:off x="889192" y="4679947"/>
            <a:ext cx="944530" cy="180412"/>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pic>
        <p:nvPicPr>
          <p:cNvPr id="249" name="Picture 24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250" name="Title 1"/>
          <p:cNvSpPr>
            <a:spLocks noGrp="1"/>
          </p:cNvSpPr>
          <p:nvPr>
            <p:ph type="title" hasCustomPrompt="1"/>
          </p:nvPr>
        </p:nvSpPr>
        <p:spPr>
          <a:xfrm>
            <a:off x="719134" y="4893126"/>
            <a:ext cx="6291266" cy="727534"/>
          </a:xfrm>
        </p:spPr>
        <p:txBody>
          <a:bodyPr anchor="b">
            <a:normAutofit/>
          </a:bodyPr>
          <a:lstStyle>
            <a:lvl1pPr>
              <a:defRPr sz="2800" baseline="0"/>
            </a:lvl1pPr>
          </a:lstStyle>
          <a:p>
            <a:r>
              <a:rPr lang="en-US" dirty="0"/>
              <a:t>Presentation title</a:t>
            </a:r>
          </a:p>
        </p:txBody>
      </p:sp>
      <p:sp>
        <p:nvSpPr>
          <p:cNvPr id="251"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40492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left)">
                                      <p:cBhvr>
                                        <p:cTn id="7" dur="500"/>
                                        <p:tgtEl>
                                          <p:spTgt spid="29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9"/>
                                        </p:tgtEl>
                                        <p:attrNameLst>
                                          <p:attrName>style.visibility</p:attrName>
                                        </p:attrNameLst>
                                      </p:cBhvr>
                                      <p:to>
                                        <p:strVal val="visible"/>
                                      </p:to>
                                    </p:set>
                                    <p:animEffect transition="in" filter="wipe(left)">
                                      <p:cBhvr>
                                        <p:cTn id="11" dur="500"/>
                                        <p:tgtEl>
                                          <p:spTgt spid="30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4"/>
                                        </p:tgtEl>
                                        <p:attrNameLst>
                                          <p:attrName>style.visibility</p:attrName>
                                        </p:attrNameLst>
                                      </p:cBhvr>
                                      <p:to>
                                        <p:strVal val="visible"/>
                                      </p:to>
                                    </p:set>
                                    <p:animEffect transition="in" filter="wipe(left)">
                                      <p:cBhvr>
                                        <p:cTn id="15" dur="500"/>
                                        <p:tgtEl>
                                          <p:spTgt spid="30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4"/>
                                        </p:tgtEl>
                                        <p:attrNameLst>
                                          <p:attrName>style.visibility</p:attrName>
                                        </p:attrNameLst>
                                      </p:cBhvr>
                                      <p:to>
                                        <p:strVal val="visible"/>
                                      </p:to>
                                    </p:set>
                                    <p:animEffect transition="in" filter="wipe(left)">
                                      <p:cBhvr>
                                        <p:cTn id="19" dur="500"/>
                                        <p:tgtEl>
                                          <p:spTgt spid="31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11"/>
                                        </p:tgtEl>
                                        <p:attrNameLst>
                                          <p:attrName>style.visibility</p:attrName>
                                        </p:attrNameLst>
                                      </p:cBhvr>
                                      <p:to>
                                        <p:strVal val="visible"/>
                                      </p:to>
                                    </p:set>
                                    <p:animEffect transition="in" filter="wipe(left)">
                                      <p:cBhvr>
                                        <p:cTn id="23" dur="500"/>
                                        <p:tgtEl>
                                          <p:spTgt spid="31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35"/>
                                        </p:tgtEl>
                                        <p:attrNameLst>
                                          <p:attrName>style.visibility</p:attrName>
                                        </p:attrNameLst>
                                      </p:cBhvr>
                                      <p:to>
                                        <p:strVal val="visible"/>
                                      </p:to>
                                    </p:set>
                                    <p:animEffect transition="in" filter="wipe(left)">
                                      <p:cBhvr>
                                        <p:cTn id="27" dur="500"/>
                                        <p:tgtEl>
                                          <p:spTgt spid="33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34"/>
                                        </p:tgtEl>
                                        <p:attrNameLst>
                                          <p:attrName>style.visibility</p:attrName>
                                        </p:attrNameLst>
                                      </p:cBhvr>
                                      <p:to>
                                        <p:strVal val="visible"/>
                                      </p:to>
                                    </p:set>
                                    <p:animEffect transition="in" filter="wipe(left)">
                                      <p:cBhvr>
                                        <p:cTn id="31" dur="500"/>
                                        <p:tgtEl>
                                          <p:spTgt spid="334"/>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37"/>
                                        </p:tgtEl>
                                        <p:attrNameLst>
                                          <p:attrName>style.visibility</p:attrName>
                                        </p:attrNameLst>
                                      </p:cBhvr>
                                      <p:to>
                                        <p:strVal val="visible"/>
                                      </p:to>
                                    </p:set>
                                    <p:animEffect transition="in" filter="wipe(left)">
                                      <p:cBhvr>
                                        <p:cTn id="35" dur="500"/>
                                        <p:tgtEl>
                                          <p:spTgt spid="33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38"/>
                                        </p:tgtEl>
                                        <p:attrNameLst>
                                          <p:attrName>style.visibility</p:attrName>
                                        </p:attrNameLst>
                                      </p:cBhvr>
                                      <p:to>
                                        <p:strVal val="visible"/>
                                      </p:to>
                                    </p:set>
                                    <p:animEffect transition="in" filter="wipe(left)">
                                      <p:cBhvr>
                                        <p:cTn id="39" dur="500"/>
                                        <p:tgtEl>
                                          <p:spTgt spid="338"/>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45"/>
                                        </p:tgtEl>
                                        <p:attrNameLst>
                                          <p:attrName>style.visibility</p:attrName>
                                        </p:attrNameLst>
                                      </p:cBhvr>
                                      <p:to>
                                        <p:strVal val="visible"/>
                                      </p:to>
                                    </p:set>
                                    <p:animEffect transition="in" filter="wipe(left)">
                                      <p:cBhvr>
                                        <p:cTn id="43" dur="500"/>
                                        <p:tgtEl>
                                          <p:spTgt spid="34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44"/>
                                        </p:tgtEl>
                                        <p:attrNameLst>
                                          <p:attrName>style.visibility</p:attrName>
                                        </p:attrNameLst>
                                      </p:cBhvr>
                                      <p:to>
                                        <p:strVal val="visible"/>
                                      </p:to>
                                    </p:set>
                                    <p:animEffect transition="in" filter="wipe(left)">
                                      <p:cBhvr>
                                        <p:cTn id="47" dur="500"/>
                                        <p:tgtEl>
                                          <p:spTgt spid="3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47"/>
                                        </p:tgtEl>
                                        <p:attrNameLst>
                                          <p:attrName>style.visibility</p:attrName>
                                        </p:attrNameLst>
                                      </p:cBhvr>
                                      <p:to>
                                        <p:strVal val="visible"/>
                                      </p:to>
                                    </p:set>
                                    <p:animEffect transition="in" filter="wipe(left)">
                                      <p:cBhvr>
                                        <p:cTn id="51" dur="500"/>
                                        <p:tgtEl>
                                          <p:spTgt spid="34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46"/>
                                        </p:tgtEl>
                                        <p:attrNameLst>
                                          <p:attrName>style.visibility</p:attrName>
                                        </p:attrNameLst>
                                      </p:cBhvr>
                                      <p:to>
                                        <p:strVal val="visible"/>
                                      </p:to>
                                    </p:set>
                                    <p:animEffect transition="in" filter="wipe(left)">
                                      <p:cBhvr>
                                        <p:cTn id="55" dur="500"/>
                                        <p:tgtEl>
                                          <p:spTgt spid="346"/>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348"/>
                                        </p:tgtEl>
                                        <p:attrNameLst>
                                          <p:attrName>style.visibility</p:attrName>
                                        </p:attrNameLst>
                                      </p:cBhvr>
                                      <p:to>
                                        <p:strVal val="visible"/>
                                      </p:to>
                                    </p:set>
                                    <p:animEffect transition="in" filter="wipe(left)">
                                      <p:cBhvr>
                                        <p:cTn id="59" dur="500"/>
                                        <p:tgtEl>
                                          <p:spTgt spid="348"/>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49"/>
                                        </p:tgtEl>
                                        <p:attrNameLst>
                                          <p:attrName>style.visibility</p:attrName>
                                        </p:attrNameLst>
                                      </p:cBhvr>
                                      <p:to>
                                        <p:strVal val="visible"/>
                                      </p:to>
                                    </p:set>
                                    <p:animEffect transition="in" filter="wipe(left)">
                                      <p:cBhvr>
                                        <p:cTn id="63" dur="500"/>
                                        <p:tgtEl>
                                          <p:spTgt spid="349"/>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50"/>
                                        </p:tgtEl>
                                        <p:attrNameLst>
                                          <p:attrName>style.visibility</p:attrName>
                                        </p:attrNameLst>
                                      </p:cBhvr>
                                      <p:to>
                                        <p:strVal val="visible"/>
                                      </p:to>
                                    </p:set>
                                    <p:animEffect transition="in" filter="wipe(left)">
                                      <p:cBhvr>
                                        <p:cTn id="67" dur="500"/>
                                        <p:tgtEl>
                                          <p:spTgt spid="350"/>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54"/>
                                        </p:tgtEl>
                                        <p:attrNameLst>
                                          <p:attrName>style.visibility</p:attrName>
                                        </p:attrNameLst>
                                      </p:cBhvr>
                                      <p:to>
                                        <p:strVal val="visible"/>
                                      </p:to>
                                    </p:set>
                                    <p:animEffect transition="in" filter="wipe(left)">
                                      <p:cBhvr>
                                        <p:cTn id="71" dur="500"/>
                                        <p:tgtEl>
                                          <p:spTgt spid="35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351"/>
                                        </p:tgtEl>
                                        <p:attrNameLst>
                                          <p:attrName>style.visibility</p:attrName>
                                        </p:attrNameLst>
                                      </p:cBhvr>
                                      <p:to>
                                        <p:strVal val="visible"/>
                                      </p:to>
                                    </p:set>
                                    <p:animEffect transition="in" filter="wipe(left)">
                                      <p:cBhvr>
                                        <p:cTn id="75" dur="500"/>
                                        <p:tgtEl>
                                          <p:spTgt spid="351"/>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55"/>
                                        </p:tgtEl>
                                        <p:attrNameLst>
                                          <p:attrName>style.visibility</p:attrName>
                                        </p:attrNameLst>
                                      </p:cBhvr>
                                      <p:to>
                                        <p:strVal val="visible"/>
                                      </p:to>
                                    </p:set>
                                    <p:animEffect transition="in" filter="wipe(left)">
                                      <p:cBhvr>
                                        <p:cTn id="79" dur="500"/>
                                        <p:tgtEl>
                                          <p:spTgt spid="355"/>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357"/>
                                        </p:tgtEl>
                                        <p:attrNameLst>
                                          <p:attrName>style.visibility</p:attrName>
                                        </p:attrNameLst>
                                      </p:cBhvr>
                                      <p:to>
                                        <p:strVal val="visible"/>
                                      </p:to>
                                    </p:set>
                                    <p:animEffect transition="in" filter="wipe(left)">
                                      <p:cBhvr>
                                        <p:cTn id="83" dur="500"/>
                                        <p:tgtEl>
                                          <p:spTgt spid="357"/>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356"/>
                                        </p:tgtEl>
                                        <p:attrNameLst>
                                          <p:attrName>style.visibility</p:attrName>
                                        </p:attrNameLst>
                                      </p:cBhvr>
                                      <p:to>
                                        <p:strVal val="visible"/>
                                      </p:to>
                                    </p:set>
                                    <p:animEffect transition="in" filter="wipe(left)">
                                      <p:cBhvr>
                                        <p:cTn id="87" dur="500"/>
                                        <p:tgtEl>
                                          <p:spTgt spid="356"/>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359"/>
                                        </p:tgtEl>
                                        <p:attrNameLst>
                                          <p:attrName>style.visibility</p:attrName>
                                        </p:attrNameLst>
                                      </p:cBhvr>
                                      <p:to>
                                        <p:strVal val="visible"/>
                                      </p:to>
                                    </p:set>
                                    <p:animEffect transition="in" filter="wipe(left)">
                                      <p:cBhvr>
                                        <p:cTn id="91" dur="500"/>
                                        <p:tgtEl>
                                          <p:spTgt spid="359"/>
                                        </p:tgtEl>
                                      </p:cBhvr>
                                    </p:animEffect>
                                  </p:childTnLst>
                                </p:cTn>
                              </p:par>
                            </p:childTnLst>
                          </p:cTn>
                        </p:par>
                        <p:par>
                          <p:cTn id="92" fill="hold">
                            <p:stCondLst>
                              <p:cond delay="11000"/>
                            </p:stCondLst>
                            <p:childTnLst>
                              <p:par>
                                <p:cTn id="93" presetID="22" presetClass="entr" presetSubtype="8" fill="hold" grpId="0" nodeType="afterEffect">
                                  <p:stCondLst>
                                    <p:cond delay="0"/>
                                  </p:stCondLst>
                                  <p:childTnLst>
                                    <p:set>
                                      <p:cBhvr>
                                        <p:cTn id="94" dur="1" fill="hold">
                                          <p:stCondLst>
                                            <p:cond delay="0"/>
                                          </p:stCondLst>
                                        </p:cTn>
                                        <p:tgtEl>
                                          <p:spTgt spid="358"/>
                                        </p:tgtEl>
                                        <p:attrNameLst>
                                          <p:attrName>style.visibility</p:attrName>
                                        </p:attrNameLst>
                                      </p:cBhvr>
                                      <p:to>
                                        <p:strVal val="visible"/>
                                      </p:to>
                                    </p:set>
                                    <p:animEffect transition="in" filter="wipe(left)">
                                      <p:cBhvr>
                                        <p:cTn id="95" dur="500"/>
                                        <p:tgtEl>
                                          <p:spTgt spid="358"/>
                                        </p:tgtEl>
                                      </p:cBhvr>
                                    </p:animEffect>
                                  </p:childTnLst>
                                </p:cTn>
                              </p:par>
                            </p:childTnLst>
                          </p:cTn>
                        </p:par>
                        <p:par>
                          <p:cTn id="96" fill="hold">
                            <p:stCondLst>
                              <p:cond delay="11500"/>
                            </p:stCondLst>
                            <p:childTnLst>
                              <p:par>
                                <p:cTn id="97" presetID="22" presetClass="entr" presetSubtype="8" fill="hold" nodeType="afterEffect">
                                  <p:stCondLst>
                                    <p:cond delay="0"/>
                                  </p:stCondLst>
                                  <p:childTnLst>
                                    <p:set>
                                      <p:cBhvr>
                                        <p:cTn id="98" dur="1" fill="hold">
                                          <p:stCondLst>
                                            <p:cond delay="0"/>
                                          </p:stCondLst>
                                        </p:cTn>
                                        <p:tgtEl>
                                          <p:spTgt spid="360"/>
                                        </p:tgtEl>
                                        <p:attrNameLst>
                                          <p:attrName>style.visibility</p:attrName>
                                        </p:attrNameLst>
                                      </p:cBhvr>
                                      <p:to>
                                        <p:strVal val="visible"/>
                                      </p:to>
                                    </p:set>
                                    <p:animEffect transition="in" filter="wipe(left)">
                                      <p:cBhvr>
                                        <p:cTn id="99" dur="500"/>
                                        <p:tgtEl>
                                          <p:spTgt spid="360"/>
                                        </p:tgtEl>
                                      </p:cBhvr>
                                    </p:animEffect>
                                  </p:childTnLst>
                                </p:cTn>
                              </p:par>
                            </p:childTnLst>
                          </p:cTn>
                        </p:par>
                        <p:par>
                          <p:cTn id="100" fill="hold">
                            <p:stCondLst>
                              <p:cond delay="12000"/>
                            </p:stCondLst>
                            <p:childTnLst>
                              <p:par>
                                <p:cTn id="101" presetID="22" presetClass="entr" presetSubtype="8" fill="hold" grpId="0" nodeType="afterEffect">
                                  <p:stCondLst>
                                    <p:cond delay="0"/>
                                  </p:stCondLst>
                                  <p:childTnLst>
                                    <p:set>
                                      <p:cBhvr>
                                        <p:cTn id="102" dur="1" fill="hold">
                                          <p:stCondLst>
                                            <p:cond delay="0"/>
                                          </p:stCondLst>
                                        </p:cTn>
                                        <p:tgtEl>
                                          <p:spTgt spid="361"/>
                                        </p:tgtEl>
                                        <p:attrNameLst>
                                          <p:attrName>style.visibility</p:attrName>
                                        </p:attrNameLst>
                                      </p:cBhvr>
                                      <p:to>
                                        <p:strVal val="visible"/>
                                      </p:to>
                                    </p:set>
                                    <p:animEffect transition="in" filter="wipe(left)">
                                      <p:cBhvr>
                                        <p:cTn id="103" dur="500"/>
                                        <p:tgtEl>
                                          <p:spTgt spid="361"/>
                                        </p:tgtEl>
                                      </p:cBhvr>
                                    </p:animEffect>
                                  </p:childTnLst>
                                </p:cTn>
                              </p:par>
                            </p:childTnLst>
                          </p:cTn>
                        </p:par>
                        <p:par>
                          <p:cTn id="104" fill="hold">
                            <p:stCondLst>
                              <p:cond delay="12500"/>
                            </p:stCondLst>
                            <p:childTnLst>
                              <p:par>
                                <p:cTn id="105" presetID="22" presetClass="entr" presetSubtype="8" fill="hold" nodeType="afterEffect">
                                  <p:stCondLst>
                                    <p:cond delay="0"/>
                                  </p:stCondLst>
                                  <p:childTnLst>
                                    <p:set>
                                      <p:cBhvr>
                                        <p:cTn id="106" dur="1" fill="hold">
                                          <p:stCondLst>
                                            <p:cond delay="0"/>
                                          </p:stCondLst>
                                        </p:cTn>
                                        <p:tgtEl>
                                          <p:spTgt spid="363"/>
                                        </p:tgtEl>
                                        <p:attrNameLst>
                                          <p:attrName>style.visibility</p:attrName>
                                        </p:attrNameLst>
                                      </p:cBhvr>
                                      <p:to>
                                        <p:strVal val="visible"/>
                                      </p:to>
                                    </p:set>
                                    <p:animEffect transition="in" filter="wipe(left)">
                                      <p:cBhvr>
                                        <p:cTn id="107" dur="500"/>
                                        <p:tgtEl>
                                          <p:spTgt spid="363"/>
                                        </p:tgtEl>
                                      </p:cBhvr>
                                    </p:animEffect>
                                  </p:childTnLst>
                                </p:cTn>
                              </p:par>
                            </p:childTnLst>
                          </p:cTn>
                        </p:par>
                        <p:par>
                          <p:cTn id="108" fill="hold">
                            <p:stCondLst>
                              <p:cond delay="13000"/>
                            </p:stCondLst>
                            <p:childTnLst>
                              <p:par>
                                <p:cTn id="109" presetID="22" presetClass="entr" presetSubtype="8" fill="hold" grpId="0" nodeType="afterEffect">
                                  <p:stCondLst>
                                    <p:cond delay="0"/>
                                  </p:stCondLst>
                                  <p:childTnLst>
                                    <p:set>
                                      <p:cBhvr>
                                        <p:cTn id="110" dur="1" fill="hold">
                                          <p:stCondLst>
                                            <p:cond delay="0"/>
                                          </p:stCondLst>
                                        </p:cTn>
                                        <p:tgtEl>
                                          <p:spTgt spid="362"/>
                                        </p:tgtEl>
                                        <p:attrNameLst>
                                          <p:attrName>style.visibility</p:attrName>
                                        </p:attrNameLst>
                                      </p:cBhvr>
                                      <p:to>
                                        <p:strVal val="visible"/>
                                      </p:to>
                                    </p:set>
                                    <p:animEffect transition="in" filter="wipe(left)">
                                      <p:cBhvr>
                                        <p:cTn id="111" dur="500"/>
                                        <p:tgtEl>
                                          <p:spTgt spid="362"/>
                                        </p:tgtEl>
                                      </p:cBhvr>
                                    </p:animEffect>
                                  </p:childTnLst>
                                </p:cTn>
                              </p:par>
                            </p:childTnLst>
                          </p:cTn>
                        </p:par>
                        <p:par>
                          <p:cTn id="112" fill="hold">
                            <p:stCondLst>
                              <p:cond delay="13500"/>
                            </p:stCondLst>
                            <p:childTnLst>
                              <p:par>
                                <p:cTn id="113" presetID="22" presetClass="entr" presetSubtype="8" fill="hold" nodeType="afterEffect">
                                  <p:stCondLst>
                                    <p:cond delay="0"/>
                                  </p:stCondLst>
                                  <p:childTnLst>
                                    <p:set>
                                      <p:cBhvr>
                                        <p:cTn id="114" dur="1" fill="hold">
                                          <p:stCondLst>
                                            <p:cond delay="0"/>
                                          </p:stCondLst>
                                        </p:cTn>
                                        <p:tgtEl>
                                          <p:spTgt spid="365"/>
                                        </p:tgtEl>
                                        <p:attrNameLst>
                                          <p:attrName>style.visibility</p:attrName>
                                        </p:attrNameLst>
                                      </p:cBhvr>
                                      <p:to>
                                        <p:strVal val="visible"/>
                                      </p:to>
                                    </p:set>
                                    <p:animEffect transition="in" filter="wipe(left)">
                                      <p:cBhvr>
                                        <p:cTn id="115" dur="500"/>
                                        <p:tgtEl>
                                          <p:spTgt spid="365"/>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64"/>
                                        </p:tgtEl>
                                        <p:attrNameLst>
                                          <p:attrName>style.visibility</p:attrName>
                                        </p:attrNameLst>
                                      </p:cBhvr>
                                      <p:to>
                                        <p:strVal val="visible"/>
                                      </p:to>
                                    </p:set>
                                    <p:animEffect transition="in" filter="wipe(left)">
                                      <p:cBhvr>
                                        <p:cTn id="119" dur="500"/>
                                        <p:tgtEl>
                                          <p:spTgt spid="364"/>
                                        </p:tgtEl>
                                      </p:cBhvr>
                                    </p:animEffect>
                                  </p:childTnLst>
                                </p:cTn>
                              </p:par>
                            </p:childTnLst>
                          </p:cTn>
                        </p:par>
                        <p:par>
                          <p:cTn id="120" fill="hold">
                            <p:stCondLst>
                              <p:cond delay="14500"/>
                            </p:stCondLst>
                            <p:childTnLst>
                              <p:par>
                                <p:cTn id="121" presetID="22" presetClass="entr" presetSubtype="8" fill="hold" nodeType="afterEffect">
                                  <p:stCondLst>
                                    <p:cond delay="0"/>
                                  </p:stCondLst>
                                  <p:childTnLst>
                                    <p:set>
                                      <p:cBhvr>
                                        <p:cTn id="122" dur="1" fill="hold">
                                          <p:stCondLst>
                                            <p:cond delay="0"/>
                                          </p:stCondLst>
                                        </p:cTn>
                                        <p:tgtEl>
                                          <p:spTgt spid="367"/>
                                        </p:tgtEl>
                                        <p:attrNameLst>
                                          <p:attrName>style.visibility</p:attrName>
                                        </p:attrNameLst>
                                      </p:cBhvr>
                                      <p:to>
                                        <p:strVal val="visible"/>
                                      </p:to>
                                    </p:set>
                                    <p:animEffect transition="in" filter="wipe(left)">
                                      <p:cBhvr>
                                        <p:cTn id="123" dur="500"/>
                                        <p:tgtEl>
                                          <p:spTgt spid="367"/>
                                        </p:tgtEl>
                                      </p:cBhvr>
                                    </p:animEffect>
                                  </p:childTnLst>
                                </p:cTn>
                              </p:par>
                            </p:childTnLst>
                          </p:cTn>
                        </p:par>
                        <p:par>
                          <p:cTn id="124" fill="hold">
                            <p:stCondLst>
                              <p:cond delay="15000"/>
                            </p:stCondLst>
                            <p:childTnLst>
                              <p:par>
                                <p:cTn id="125" presetID="22" presetClass="entr" presetSubtype="8" fill="hold" nodeType="afterEffect">
                                  <p:stCondLst>
                                    <p:cond delay="0"/>
                                  </p:stCondLst>
                                  <p:childTnLst>
                                    <p:set>
                                      <p:cBhvr>
                                        <p:cTn id="126" dur="1" fill="hold">
                                          <p:stCondLst>
                                            <p:cond delay="0"/>
                                          </p:stCondLst>
                                        </p:cTn>
                                        <p:tgtEl>
                                          <p:spTgt spid="368"/>
                                        </p:tgtEl>
                                        <p:attrNameLst>
                                          <p:attrName>style.visibility</p:attrName>
                                        </p:attrNameLst>
                                      </p:cBhvr>
                                      <p:to>
                                        <p:strVal val="visible"/>
                                      </p:to>
                                    </p:set>
                                    <p:animEffect transition="in" filter="wipe(left)">
                                      <p:cBhvr>
                                        <p:cTn id="127" dur="500"/>
                                        <p:tgtEl>
                                          <p:spTgt spid="368"/>
                                        </p:tgtEl>
                                      </p:cBhvr>
                                    </p:animEffect>
                                  </p:childTnLst>
                                </p:cTn>
                              </p:par>
                            </p:childTnLst>
                          </p:cTn>
                        </p:par>
                        <p:par>
                          <p:cTn id="128" fill="hold">
                            <p:stCondLst>
                              <p:cond delay="15500"/>
                            </p:stCondLst>
                            <p:childTnLst>
                              <p:par>
                                <p:cTn id="129" presetID="22" presetClass="entr" presetSubtype="8" fill="hold" grpId="0" nodeType="afterEffect">
                                  <p:stCondLst>
                                    <p:cond delay="0"/>
                                  </p:stCondLst>
                                  <p:childTnLst>
                                    <p:set>
                                      <p:cBhvr>
                                        <p:cTn id="130" dur="1" fill="hold">
                                          <p:stCondLst>
                                            <p:cond delay="0"/>
                                          </p:stCondLst>
                                        </p:cTn>
                                        <p:tgtEl>
                                          <p:spTgt spid="370"/>
                                        </p:tgtEl>
                                        <p:attrNameLst>
                                          <p:attrName>style.visibility</p:attrName>
                                        </p:attrNameLst>
                                      </p:cBhvr>
                                      <p:to>
                                        <p:strVal val="visible"/>
                                      </p:to>
                                    </p:set>
                                    <p:animEffect transition="in" filter="wipe(left)">
                                      <p:cBhvr>
                                        <p:cTn id="131" dur="500"/>
                                        <p:tgtEl>
                                          <p:spTgt spid="370"/>
                                        </p:tgtEl>
                                      </p:cBhvr>
                                    </p:animEffect>
                                  </p:childTnLst>
                                </p:cTn>
                              </p:par>
                            </p:childTnLst>
                          </p:cTn>
                        </p:par>
                        <p:par>
                          <p:cTn id="132" fill="hold">
                            <p:stCondLst>
                              <p:cond delay="16000"/>
                            </p:stCondLst>
                            <p:childTnLst>
                              <p:par>
                                <p:cTn id="133" presetID="22" presetClass="entr" presetSubtype="8" fill="hold" nodeType="afterEffect">
                                  <p:stCondLst>
                                    <p:cond delay="0"/>
                                  </p:stCondLst>
                                  <p:childTnLst>
                                    <p:set>
                                      <p:cBhvr>
                                        <p:cTn id="134" dur="1" fill="hold">
                                          <p:stCondLst>
                                            <p:cond delay="0"/>
                                          </p:stCondLst>
                                        </p:cTn>
                                        <p:tgtEl>
                                          <p:spTgt spid="372"/>
                                        </p:tgtEl>
                                        <p:attrNameLst>
                                          <p:attrName>style.visibility</p:attrName>
                                        </p:attrNameLst>
                                      </p:cBhvr>
                                      <p:to>
                                        <p:strVal val="visible"/>
                                      </p:to>
                                    </p:set>
                                    <p:animEffect transition="in" filter="wipe(left)">
                                      <p:cBhvr>
                                        <p:cTn id="135" dur="500"/>
                                        <p:tgtEl>
                                          <p:spTgt spid="37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369"/>
                                        </p:tgtEl>
                                        <p:attrNameLst>
                                          <p:attrName>style.visibility</p:attrName>
                                        </p:attrNameLst>
                                      </p:cBhvr>
                                      <p:to>
                                        <p:strVal val="visible"/>
                                      </p:to>
                                    </p:set>
                                    <p:animEffect transition="in" filter="wipe(left)">
                                      <p:cBhvr>
                                        <p:cTn id="139" dur="500"/>
                                        <p:tgtEl>
                                          <p:spTgt spid="369"/>
                                        </p:tgtEl>
                                      </p:cBhvr>
                                    </p:animEffect>
                                  </p:childTnLst>
                                </p:cTn>
                              </p:par>
                            </p:childTnLst>
                          </p:cTn>
                        </p:par>
                        <p:par>
                          <p:cTn id="140" fill="hold">
                            <p:stCondLst>
                              <p:cond delay="17000"/>
                            </p:stCondLst>
                            <p:childTnLst>
                              <p:par>
                                <p:cTn id="141" presetID="22" presetClass="entr" presetSubtype="8" fill="hold" nodeType="afterEffect">
                                  <p:stCondLst>
                                    <p:cond delay="0"/>
                                  </p:stCondLst>
                                  <p:childTnLst>
                                    <p:set>
                                      <p:cBhvr>
                                        <p:cTn id="142" dur="1" fill="hold">
                                          <p:stCondLst>
                                            <p:cond delay="0"/>
                                          </p:stCondLst>
                                        </p:cTn>
                                        <p:tgtEl>
                                          <p:spTgt spid="373"/>
                                        </p:tgtEl>
                                        <p:attrNameLst>
                                          <p:attrName>style.visibility</p:attrName>
                                        </p:attrNameLst>
                                      </p:cBhvr>
                                      <p:to>
                                        <p:strVal val="visible"/>
                                      </p:to>
                                    </p:set>
                                    <p:animEffect transition="in" filter="wipe(left)">
                                      <p:cBhvr>
                                        <p:cTn id="143" dur="500"/>
                                        <p:tgtEl>
                                          <p:spTgt spid="373"/>
                                        </p:tgtEl>
                                      </p:cBhvr>
                                    </p:animEffect>
                                  </p:childTnLst>
                                </p:cTn>
                              </p:par>
                            </p:childTnLst>
                          </p:cTn>
                        </p:par>
                        <p:par>
                          <p:cTn id="144" fill="hold">
                            <p:stCondLst>
                              <p:cond delay="17500"/>
                            </p:stCondLst>
                            <p:childTnLst>
                              <p:par>
                                <p:cTn id="145" presetID="22" presetClass="entr" presetSubtype="8" fill="hold" grpId="0" nodeType="afterEffect">
                                  <p:stCondLst>
                                    <p:cond delay="0"/>
                                  </p:stCondLst>
                                  <p:childTnLst>
                                    <p:set>
                                      <p:cBhvr>
                                        <p:cTn id="146" dur="1" fill="hold">
                                          <p:stCondLst>
                                            <p:cond delay="0"/>
                                          </p:stCondLst>
                                        </p:cTn>
                                        <p:tgtEl>
                                          <p:spTgt spid="371"/>
                                        </p:tgtEl>
                                        <p:attrNameLst>
                                          <p:attrName>style.visibility</p:attrName>
                                        </p:attrNameLst>
                                      </p:cBhvr>
                                      <p:to>
                                        <p:strVal val="visible"/>
                                      </p:to>
                                    </p:set>
                                    <p:animEffect transition="in" filter="wipe(left)">
                                      <p:cBhvr>
                                        <p:cTn id="147" dur="500"/>
                                        <p:tgtEl>
                                          <p:spTgt spid="371"/>
                                        </p:tgtEl>
                                      </p:cBhvr>
                                    </p:animEffect>
                                  </p:childTnLst>
                                </p:cTn>
                              </p:par>
                            </p:childTnLst>
                          </p:cTn>
                        </p:par>
                        <p:par>
                          <p:cTn id="148" fill="hold">
                            <p:stCondLst>
                              <p:cond delay="18000"/>
                            </p:stCondLst>
                            <p:childTnLst>
                              <p:par>
                                <p:cTn id="149" presetID="22" presetClass="entr" presetSubtype="8" fill="hold" nodeType="afterEffect">
                                  <p:stCondLst>
                                    <p:cond delay="0"/>
                                  </p:stCondLst>
                                  <p:childTnLst>
                                    <p:set>
                                      <p:cBhvr>
                                        <p:cTn id="150" dur="1" fill="hold">
                                          <p:stCondLst>
                                            <p:cond delay="0"/>
                                          </p:stCondLst>
                                        </p:cTn>
                                        <p:tgtEl>
                                          <p:spTgt spid="375"/>
                                        </p:tgtEl>
                                        <p:attrNameLst>
                                          <p:attrName>style.visibility</p:attrName>
                                        </p:attrNameLst>
                                      </p:cBhvr>
                                      <p:to>
                                        <p:strVal val="visible"/>
                                      </p:to>
                                    </p:set>
                                    <p:animEffect transition="in" filter="wipe(left)">
                                      <p:cBhvr>
                                        <p:cTn id="151" dur="500"/>
                                        <p:tgtEl>
                                          <p:spTgt spid="375"/>
                                        </p:tgtEl>
                                      </p:cBhvr>
                                    </p:animEffect>
                                  </p:childTnLst>
                                </p:cTn>
                              </p:par>
                            </p:childTnLst>
                          </p:cTn>
                        </p:par>
                        <p:par>
                          <p:cTn id="152" fill="hold">
                            <p:stCondLst>
                              <p:cond delay="18500"/>
                            </p:stCondLst>
                            <p:childTnLst>
                              <p:par>
                                <p:cTn id="153" presetID="22" presetClass="entr" presetSubtype="8" fill="hold" grpId="0" nodeType="afterEffect">
                                  <p:stCondLst>
                                    <p:cond delay="0"/>
                                  </p:stCondLst>
                                  <p:childTnLst>
                                    <p:set>
                                      <p:cBhvr>
                                        <p:cTn id="154" dur="1" fill="hold">
                                          <p:stCondLst>
                                            <p:cond delay="0"/>
                                          </p:stCondLst>
                                        </p:cTn>
                                        <p:tgtEl>
                                          <p:spTgt spid="374"/>
                                        </p:tgtEl>
                                        <p:attrNameLst>
                                          <p:attrName>style.visibility</p:attrName>
                                        </p:attrNameLst>
                                      </p:cBhvr>
                                      <p:to>
                                        <p:strVal val="visible"/>
                                      </p:to>
                                    </p:set>
                                    <p:animEffect transition="in" filter="wipe(left)">
                                      <p:cBhvr>
                                        <p:cTn id="155" dur="500"/>
                                        <p:tgtEl>
                                          <p:spTgt spid="374"/>
                                        </p:tgtEl>
                                      </p:cBhvr>
                                    </p:animEffect>
                                  </p:childTnLst>
                                </p:cTn>
                              </p:par>
                            </p:childTnLst>
                          </p:cTn>
                        </p:par>
                        <p:par>
                          <p:cTn id="156" fill="hold">
                            <p:stCondLst>
                              <p:cond delay="19000"/>
                            </p:stCondLst>
                            <p:childTnLst>
                              <p:par>
                                <p:cTn id="157" presetID="22" presetClass="entr" presetSubtype="8" fill="hold" nodeType="afterEffect">
                                  <p:stCondLst>
                                    <p:cond delay="0"/>
                                  </p:stCondLst>
                                  <p:childTnLst>
                                    <p:set>
                                      <p:cBhvr>
                                        <p:cTn id="158" dur="1" fill="hold">
                                          <p:stCondLst>
                                            <p:cond delay="0"/>
                                          </p:stCondLst>
                                        </p:cTn>
                                        <p:tgtEl>
                                          <p:spTgt spid="377"/>
                                        </p:tgtEl>
                                        <p:attrNameLst>
                                          <p:attrName>style.visibility</p:attrName>
                                        </p:attrNameLst>
                                      </p:cBhvr>
                                      <p:to>
                                        <p:strVal val="visible"/>
                                      </p:to>
                                    </p:set>
                                    <p:animEffect transition="in" filter="wipe(left)">
                                      <p:cBhvr>
                                        <p:cTn id="159" dur="500"/>
                                        <p:tgtEl>
                                          <p:spTgt spid="377"/>
                                        </p:tgtEl>
                                      </p:cBhvr>
                                    </p:animEffect>
                                  </p:childTnLst>
                                </p:cTn>
                              </p:par>
                            </p:childTnLst>
                          </p:cTn>
                        </p:par>
                        <p:par>
                          <p:cTn id="160" fill="hold">
                            <p:stCondLst>
                              <p:cond delay="19500"/>
                            </p:stCondLst>
                            <p:childTnLst>
                              <p:par>
                                <p:cTn id="161" presetID="22" presetClass="entr" presetSubtype="8" fill="hold" grpId="0" nodeType="afterEffect">
                                  <p:stCondLst>
                                    <p:cond delay="0"/>
                                  </p:stCondLst>
                                  <p:childTnLst>
                                    <p:set>
                                      <p:cBhvr>
                                        <p:cTn id="162" dur="1" fill="hold">
                                          <p:stCondLst>
                                            <p:cond delay="0"/>
                                          </p:stCondLst>
                                        </p:cTn>
                                        <p:tgtEl>
                                          <p:spTgt spid="376"/>
                                        </p:tgtEl>
                                        <p:attrNameLst>
                                          <p:attrName>style.visibility</p:attrName>
                                        </p:attrNameLst>
                                      </p:cBhvr>
                                      <p:to>
                                        <p:strVal val="visible"/>
                                      </p:to>
                                    </p:set>
                                    <p:animEffect transition="in" filter="wipe(left)">
                                      <p:cBhvr>
                                        <p:cTn id="163" dur="500"/>
                                        <p:tgtEl>
                                          <p:spTgt spid="376"/>
                                        </p:tgtEl>
                                      </p:cBhvr>
                                    </p:animEffect>
                                  </p:childTnLst>
                                </p:cTn>
                              </p:par>
                            </p:childTnLst>
                          </p:cTn>
                        </p:par>
                        <p:par>
                          <p:cTn id="164" fill="hold">
                            <p:stCondLst>
                              <p:cond delay="20000"/>
                            </p:stCondLst>
                            <p:childTnLst>
                              <p:par>
                                <p:cTn id="165" presetID="22" presetClass="entr" presetSubtype="8" fill="hold" nodeType="afterEffect">
                                  <p:stCondLst>
                                    <p:cond delay="0"/>
                                  </p:stCondLst>
                                  <p:childTnLst>
                                    <p:set>
                                      <p:cBhvr>
                                        <p:cTn id="166" dur="1" fill="hold">
                                          <p:stCondLst>
                                            <p:cond delay="0"/>
                                          </p:stCondLst>
                                        </p:cTn>
                                        <p:tgtEl>
                                          <p:spTgt spid="378"/>
                                        </p:tgtEl>
                                        <p:attrNameLst>
                                          <p:attrName>style.visibility</p:attrName>
                                        </p:attrNameLst>
                                      </p:cBhvr>
                                      <p:to>
                                        <p:strVal val="visible"/>
                                      </p:to>
                                    </p:set>
                                    <p:animEffect transition="in" filter="wipe(left)">
                                      <p:cBhvr>
                                        <p:cTn id="167" dur="500"/>
                                        <p:tgtEl>
                                          <p:spTgt spid="378"/>
                                        </p:tgtEl>
                                      </p:cBhvr>
                                    </p:animEffect>
                                  </p:childTnLst>
                                </p:cTn>
                              </p:par>
                            </p:childTnLst>
                          </p:cTn>
                        </p:par>
                        <p:par>
                          <p:cTn id="168" fill="hold">
                            <p:stCondLst>
                              <p:cond delay="20500"/>
                            </p:stCondLst>
                            <p:childTnLst>
                              <p:par>
                                <p:cTn id="169" presetID="22" presetClass="entr" presetSubtype="8" fill="hold" grpId="0" nodeType="afterEffect">
                                  <p:stCondLst>
                                    <p:cond delay="0"/>
                                  </p:stCondLst>
                                  <p:childTnLst>
                                    <p:set>
                                      <p:cBhvr>
                                        <p:cTn id="170" dur="1" fill="hold">
                                          <p:stCondLst>
                                            <p:cond delay="0"/>
                                          </p:stCondLst>
                                        </p:cTn>
                                        <p:tgtEl>
                                          <p:spTgt spid="379"/>
                                        </p:tgtEl>
                                        <p:attrNameLst>
                                          <p:attrName>style.visibility</p:attrName>
                                        </p:attrNameLst>
                                      </p:cBhvr>
                                      <p:to>
                                        <p:strVal val="visible"/>
                                      </p:to>
                                    </p:set>
                                    <p:animEffect transition="in" filter="wipe(left)">
                                      <p:cBhvr>
                                        <p:cTn id="171" dur="500"/>
                                        <p:tgtEl>
                                          <p:spTgt spid="379"/>
                                        </p:tgtEl>
                                      </p:cBhvr>
                                    </p:animEffect>
                                  </p:childTnLst>
                                </p:cTn>
                              </p:par>
                            </p:childTnLst>
                          </p:cTn>
                        </p:par>
                        <p:par>
                          <p:cTn id="172" fill="hold">
                            <p:stCondLst>
                              <p:cond delay="21000"/>
                            </p:stCondLst>
                            <p:childTnLst>
                              <p:par>
                                <p:cTn id="173" presetID="22" presetClass="entr" presetSubtype="8" fill="hold" nodeType="afterEffect">
                                  <p:stCondLst>
                                    <p:cond delay="0"/>
                                  </p:stCondLst>
                                  <p:childTnLst>
                                    <p:set>
                                      <p:cBhvr>
                                        <p:cTn id="174" dur="1" fill="hold">
                                          <p:stCondLst>
                                            <p:cond delay="0"/>
                                          </p:stCondLst>
                                        </p:cTn>
                                        <p:tgtEl>
                                          <p:spTgt spid="381"/>
                                        </p:tgtEl>
                                        <p:attrNameLst>
                                          <p:attrName>style.visibility</p:attrName>
                                        </p:attrNameLst>
                                      </p:cBhvr>
                                      <p:to>
                                        <p:strVal val="visible"/>
                                      </p:to>
                                    </p:set>
                                    <p:animEffect transition="in" filter="wipe(left)">
                                      <p:cBhvr>
                                        <p:cTn id="175" dur="500"/>
                                        <p:tgtEl>
                                          <p:spTgt spid="381"/>
                                        </p:tgtEl>
                                      </p:cBhvr>
                                    </p:animEffect>
                                  </p:childTnLst>
                                </p:cTn>
                              </p:par>
                            </p:childTnLst>
                          </p:cTn>
                        </p:par>
                        <p:par>
                          <p:cTn id="176" fill="hold">
                            <p:stCondLst>
                              <p:cond delay="21500"/>
                            </p:stCondLst>
                            <p:childTnLst>
                              <p:par>
                                <p:cTn id="177" presetID="22" presetClass="entr" presetSubtype="8" fill="hold" grpId="0" nodeType="afterEffect">
                                  <p:stCondLst>
                                    <p:cond delay="0"/>
                                  </p:stCondLst>
                                  <p:childTnLst>
                                    <p:set>
                                      <p:cBhvr>
                                        <p:cTn id="178" dur="1" fill="hold">
                                          <p:stCondLst>
                                            <p:cond delay="0"/>
                                          </p:stCondLst>
                                        </p:cTn>
                                        <p:tgtEl>
                                          <p:spTgt spid="380"/>
                                        </p:tgtEl>
                                        <p:attrNameLst>
                                          <p:attrName>style.visibility</p:attrName>
                                        </p:attrNameLst>
                                      </p:cBhvr>
                                      <p:to>
                                        <p:strVal val="visible"/>
                                      </p:to>
                                    </p:set>
                                    <p:animEffect transition="in" filter="wipe(left)">
                                      <p:cBhvr>
                                        <p:cTn id="179" dur="500"/>
                                        <p:tgtEl>
                                          <p:spTgt spid="380"/>
                                        </p:tgtEl>
                                      </p:cBhvr>
                                    </p:animEffect>
                                  </p:childTnLst>
                                </p:cTn>
                              </p:par>
                            </p:childTnLst>
                          </p:cTn>
                        </p:par>
                        <p:par>
                          <p:cTn id="180" fill="hold">
                            <p:stCondLst>
                              <p:cond delay="22000"/>
                            </p:stCondLst>
                            <p:childTnLst>
                              <p:par>
                                <p:cTn id="181" presetID="22" presetClass="entr" presetSubtype="8" fill="hold" nodeType="afterEffect">
                                  <p:stCondLst>
                                    <p:cond delay="0"/>
                                  </p:stCondLst>
                                  <p:childTnLst>
                                    <p:set>
                                      <p:cBhvr>
                                        <p:cTn id="182" dur="1" fill="hold">
                                          <p:stCondLst>
                                            <p:cond delay="0"/>
                                          </p:stCondLst>
                                        </p:cTn>
                                        <p:tgtEl>
                                          <p:spTgt spid="383"/>
                                        </p:tgtEl>
                                        <p:attrNameLst>
                                          <p:attrName>style.visibility</p:attrName>
                                        </p:attrNameLst>
                                      </p:cBhvr>
                                      <p:to>
                                        <p:strVal val="visible"/>
                                      </p:to>
                                    </p:set>
                                    <p:animEffect transition="in" filter="wipe(left)">
                                      <p:cBhvr>
                                        <p:cTn id="183" dur="500"/>
                                        <p:tgtEl>
                                          <p:spTgt spid="383"/>
                                        </p:tgtEl>
                                      </p:cBhvr>
                                    </p:animEffect>
                                  </p:childTnLst>
                                </p:cTn>
                              </p:par>
                            </p:childTnLst>
                          </p:cTn>
                        </p:par>
                        <p:par>
                          <p:cTn id="184" fill="hold">
                            <p:stCondLst>
                              <p:cond delay="22500"/>
                            </p:stCondLst>
                            <p:childTnLst>
                              <p:par>
                                <p:cTn id="185" presetID="22" presetClass="entr" presetSubtype="8" fill="hold" grpId="0" nodeType="afterEffect">
                                  <p:stCondLst>
                                    <p:cond delay="0"/>
                                  </p:stCondLst>
                                  <p:childTnLst>
                                    <p:set>
                                      <p:cBhvr>
                                        <p:cTn id="186" dur="1" fill="hold">
                                          <p:stCondLst>
                                            <p:cond delay="0"/>
                                          </p:stCondLst>
                                        </p:cTn>
                                        <p:tgtEl>
                                          <p:spTgt spid="382"/>
                                        </p:tgtEl>
                                        <p:attrNameLst>
                                          <p:attrName>style.visibility</p:attrName>
                                        </p:attrNameLst>
                                      </p:cBhvr>
                                      <p:to>
                                        <p:strVal val="visible"/>
                                      </p:to>
                                    </p:set>
                                    <p:animEffect transition="in" filter="wipe(left)">
                                      <p:cBhvr>
                                        <p:cTn id="187" dur="500"/>
                                        <p:tgtEl>
                                          <p:spTgt spid="382"/>
                                        </p:tgtEl>
                                      </p:cBhvr>
                                    </p:animEffect>
                                  </p:childTnLst>
                                </p:cTn>
                              </p:par>
                            </p:childTnLst>
                          </p:cTn>
                        </p:par>
                        <p:par>
                          <p:cTn id="188" fill="hold">
                            <p:stCondLst>
                              <p:cond delay="23000"/>
                            </p:stCondLst>
                            <p:childTnLst>
                              <p:par>
                                <p:cTn id="189" presetID="22" presetClass="entr" presetSubtype="8" fill="hold" grpId="0" nodeType="afterEffect">
                                  <p:stCondLst>
                                    <p:cond delay="0"/>
                                  </p:stCondLst>
                                  <p:childTnLst>
                                    <p:set>
                                      <p:cBhvr>
                                        <p:cTn id="190" dur="1" fill="hold">
                                          <p:stCondLst>
                                            <p:cond delay="0"/>
                                          </p:stCondLst>
                                        </p:cTn>
                                        <p:tgtEl>
                                          <p:spTgt spid="384"/>
                                        </p:tgtEl>
                                        <p:attrNameLst>
                                          <p:attrName>style.visibility</p:attrName>
                                        </p:attrNameLst>
                                      </p:cBhvr>
                                      <p:to>
                                        <p:strVal val="visible"/>
                                      </p:to>
                                    </p:set>
                                    <p:animEffect transition="in" filter="wipe(left)">
                                      <p:cBhvr>
                                        <p:cTn id="191" dur="500"/>
                                        <p:tgtEl>
                                          <p:spTgt spid="384"/>
                                        </p:tgtEl>
                                      </p:cBhvr>
                                    </p:animEffect>
                                  </p:childTnLst>
                                </p:cTn>
                              </p:par>
                            </p:childTnLst>
                          </p:cTn>
                        </p:par>
                        <p:par>
                          <p:cTn id="192" fill="hold">
                            <p:stCondLst>
                              <p:cond delay="23500"/>
                            </p:stCondLst>
                            <p:childTnLst>
                              <p:par>
                                <p:cTn id="193" presetID="22" presetClass="entr" presetSubtype="8" fill="hold" nodeType="afterEffect">
                                  <p:stCondLst>
                                    <p:cond delay="0"/>
                                  </p:stCondLst>
                                  <p:childTnLst>
                                    <p:set>
                                      <p:cBhvr>
                                        <p:cTn id="194" dur="1" fill="hold">
                                          <p:stCondLst>
                                            <p:cond delay="0"/>
                                          </p:stCondLst>
                                        </p:cTn>
                                        <p:tgtEl>
                                          <p:spTgt spid="385"/>
                                        </p:tgtEl>
                                        <p:attrNameLst>
                                          <p:attrName>style.visibility</p:attrName>
                                        </p:attrNameLst>
                                      </p:cBhvr>
                                      <p:to>
                                        <p:strVal val="visible"/>
                                      </p:to>
                                    </p:set>
                                    <p:animEffect transition="in" filter="wipe(left)">
                                      <p:cBhvr>
                                        <p:cTn id="195" dur="500"/>
                                        <p:tgtEl>
                                          <p:spTgt spid="385"/>
                                        </p:tgtEl>
                                      </p:cBhvr>
                                    </p:animEffect>
                                  </p:childTnLst>
                                </p:cTn>
                              </p:par>
                            </p:childTnLst>
                          </p:cTn>
                        </p:par>
                        <p:par>
                          <p:cTn id="196" fill="hold">
                            <p:stCondLst>
                              <p:cond delay="24000"/>
                            </p:stCondLst>
                            <p:childTnLst>
                              <p:par>
                                <p:cTn id="197" presetID="22" presetClass="entr" presetSubtype="8" fill="hold" nodeType="afterEffect">
                                  <p:stCondLst>
                                    <p:cond delay="0"/>
                                  </p:stCondLst>
                                  <p:childTnLst>
                                    <p:set>
                                      <p:cBhvr>
                                        <p:cTn id="198" dur="1" fill="hold">
                                          <p:stCondLst>
                                            <p:cond delay="0"/>
                                          </p:stCondLst>
                                        </p:cTn>
                                        <p:tgtEl>
                                          <p:spTgt spid="386"/>
                                        </p:tgtEl>
                                        <p:attrNameLst>
                                          <p:attrName>style.visibility</p:attrName>
                                        </p:attrNameLst>
                                      </p:cBhvr>
                                      <p:to>
                                        <p:strVal val="visible"/>
                                      </p:to>
                                    </p:set>
                                    <p:animEffect transition="in" filter="wipe(left)">
                                      <p:cBhvr>
                                        <p:cTn id="199" dur="500"/>
                                        <p:tgtEl>
                                          <p:spTgt spid="386"/>
                                        </p:tgtEl>
                                      </p:cBhvr>
                                    </p:animEffect>
                                  </p:childTnLst>
                                </p:cTn>
                              </p:par>
                            </p:childTnLst>
                          </p:cTn>
                        </p:par>
                        <p:par>
                          <p:cTn id="200" fill="hold">
                            <p:stCondLst>
                              <p:cond delay="24500"/>
                            </p:stCondLst>
                            <p:childTnLst>
                              <p:par>
                                <p:cTn id="201" presetID="22" presetClass="entr" presetSubtype="8" fill="hold" grpId="0" nodeType="afterEffect">
                                  <p:stCondLst>
                                    <p:cond delay="0"/>
                                  </p:stCondLst>
                                  <p:childTnLst>
                                    <p:set>
                                      <p:cBhvr>
                                        <p:cTn id="202" dur="1" fill="hold">
                                          <p:stCondLst>
                                            <p:cond delay="0"/>
                                          </p:stCondLst>
                                        </p:cTn>
                                        <p:tgtEl>
                                          <p:spTgt spid="388"/>
                                        </p:tgtEl>
                                        <p:attrNameLst>
                                          <p:attrName>style.visibility</p:attrName>
                                        </p:attrNameLst>
                                      </p:cBhvr>
                                      <p:to>
                                        <p:strVal val="visible"/>
                                      </p:to>
                                    </p:set>
                                    <p:animEffect transition="in" filter="wipe(left)">
                                      <p:cBhvr>
                                        <p:cTn id="203" dur="500"/>
                                        <p:tgtEl>
                                          <p:spTgt spid="388"/>
                                        </p:tgtEl>
                                      </p:cBhvr>
                                    </p:animEffect>
                                  </p:childTnLst>
                                </p:cTn>
                              </p:par>
                            </p:childTnLst>
                          </p:cTn>
                        </p:par>
                        <p:par>
                          <p:cTn id="204" fill="hold">
                            <p:stCondLst>
                              <p:cond delay="25000"/>
                            </p:stCondLst>
                            <p:childTnLst>
                              <p:par>
                                <p:cTn id="205" presetID="22" presetClass="entr" presetSubtype="8" fill="hold" nodeType="afterEffect">
                                  <p:stCondLst>
                                    <p:cond delay="0"/>
                                  </p:stCondLst>
                                  <p:childTnLst>
                                    <p:set>
                                      <p:cBhvr>
                                        <p:cTn id="206" dur="1" fill="hold">
                                          <p:stCondLst>
                                            <p:cond delay="0"/>
                                          </p:stCondLst>
                                        </p:cTn>
                                        <p:tgtEl>
                                          <p:spTgt spid="390"/>
                                        </p:tgtEl>
                                        <p:attrNameLst>
                                          <p:attrName>style.visibility</p:attrName>
                                        </p:attrNameLst>
                                      </p:cBhvr>
                                      <p:to>
                                        <p:strVal val="visible"/>
                                      </p:to>
                                    </p:set>
                                    <p:animEffect transition="in" filter="wipe(left)">
                                      <p:cBhvr>
                                        <p:cTn id="207" dur="500"/>
                                        <p:tgtEl>
                                          <p:spTgt spid="390"/>
                                        </p:tgtEl>
                                      </p:cBhvr>
                                    </p:animEffect>
                                  </p:childTnLst>
                                </p:cTn>
                              </p:par>
                            </p:childTnLst>
                          </p:cTn>
                        </p:par>
                        <p:par>
                          <p:cTn id="208" fill="hold">
                            <p:stCondLst>
                              <p:cond delay="25500"/>
                            </p:stCondLst>
                            <p:childTnLst>
                              <p:par>
                                <p:cTn id="209" presetID="22" presetClass="entr" presetSubtype="8" fill="hold" grpId="0" nodeType="afterEffect">
                                  <p:stCondLst>
                                    <p:cond delay="0"/>
                                  </p:stCondLst>
                                  <p:childTnLst>
                                    <p:set>
                                      <p:cBhvr>
                                        <p:cTn id="210" dur="1" fill="hold">
                                          <p:stCondLst>
                                            <p:cond delay="0"/>
                                          </p:stCondLst>
                                        </p:cTn>
                                        <p:tgtEl>
                                          <p:spTgt spid="387"/>
                                        </p:tgtEl>
                                        <p:attrNameLst>
                                          <p:attrName>style.visibility</p:attrName>
                                        </p:attrNameLst>
                                      </p:cBhvr>
                                      <p:to>
                                        <p:strVal val="visible"/>
                                      </p:to>
                                    </p:set>
                                    <p:animEffect transition="in" filter="wipe(left)">
                                      <p:cBhvr>
                                        <p:cTn id="211" dur="500"/>
                                        <p:tgtEl>
                                          <p:spTgt spid="387"/>
                                        </p:tgtEl>
                                      </p:cBhvr>
                                    </p:animEffect>
                                  </p:childTnLst>
                                </p:cTn>
                              </p:par>
                            </p:childTnLst>
                          </p:cTn>
                        </p:par>
                        <p:par>
                          <p:cTn id="212" fill="hold">
                            <p:stCondLst>
                              <p:cond delay="26000"/>
                            </p:stCondLst>
                            <p:childTnLst>
                              <p:par>
                                <p:cTn id="213" presetID="22" presetClass="entr" presetSubtype="8" fill="hold" nodeType="afterEffect">
                                  <p:stCondLst>
                                    <p:cond delay="0"/>
                                  </p:stCondLst>
                                  <p:childTnLst>
                                    <p:set>
                                      <p:cBhvr>
                                        <p:cTn id="214" dur="1" fill="hold">
                                          <p:stCondLst>
                                            <p:cond delay="0"/>
                                          </p:stCondLst>
                                        </p:cTn>
                                        <p:tgtEl>
                                          <p:spTgt spid="391"/>
                                        </p:tgtEl>
                                        <p:attrNameLst>
                                          <p:attrName>style.visibility</p:attrName>
                                        </p:attrNameLst>
                                      </p:cBhvr>
                                      <p:to>
                                        <p:strVal val="visible"/>
                                      </p:to>
                                    </p:set>
                                    <p:animEffect transition="in" filter="wipe(left)">
                                      <p:cBhvr>
                                        <p:cTn id="215" dur="500"/>
                                        <p:tgtEl>
                                          <p:spTgt spid="391"/>
                                        </p:tgtEl>
                                      </p:cBhvr>
                                    </p:animEffect>
                                  </p:childTnLst>
                                </p:cTn>
                              </p:par>
                            </p:childTnLst>
                          </p:cTn>
                        </p:par>
                        <p:par>
                          <p:cTn id="216" fill="hold">
                            <p:stCondLst>
                              <p:cond delay="26500"/>
                            </p:stCondLst>
                            <p:childTnLst>
                              <p:par>
                                <p:cTn id="217" presetID="22" presetClass="entr" presetSubtype="8" fill="hold" grpId="0" nodeType="afterEffect">
                                  <p:stCondLst>
                                    <p:cond delay="0"/>
                                  </p:stCondLst>
                                  <p:childTnLst>
                                    <p:set>
                                      <p:cBhvr>
                                        <p:cTn id="218" dur="1" fill="hold">
                                          <p:stCondLst>
                                            <p:cond delay="0"/>
                                          </p:stCondLst>
                                        </p:cTn>
                                        <p:tgtEl>
                                          <p:spTgt spid="389"/>
                                        </p:tgtEl>
                                        <p:attrNameLst>
                                          <p:attrName>style.visibility</p:attrName>
                                        </p:attrNameLst>
                                      </p:cBhvr>
                                      <p:to>
                                        <p:strVal val="visible"/>
                                      </p:to>
                                    </p:set>
                                    <p:animEffect transition="in" filter="wipe(left)">
                                      <p:cBhvr>
                                        <p:cTn id="219" dur="500"/>
                                        <p:tgtEl>
                                          <p:spTgt spid="389"/>
                                        </p:tgtEl>
                                      </p:cBhvr>
                                    </p:animEffect>
                                  </p:childTnLst>
                                </p:cTn>
                              </p:par>
                            </p:childTnLst>
                          </p:cTn>
                        </p:par>
                        <p:par>
                          <p:cTn id="220" fill="hold">
                            <p:stCondLst>
                              <p:cond delay="27000"/>
                            </p:stCondLst>
                            <p:childTnLst>
                              <p:par>
                                <p:cTn id="221" presetID="22" presetClass="entr" presetSubtype="8" fill="hold" nodeType="afterEffect">
                                  <p:stCondLst>
                                    <p:cond delay="0"/>
                                  </p:stCondLst>
                                  <p:childTnLst>
                                    <p:set>
                                      <p:cBhvr>
                                        <p:cTn id="222" dur="1" fill="hold">
                                          <p:stCondLst>
                                            <p:cond delay="0"/>
                                          </p:stCondLst>
                                        </p:cTn>
                                        <p:tgtEl>
                                          <p:spTgt spid="393"/>
                                        </p:tgtEl>
                                        <p:attrNameLst>
                                          <p:attrName>style.visibility</p:attrName>
                                        </p:attrNameLst>
                                      </p:cBhvr>
                                      <p:to>
                                        <p:strVal val="visible"/>
                                      </p:to>
                                    </p:set>
                                    <p:animEffect transition="in" filter="wipe(left)">
                                      <p:cBhvr>
                                        <p:cTn id="223" dur="500"/>
                                        <p:tgtEl>
                                          <p:spTgt spid="393"/>
                                        </p:tgtEl>
                                      </p:cBhvr>
                                    </p:animEffect>
                                  </p:childTnLst>
                                </p:cTn>
                              </p:par>
                            </p:childTnLst>
                          </p:cTn>
                        </p:par>
                        <p:par>
                          <p:cTn id="224" fill="hold">
                            <p:stCondLst>
                              <p:cond delay="27500"/>
                            </p:stCondLst>
                            <p:childTnLst>
                              <p:par>
                                <p:cTn id="225" presetID="22" presetClass="entr" presetSubtype="8" fill="hold" grpId="0" nodeType="afterEffect">
                                  <p:stCondLst>
                                    <p:cond delay="0"/>
                                  </p:stCondLst>
                                  <p:childTnLst>
                                    <p:set>
                                      <p:cBhvr>
                                        <p:cTn id="226" dur="1" fill="hold">
                                          <p:stCondLst>
                                            <p:cond delay="0"/>
                                          </p:stCondLst>
                                        </p:cTn>
                                        <p:tgtEl>
                                          <p:spTgt spid="392"/>
                                        </p:tgtEl>
                                        <p:attrNameLst>
                                          <p:attrName>style.visibility</p:attrName>
                                        </p:attrNameLst>
                                      </p:cBhvr>
                                      <p:to>
                                        <p:strVal val="visible"/>
                                      </p:to>
                                    </p:set>
                                    <p:animEffect transition="in" filter="wipe(left)">
                                      <p:cBhvr>
                                        <p:cTn id="227" dur="500"/>
                                        <p:tgtEl>
                                          <p:spTgt spid="392"/>
                                        </p:tgtEl>
                                      </p:cBhvr>
                                    </p:animEffect>
                                  </p:childTnLst>
                                </p:cTn>
                              </p:par>
                            </p:childTnLst>
                          </p:cTn>
                        </p:par>
                        <p:par>
                          <p:cTn id="228" fill="hold">
                            <p:stCondLst>
                              <p:cond delay="28000"/>
                            </p:stCondLst>
                            <p:childTnLst>
                              <p:par>
                                <p:cTn id="229" presetID="22" presetClass="entr" presetSubtype="8" fill="hold" nodeType="afterEffect">
                                  <p:stCondLst>
                                    <p:cond delay="0"/>
                                  </p:stCondLst>
                                  <p:childTnLst>
                                    <p:set>
                                      <p:cBhvr>
                                        <p:cTn id="230" dur="1" fill="hold">
                                          <p:stCondLst>
                                            <p:cond delay="0"/>
                                          </p:stCondLst>
                                        </p:cTn>
                                        <p:tgtEl>
                                          <p:spTgt spid="395"/>
                                        </p:tgtEl>
                                        <p:attrNameLst>
                                          <p:attrName>style.visibility</p:attrName>
                                        </p:attrNameLst>
                                      </p:cBhvr>
                                      <p:to>
                                        <p:strVal val="visible"/>
                                      </p:to>
                                    </p:set>
                                    <p:animEffect transition="in" filter="wipe(left)">
                                      <p:cBhvr>
                                        <p:cTn id="231" dur="500"/>
                                        <p:tgtEl>
                                          <p:spTgt spid="395"/>
                                        </p:tgtEl>
                                      </p:cBhvr>
                                    </p:animEffect>
                                  </p:childTnLst>
                                </p:cTn>
                              </p:par>
                            </p:childTnLst>
                          </p:cTn>
                        </p:par>
                        <p:par>
                          <p:cTn id="232" fill="hold">
                            <p:stCondLst>
                              <p:cond delay="28500"/>
                            </p:stCondLst>
                            <p:childTnLst>
                              <p:par>
                                <p:cTn id="233" presetID="22" presetClass="entr" presetSubtype="8" fill="hold" grpId="0" nodeType="afterEffect">
                                  <p:stCondLst>
                                    <p:cond delay="0"/>
                                  </p:stCondLst>
                                  <p:childTnLst>
                                    <p:set>
                                      <p:cBhvr>
                                        <p:cTn id="234" dur="1" fill="hold">
                                          <p:stCondLst>
                                            <p:cond delay="0"/>
                                          </p:stCondLst>
                                        </p:cTn>
                                        <p:tgtEl>
                                          <p:spTgt spid="394"/>
                                        </p:tgtEl>
                                        <p:attrNameLst>
                                          <p:attrName>style.visibility</p:attrName>
                                        </p:attrNameLst>
                                      </p:cBhvr>
                                      <p:to>
                                        <p:strVal val="visible"/>
                                      </p:to>
                                    </p:set>
                                    <p:animEffect transition="in" filter="wipe(left)">
                                      <p:cBhvr>
                                        <p:cTn id="235" dur="500"/>
                                        <p:tgtEl>
                                          <p:spTgt spid="394"/>
                                        </p:tgtEl>
                                      </p:cBhvr>
                                    </p:animEffect>
                                  </p:childTnLst>
                                </p:cTn>
                              </p:par>
                            </p:childTnLst>
                          </p:cTn>
                        </p:par>
                        <p:par>
                          <p:cTn id="236" fill="hold">
                            <p:stCondLst>
                              <p:cond delay="29000"/>
                            </p:stCondLst>
                            <p:childTnLst>
                              <p:par>
                                <p:cTn id="237" presetID="22" presetClass="entr" presetSubtype="8" fill="hold" nodeType="afterEffect">
                                  <p:stCondLst>
                                    <p:cond delay="0"/>
                                  </p:stCondLst>
                                  <p:childTnLst>
                                    <p:set>
                                      <p:cBhvr>
                                        <p:cTn id="238" dur="1" fill="hold">
                                          <p:stCondLst>
                                            <p:cond delay="0"/>
                                          </p:stCondLst>
                                        </p:cTn>
                                        <p:tgtEl>
                                          <p:spTgt spid="396"/>
                                        </p:tgtEl>
                                        <p:attrNameLst>
                                          <p:attrName>style.visibility</p:attrName>
                                        </p:attrNameLst>
                                      </p:cBhvr>
                                      <p:to>
                                        <p:strVal val="visible"/>
                                      </p:to>
                                    </p:set>
                                    <p:animEffect transition="in" filter="wipe(left)">
                                      <p:cBhvr>
                                        <p:cTn id="239" dur="500"/>
                                        <p:tgtEl>
                                          <p:spTgt spid="396"/>
                                        </p:tgtEl>
                                      </p:cBhvr>
                                    </p:animEffect>
                                  </p:childTnLst>
                                </p:cTn>
                              </p:par>
                            </p:childTnLst>
                          </p:cTn>
                        </p:par>
                        <p:par>
                          <p:cTn id="240" fill="hold">
                            <p:stCondLst>
                              <p:cond delay="29500"/>
                            </p:stCondLst>
                            <p:childTnLst>
                              <p:par>
                                <p:cTn id="241" presetID="22" presetClass="entr" presetSubtype="8" fill="hold" grpId="0" nodeType="afterEffect">
                                  <p:stCondLst>
                                    <p:cond delay="0"/>
                                  </p:stCondLst>
                                  <p:childTnLst>
                                    <p:set>
                                      <p:cBhvr>
                                        <p:cTn id="242" dur="1" fill="hold">
                                          <p:stCondLst>
                                            <p:cond delay="0"/>
                                          </p:stCondLst>
                                        </p:cTn>
                                        <p:tgtEl>
                                          <p:spTgt spid="397"/>
                                        </p:tgtEl>
                                        <p:attrNameLst>
                                          <p:attrName>style.visibility</p:attrName>
                                        </p:attrNameLst>
                                      </p:cBhvr>
                                      <p:to>
                                        <p:strVal val="visible"/>
                                      </p:to>
                                    </p:set>
                                    <p:animEffect transition="in" filter="wipe(left)">
                                      <p:cBhvr>
                                        <p:cTn id="243" dur="500"/>
                                        <p:tgtEl>
                                          <p:spTgt spid="397"/>
                                        </p:tgtEl>
                                      </p:cBhvr>
                                    </p:animEffect>
                                  </p:childTnLst>
                                </p:cTn>
                              </p:par>
                            </p:childTnLst>
                          </p:cTn>
                        </p:par>
                        <p:par>
                          <p:cTn id="244" fill="hold">
                            <p:stCondLst>
                              <p:cond delay="30000"/>
                            </p:stCondLst>
                            <p:childTnLst>
                              <p:par>
                                <p:cTn id="245" presetID="22" presetClass="entr" presetSubtype="8" fill="hold" nodeType="afterEffect">
                                  <p:stCondLst>
                                    <p:cond delay="0"/>
                                  </p:stCondLst>
                                  <p:childTnLst>
                                    <p:set>
                                      <p:cBhvr>
                                        <p:cTn id="246" dur="1" fill="hold">
                                          <p:stCondLst>
                                            <p:cond delay="0"/>
                                          </p:stCondLst>
                                        </p:cTn>
                                        <p:tgtEl>
                                          <p:spTgt spid="399"/>
                                        </p:tgtEl>
                                        <p:attrNameLst>
                                          <p:attrName>style.visibility</p:attrName>
                                        </p:attrNameLst>
                                      </p:cBhvr>
                                      <p:to>
                                        <p:strVal val="visible"/>
                                      </p:to>
                                    </p:set>
                                    <p:animEffect transition="in" filter="wipe(left)">
                                      <p:cBhvr>
                                        <p:cTn id="247" dur="500"/>
                                        <p:tgtEl>
                                          <p:spTgt spid="399"/>
                                        </p:tgtEl>
                                      </p:cBhvr>
                                    </p:animEffect>
                                  </p:childTnLst>
                                </p:cTn>
                              </p:par>
                            </p:childTnLst>
                          </p:cTn>
                        </p:par>
                        <p:par>
                          <p:cTn id="248" fill="hold">
                            <p:stCondLst>
                              <p:cond delay="30500"/>
                            </p:stCondLst>
                            <p:childTnLst>
                              <p:par>
                                <p:cTn id="249" presetID="22" presetClass="entr" presetSubtype="8" fill="hold" nodeType="afterEffect">
                                  <p:stCondLst>
                                    <p:cond delay="0"/>
                                  </p:stCondLst>
                                  <p:childTnLst>
                                    <p:set>
                                      <p:cBhvr>
                                        <p:cTn id="250" dur="1" fill="hold">
                                          <p:stCondLst>
                                            <p:cond delay="0"/>
                                          </p:stCondLst>
                                        </p:cTn>
                                        <p:tgtEl>
                                          <p:spTgt spid="401"/>
                                        </p:tgtEl>
                                        <p:attrNameLst>
                                          <p:attrName>style.visibility</p:attrName>
                                        </p:attrNameLst>
                                      </p:cBhvr>
                                      <p:to>
                                        <p:strVal val="visible"/>
                                      </p:to>
                                    </p:set>
                                    <p:animEffect transition="in" filter="wipe(left)">
                                      <p:cBhvr>
                                        <p:cTn id="251" dur="500"/>
                                        <p:tgtEl>
                                          <p:spTgt spid="401"/>
                                        </p:tgtEl>
                                      </p:cBhvr>
                                    </p:animEffect>
                                  </p:childTnLst>
                                </p:cTn>
                              </p:par>
                            </p:childTnLst>
                          </p:cTn>
                        </p:par>
                        <p:par>
                          <p:cTn id="252" fill="hold">
                            <p:stCondLst>
                              <p:cond delay="31000"/>
                            </p:stCondLst>
                            <p:childTnLst>
                              <p:par>
                                <p:cTn id="253" presetID="22" presetClass="entr" presetSubtype="8" fill="hold" grpId="0" nodeType="afterEffect">
                                  <p:stCondLst>
                                    <p:cond delay="0"/>
                                  </p:stCondLst>
                                  <p:childTnLst>
                                    <p:set>
                                      <p:cBhvr>
                                        <p:cTn id="254" dur="1" fill="hold">
                                          <p:stCondLst>
                                            <p:cond delay="0"/>
                                          </p:stCondLst>
                                        </p:cTn>
                                        <p:tgtEl>
                                          <p:spTgt spid="402"/>
                                        </p:tgtEl>
                                        <p:attrNameLst>
                                          <p:attrName>style.visibility</p:attrName>
                                        </p:attrNameLst>
                                      </p:cBhvr>
                                      <p:to>
                                        <p:strVal val="visible"/>
                                      </p:to>
                                    </p:set>
                                    <p:animEffect transition="in" filter="wipe(left)">
                                      <p:cBhvr>
                                        <p:cTn id="255" dur="500"/>
                                        <p:tgtEl>
                                          <p:spTgt spid="402"/>
                                        </p:tgtEl>
                                      </p:cBhvr>
                                    </p:animEffect>
                                  </p:childTnLst>
                                </p:cTn>
                              </p:par>
                            </p:childTnLst>
                          </p:cTn>
                        </p:par>
                        <p:par>
                          <p:cTn id="256" fill="hold">
                            <p:stCondLst>
                              <p:cond delay="31500"/>
                            </p:stCondLst>
                            <p:childTnLst>
                              <p:par>
                                <p:cTn id="257" presetID="22" presetClass="entr" presetSubtype="8" fill="hold" nodeType="afterEffect">
                                  <p:stCondLst>
                                    <p:cond delay="0"/>
                                  </p:stCondLst>
                                  <p:childTnLst>
                                    <p:set>
                                      <p:cBhvr>
                                        <p:cTn id="258" dur="1" fill="hold">
                                          <p:stCondLst>
                                            <p:cond delay="0"/>
                                          </p:stCondLst>
                                        </p:cTn>
                                        <p:tgtEl>
                                          <p:spTgt spid="403"/>
                                        </p:tgtEl>
                                        <p:attrNameLst>
                                          <p:attrName>style.visibility</p:attrName>
                                        </p:attrNameLst>
                                      </p:cBhvr>
                                      <p:to>
                                        <p:strVal val="visible"/>
                                      </p:to>
                                    </p:set>
                                    <p:animEffect transition="in" filter="wipe(left)">
                                      <p:cBhvr>
                                        <p:cTn id="259" dur="500"/>
                                        <p:tgtEl>
                                          <p:spTgt spid="403"/>
                                        </p:tgtEl>
                                      </p:cBhvr>
                                    </p:animEffect>
                                  </p:childTnLst>
                                </p:cTn>
                              </p:par>
                            </p:childTnLst>
                          </p:cTn>
                        </p:par>
                        <p:par>
                          <p:cTn id="260" fill="hold">
                            <p:stCondLst>
                              <p:cond delay="32000"/>
                            </p:stCondLst>
                            <p:childTnLst>
                              <p:par>
                                <p:cTn id="261" presetID="22" presetClass="entr" presetSubtype="8" fill="hold" nodeType="afterEffect">
                                  <p:stCondLst>
                                    <p:cond delay="0"/>
                                  </p:stCondLst>
                                  <p:childTnLst>
                                    <p:set>
                                      <p:cBhvr>
                                        <p:cTn id="262" dur="1" fill="hold">
                                          <p:stCondLst>
                                            <p:cond delay="0"/>
                                          </p:stCondLst>
                                        </p:cTn>
                                        <p:tgtEl>
                                          <p:spTgt spid="404"/>
                                        </p:tgtEl>
                                        <p:attrNameLst>
                                          <p:attrName>style.visibility</p:attrName>
                                        </p:attrNameLst>
                                      </p:cBhvr>
                                      <p:to>
                                        <p:strVal val="visible"/>
                                      </p:to>
                                    </p:set>
                                    <p:animEffect transition="in" filter="wipe(left)">
                                      <p:cBhvr>
                                        <p:cTn id="263" dur="500"/>
                                        <p:tgtEl>
                                          <p:spTgt spid="404"/>
                                        </p:tgtEl>
                                      </p:cBhvr>
                                    </p:animEffect>
                                  </p:childTnLst>
                                </p:cTn>
                              </p:par>
                            </p:childTnLst>
                          </p:cTn>
                        </p:par>
                        <p:par>
                          <p:cTn id="264" fill="hold">
                            <p:stCondLst>
                              <p:cond delay="32500"/>
                            </p:stCondLst>
                            <p:childTnLst>
                              <p:par>
                                <p:cTn id="265" presetID="22" presetClass="entr" presetSubtype="8" fill="hold" nodeType="afterEffect">
                                  <p:stCondLst>
                                    <p:cond delay="0"/>
                                  </p:stCondLst>
                                  <p:childTnLst>
                                    <p:set>
                                      <p:cBhvr>
                                        <p:cTn id="266" dur="1" fill="hold">
                                          <p:stCondLst>
                                            <p:cond delay="0"/>
                                          </p:stCondLst>
                                        </p:cTn>
                                        <p:tgtEl>
                                          <p:spTgt spid="405"/>
                                        </p:tgtEl>
                                        <p:attrNameLst>
                                          <p:attrName>style.visibility</p:attrName>
                                        </p:attrNameLst>
                                      </p:cBhvr>
                                      <p:to>
                                        <p:strVal val="visible"/>
                                      </p:to>
                                    </p:set>
                                    <p:animEffect transition="in" filter="wipe(left)">
                                      <p:cBhvr>
                                        <p:cTn id="267" dur="500"/>
                                        <p:tgtEl>
                                          <p:spTgt spid="405"/>
                                        </p:tgtEl>
                                      </p:cBhvr>
                                    </p:animEffect>
                                  </p:childTnLst>
                                </p:cTn>
                              </p:par>
                            </p:childTnLst>
                          </p:cTn>
                        </p:par>
                        <p:par>
                          <p:cTn id="268" fill="hold">
                            <p:stCondLst>
                              <p:cond delay="33000"/>
                            </p:stCondLst>
                            <p:childTnLst>
                              <p:par>
                                <p:cTn id="269" presetID="22" presetClass="entr" presetSubtype="8" fill="hold" nodeType="afterEffect">
                                  <p:stCondLst>
                                    <p:cond delay="0"/>
                                  </p:stCondLst>
                                  <p:childTnLst>
                                    <p:set>
                                      <p:cBhvr>
                                        <p:cTn id="270" dur="1" fill="hold">
                                          <p:stCondLst>
                                            <p:cond delay="0"/>
                                          </p:stCondLst>
                                        </p:cTn>
                                        <p:tgtEl>
                                          <p:spTgt spid="406"/>
                                        </p:tgtEl>
                                        <p:attrNameLst>
                                          <p:attrName>style.visibility</p:attrName>
                                        </p:attrNameLst>
                                      </p:cBhvr>
                                      <p:to>
                                        <p:strVal val="visible"/>
                                      </p:to>
                                    </p:set>
                                    <p:animEffect transition="in" filter="wipe(left)">
                                      <p:cBhvr>
                                        <p:cTn id="271" dur="500"/>
                                        <p:tgtEl>
                                          <p:spTgt spid="406"/>
                                        </p:tgtEl>
                                      </p:cBhvr>
                                    </p:animEffect>
                                  </p:childTnLst>
                                </p:cTn>
                              </p:par>
                            </p:childTnLst>
                          </p:cTn>
                        </p:par>
                        <p:par>
                          <p:cTn id="272" fill="hold">
                            <p:stCondLst>
                              <p:cond delay="33500"/>
                            </p:stCondLst>
                            <p:childTnLst>
                              <p:par>
                                <p:cTn id="273" presetID="22" presetClass="entr" presetSubtype="8" fill="hold" nodeType="afterEffect">
                                  <p:stCondLst>
                                    <p:cond delay="0"/>
                                  </p:stCondLst>
                                  <p:childTnLst>
                                    <p:set>
                                      <p:cBhvr>
                                        <p:cTn id="274" dur="1" fill="hold">
                                          <p:stCondLst>
                                            <p:cond delay="0"/>
                                          </p:stCondLst>
                                        </p:cTn>
                                        <p:tgtEl>
                                          <p:spTgt spid="407"/>
                                        </p:tgtEl>
                                        <p:attrNameLst>
                                          <p:attrName>style.visibility</p:attrName>
                                        </p:attrNameLst>
                                      </p:cBhvr>
                                      <p:to>
                                        <p:strVal val="visible"/>
                                      </p:to>
                                    </p:set>
                                    <p:animEffect transition="in" filter="wipe(left)">
                                      <p:cBhvr>
                                        <p:cTn id="275" dur="500"/>
                                        <p:tgtEl>
                                          <p:spTgt spid="407"/>
                                        </p:tgtEl>
                                      </p:cBhvr>
                                    </p:animEffect>
                                  </p:childTnLst>
                                </p:cTn>
                              </p:par>
                            </p:childTnLst>
                          </p:cTn>
                        </p:par>
                        <p:par>
                          <p:cTn id="276" fill="hold">
                            <p:stCondLst>
                              <p:cond delay="34000"/>
                            </p:stCondLst>
                            <p:childTnLst>
                              <p:par>
                                <p:cTn id="277" presetID="22" presetClass="entr" presetSubtype="8" fill="hold" nodeType="afterEffect">
                                  <p:stCondLst>
                                    <p:cond delay="0"/>
                                  </p:stCondLst>
                                  <p:childTnLst>
                                    <p:set>
                                      <p:cBhvr>
                                        <p:cTn id="278" dur="1" fill="hold">
                                          <p:stCondLst>
                                            <p:cond delay="0"/>
                                          </p:stCondLst>
                                        </p:cTn>
                                        <p:tgtEl>
                                          <p:spTgt spid="408"/>
                                        </p:tgtEl>
                                        <p:attrNameLst>
                                          <p:attrName>style.visibility</p:attrName>
                                        </p:attrNameLst>
                                      </p:cBhvr>
                                      <p:to>
                                        <p:strVal val="visible"/>
                                      </p:to>
                                    </p:set>
                                    <p:animEffect transition="in" filter="wipe(left)">
                                      <p:cBhvr>
                                        <p:cTn id="279" dur="500"/>
                                        <p:tgtEl>
                                          <p:spTgt spid="408"/>
                                        </p:tgtEl>
                                      </p:cBhvr>
                                    </p:animEffect>
                                  </p:childTnLst>
                                </p:cTn>
                              </p:par>
                            </p:childTnLst>
                          </p:cTn>
                        </p:par>
                        <p:par>
                          <p:cTn id="280" fill="hold">
                            <p:stCondLst>
                              <p:cond delay="34500"/>
                            </p:stCondLst>
                            <p:childTnLst>
                              <p:par>
                                <p:cTn id="281" presetID="22" presetClass="entr" presetSubtype="8" fill="hold" grpId="0" nodeType="afterEffect">
                                  <p:stCondLst>
                                    <p:cond delay="0"/>
                                  </p:stCondLst>
                                  <p:childTnLst>
                                    <p:set>
                                      <p:cBhvr>
                                        <p:cTn id="282" dur="1" fill="hold">
                                          <p:stCondLst>
                                            <p:cond delay="0"/>
                                          </p:stCondLst>
                                        </p:cTn>
                                        <p:tgtEl>
                                          <p:spTgt spid="409"/>
                                        </p:tgtEl>
                                        <p:attrNameLst>
                                          <p:attrName>style.visibility</p:attrName>
                                        </p:attrNameLst>
                                      </p:cBhvr>
                                      <p:to>
                                        <p:strVal val="visible"/>
                                      </p:to>
                                    </p:set>
                                    <p:animEffect transition="in" filter="wipe(left)">
                                      <p:cBhvr>
                                        <p:cTn id="283" dur="500"/>
                                        <p:tgtEl>
                                          <p:spTgt spid="409"/>
                                        </p:tgtEl>
                                      </p:cBhvr>
                                    </p:animEffect>
                                  </p:childTnLst>
                                </p:cTn>
                              </p:par>
                            </p:childTnLst>
                          </p:cTn>
                        </p:par>
                        <p:par>
                          <p:cTn id="284" fill="hold">
                            <p:stCondLst>
                              <p:cond delay="35000"/>
                            </p:stCondLst>
                            <p:childTnLst>
                              <p:par>
                                <p:cTn id="285" presetID="22" presetClass="entr" presetSubtype="8" fill="hold" nodeType="afterEffect">
                                  <p:stCondLst>
                                    <p:cond delay="0"/>
                                  </p:stCondLst>
                                  <p:childTnLst>
                                    <p:set>
                                      <p:cBhvr>
                                        <p:cTn id="286" dur="1" fill="hold">
                                          <p:stCondLst>
                                            <p:cond delay="0"/>
                                          </p:stCondLst>
                                        </p:cTn>
                                        <p:tgtEl>
                                          <p:spTgt spid="410"/>
                                        </p:tgtEl>
                                        <p:attrNameLst>
                                          <p:attrName>style.visibility</p:attrName>
                                        </p:attrNameLst>
                                      </p:cBhvr>
                                      <p:to>
                                        <p:strVal val="visible"/>
                                      </p:to>
                                    </p:set>
                                    <p:animEffect transition="in" filter="wipe(left)">
                                      <p:cBhvr>
                                        <p:cTn id="287" dur="500"/>
                                        <p:tgtEl>
                                          <p:spTgt spid="410"/>
                                        </p:tgtEl>
                                      </p:cBhvr>
                                    </p:animEffect>
                                  </p:childTnLst>
                                </p:cTn>
                              </p:par>
                            </p:childTnLst>
                          </p:cTn>
                        </p:par>
                        <p:par>
                          <p:cTn id="288" fill="hold">
                            <p:stCondLst>
                              <p:cond delay="35500"/>
                            </p:stCondLst>
                            <p:childTnLst>
                              <p:par>
                                <p:cTn id="289" presetID="22" presetClass="entr" presetSubtype="8" fill="hold" nodeType="afterEffect">
                                  <p:stCondLst>
                                    <p:cond delay="0"/>
                                  </p:stCondLst>
                                  <p:childTnLst>
                                    <p:set>
                                      <p:cBhvr>
                                        <p:cTn id="290" dur="1" fill="hold">
                                          <p:stCondLst>
                                            <p:cond delay="0"/>
                                          </p:stCondLst>
                                        </p:cTn>
                                        <p:tgtEl>
                                          <p:spTgt spid="412"/>
                                        </p:tgtEl>
                                        <p:attrNameLst>
                                          <p:attrName>style.visibility</p:attrName>
                                        </p:attrNameLst>
                                      </p:cBhvr>
                                      <p:to>
                                        <p:strVal val="visible"/>
                                      </p:to>
                                    </p:set>
                                    <p:animEffect transition="in" filter="wipe(left)">
                                      <p:cBhvr>
                                        <p:cTn id="291" dur="500"/>
                                        <p:tgtEl>
                                          <p:spTgt spid="412"/>
                                        </p:tgtEl>
                                      </p:cBhvr>
                                    </p:animEffect>
                                  </p:childTnLst>
                                </p:cTn>
                              </p:par>
                            </p:childTnLst>
                          </p:cTn>
                        </p:par>
                        <p:par>
                          <p:cTn id="292" fill="hold">
                            <p:stCondLst>
                              <p:cond delay="36000"/>
                            </p:stCondLst>
                            <p:childTnLst>
                              <p:par>
                                <p:cTn id="293" presetID="22" presetClass="entr" presetSubtype="8" fill="hold" grpId="0" nodeType="afterEffect">
                                  <p:stCondLst>
                                    <p:cond delay="0"/>
                                  </p:stCondLst>
                                  <p:childTnLst>
                                    <p:set>
                                      <p:cBhvr>
                                        <p:cTn id="294" dur="1" fill="hold">
                                          <p:stCondLst>
                                            <p:cond delay="0"/>
                                          </p:stCondLst>
                                        </p:cTn>
                                        <p:tgtEl>
                                          <p:spTgt spid="413"/>
                                        </p:tgtEl>
                                        <p:attrNameLst>
                                          <p:attrName>style.visibility</p:attrName>
                                        </p:attrNameLst>
                                      </p:cBhvr>
                                      <p:to>
                                        <p:strVal val="visible"/>
                                      </p:to>
                                    </p:set>
                                    <p:animEffect transition="in" filter="wipe(left)">
                                      <p:cBhvr>
                                        <p:cTn id="295" dur="500"/>
                                        <p:tgtEl>
                                          <p:spTgt spid="413"/>
                                        </p:tgtEl>
                                      </p:cBhvr>
                                    </p:animEffect>
                                  </p:childTnLst>
                                </p:cTn>
                              </p:par>
                            </p:childTnLst>
                          </p:cTn>
                        </p:par>
                        <p:par>
                          <p:cTn id="296" fill="hold">
                            <p:stCondLst>
                              <p:cond delay="36500"/>
                            </p:stCondLst>
                            <p:childTnLst>
                              <p:par>
                                <p:cTn id="297" presetID="22" presetClass="entr" presetSubtype="8" fill="hold" nodeType="afterEffect">
                                  <p:stCondLst>
                                    <p:cond delay="0"/>
                                  </p:stCondLst>
                                  <p:childTnLst>
                                    <p:set>
                                      <p:cBhvr>
                                        <p:cTn id="298" dur="1" fill="hold">
                                          <p:stCondLst>
                                            <p:cond delay="0"/>
                                          </p:stCondLst>
                                        </p:cTn>
                                        <p:tgtEl>
                                          <p:spTgt spid="415"/>
                                        </p:tgtEl>
                                        <p:attrNameLst>
                                          <p:attrName>style.visibility</p:attrName>
                                        </p:attrNameLst>
                                      </p:cBhvr>
                                      <p:to>
                                        <p:strVal val="visible"/>
                                      </p:to>
                                    </p:set>
                                    <p:animEffect transition="in" filter="wipe(left)">
                                      <p:cBhvr>
                                        <p:cTn id="299" dur="500"/>
                                        <p:tgtEl>
                                          <p:spTgt spid="415"/>
                                        </p:tgtEl>
                                      </p:cBhvr>
                                    </p:animEffect>
                                  </p:childTnLst>
                                </p:cTn>
                              </p:par>
                            </p:childTnLst>
                          </p:cTn>
                        </p:par>
                        <p:par>
                          <p:cTn id="300" fill="hold">
                            <p:stCondLst>
                              <p:cond delay="37000"/>
                            </p:stCondLst>
                            <p:childTnLst>
                              <p:par>
                                <p:cTn id="301" presetID="22" presetClass="entr" presetSubtype="8" fill="hold" grpId="0" nodeType="afterEffect">
                                  <p:stCondLst>
                                    <p:cond delay="0"/>
                                  </p:stCondLst>
                                  <p:childTnLst>
                                    <p:set>
                                      <p:cBhvr>
                                        <p:cTn id="302" dur="1" fill="hold">
                                          <p:stCondLst>
                                            <p:cond delay="0"/>
                                          </p:stCondLst>
                                        </p:cTn>
                                        <p:tgtEl>
                                          <p:spTgt spid="416"/>
                                        </p:tgtEl>
                                        <p:attrNameLst>
                                          <p:attrName>style.visibility</p:attrName>
                                        </p:attrNameLst>
                                      </p:cBhvr>
                                      <p:to>
                                        <p:strVal val="visible"/>
                                      </p:to>
                                    </p:set>
                                    <p:animEffect transition="in" filter="wipe(left)">
                                      <p:cBhvr>
                                        <p:cTn id="303" dur="500"/>
                                        <p:tgtEl>
                                          <p:spTgt spid="416"/>
                                        </p:tgtEl>
                                      </p:cBhvr>
                                    </p:animEffect>
                                  </p:childTnLst>
                                </p:cTn>
                              </p:par>
                            </p:childTnLst>
                          </p:cTn>
                        </p:par>
                        <p:par>
                          <p:cTn id="304" fill="hold">
                            <p:stCondLst>
                              <p:cond delay="37500"/>
                            </p:stCondLst>
                            <p:childTnLst>
                              <p:par>
                                <p:cTn id="305" presetID="22" presetClass="entr" presetSubtype="8" fill="hold" grpId="0" nodeType="afterEffect">
                                  <p:stCondLst>
                                    <p:cond delay="0"/>
                                  </p:stCondLst>
                                  <p:childTnLst>
                                    <p:set>
                                      <p:cBhvr>
                                        <p:cTn id="306" dur="1" fill="hold">
                                          <p:stCondLst>
                                            <p:cond delay="0"/>
                                          </p:stCondLst>
                                        </p:cTn>
                                        <p:tgtEl>
                                          <p:spTgt spid="423"/>
                                        </p:tgtEl>
                                        <p:attrNameLst>
                                          <p:attrName>style.visibility</p:attrName>
                                        </p:attrNameLst>
                                      </p:cBhvr>
                                      <p:to>
                                        <p:strVal val="visible"/>
                                      </p:to>
                                    </p:set>
                                    <p:animEffect transition="in" filter="wipe(left)">
                                      <p:cBhvr>
                                        <p:cTn id="307" dur="500"/>
                                        <p:tgtEl>
                                          <p:spTgt spid="423"/>
                                        </p:tgtEl>
                                      </p:cBhvr>
                                    </p:animEffect>
                                  </p:childTnLst>
                                </p:cTn>
                              </p:par>
                            </p:childTnLst>
                          </p:cTn>
                        </p:par>
                        <p:par>
                          <p:cTn id="308" fill="hold">
                            <p:stCondLst>
                              <p:cond delay="38000"/>
                            </p:stCondLst>
                            <p:childTnLst>
                              <p:par>
                                <p:cTn id="309" presetID="22" presetClass="entr" presetSubtype="8" fill="hold" nodeType="afterEffect">
                                  <p:stCondLst>
                                    <p:cond delay="0"/>
                                  </p:stCondLst>
                                  <p:childTnLst>
                                    <p:set>
                                      <p:cBhvr>
                                        <p:cTn id="310" dur="1" fill="hold">
                                          <p:stCondLst>
                                            <p:cond delay="0"/>
                                          </p:stCondLst>
                                        </p:cTn>
                                        <p:tgtEl>
                                          <p:spTgt spid="424"/>
                                        </p:tgtEl>
                                        <p:attrNameLst>
                                          <p:attrName>style.visibility</p:attrName>
                                        </p:attrNameLst>
                                      </p:cBhvr>
                                      <p:to>
                                        <p:strVal val="visible"/>
                                      </p:to>
                                    </p:set>
                                    <p:animEffect transition="in" filter="wipe(left)">
                                      <p:cBhvr>
                                        <p:cTn id="311" dur="500"/>
                                        <p:tgtEl>
                                          <p:spTgt spid="424"/>
                                        </p:tgtEl>
                                      </p:cBhvr>
                                    </p:animEffect>
                                  </p:childTnLst>
                                </p:cTn>
                              </p:par>
                            </p:childTnLst>
                          </p:cTn>
                        </p:par>
                        <p:par>
                          <p:cTn id="312" fill="hold">
                            <p:stCondLst>
                              <p:cond delay="38500"/>
                            </p:stCondLst>
                            <p:childTnLst>
                              <p:par>
                                <p:cTn id="313" presetID="22" presetClass="entr" presetSubtype="8" fill="hold" nodeType="afterEffect">
                                  <p:stCondLst>
                                    <p:cond delay="0"/>
                                  </p:stCondLst>
                                  <p:childTnLst>
                                    <p:set>
                                      <p:cBhvr>
                                        <p:cTn id="314" dur="1" fill="hold">
                                          <p:stCondLst>
                                            <p:cond delay="0"/>
                                          </p:stCondLst>
                                        </p:cTn>
                                        <p:tgtEl>
                                          <p:spTgt spid="475"/>
                                        </p:tgtEl>
                                        <p:attrNameLst>
                                          <p:attrName>style.visibility</p:attrName>
                                        </p:attrNameLst>
                                      </p:cBhvr>
                                      <p:to>
                                        <p:strVal val="visible"/>
                                      </p:to>
                                    </p:set>
                                    <p:animEffect transition="in" filter="wipe(left)">
                                      <p:cBhvr>
                                        <p:cTn id="315" dur="500"/>
                                        <p:tgtEl>
                                          <p:spTgt spid="475"/>
                                        </p:tgtEl>
                                      </p:cBhvr>
                                    </p:animEffect>
                                  </p:childTnLst>
                                </p:cTn>
                              </p:par>
                            </p:childTnLst>
                          </p:cTn>
                        </p:par>
                        <p:par>
                          <p:cTn id="316" fill="hold">
                            <p:stCondLst>
                              <p:cond delay="39000"/>
                            </p:stCondLst>
                            <p:childTnLst>
                              <p:par>
                                <p:cTn id="317" presetID="22" presetClass="entr" presetSubtype="8" fill="hold" grpId="0" nodeType="afterEffect">
                                  <p:stCondLst>
                                    <p:cond delay="0"/>
                                  </p:stCondLst>
                                  <p:childTnLst>
                                    <p:set>
                                      <p:cBhvr>
                                        <p:cTn id="318" dur="1" fill="hold">
                                          <p:stCondLst>
                                            <p:cond delay="0"/>
                                          </p:stCondLst>
                                        </p:cTn>
                                        <p:tgtEl>
                                          <p:spTgt spid="505"/>
                                        </p:tgtEl>
                                        <p:attrNameLst>
                                          <p:attrName>style.visibility</p:attrName>
                                        </p:attrNameLst>
                                      </p:cBhvr>
                                      <p:to>
                                        <p:strVal val="visible"/>
                                      </p:to>
                                    </p:set>
                                    <p:animEffect transition="in" filter="wipe(left)">
                                      <p:cBhvr>
                                        <p:cTn id="319" dur="500"/>
                                        <p:tgtEl>
                                          <p:spTgt spid="505"/>
                                        </p:tgtEl>
                                      </p:cBhvr>
                                    </p:animEffect>
                                  </p:childTnLst>
                                </p:cTn>
                              </p:par>
                            </p:childTnLst>
                          </p:cTn>
                        </p:par>
                        <p:par>
                          <p:cTn id="320" fill="hold">
                            <p:stCondLst>
                              <p:cond delay="39500"/>
                            </p:stCondLst>
                            <p:childTnLst>
                              <p:par>
                                <p:cTn id="321" presetID="22" presetClass="entr" presetSubtype="8" fill="hold" nodeType="afterEffect">
                                  <p:stCondLst>
                                    <p:cond delay="0"/>
                                  </p:stCondLst>
                                  <p:childTnLst>
                                    <p:set>
                                      <p:cBhvr>
                                        <p:cTn id="322" dur="1" fill="hold">
                                          <p:stCondLst>
                                            <p:cond delay="0"/>
                                          </p:stCondLst>
                                        </p:cTn>
                                        <p:tgtEl>
                                          <p:spTgt spid="506"/>
                                        </p:tgtEl>
                                        <p:attrNameLst>
                                          <p:attrName>style.visibility</p:attrName>
                                        </p:attrNameLst>
                                      </p:cBhvr>
                                      <p:to>
                                        <p:strVal val="visible"/>
                                      </p:to>
                                    </p:set>
                                    <p:animEffect transition="in" filter="wipe(left)">
                                      <p:cBhvr>
                                        <p:cTn id="323" dur="500"/>
                                        <p:tgtEl>
                                          <p:spTgt spid="506"/>
                                        </p:tgtEl>
                                      </p:cBhvr>
                                    </p:animEffect>
                                  </p:childTnLst>
                                </p:cTn>
                              </p:par>
                            </p:childTnLst>
                          </p:cTn>
                        </p:par>
                        <p:par>
                          <p:cTn id="324" fill="hold">
                            <p:stCondLst>
                              <p:cond delay="40000"/>
                            </p:stCondLst>
                            <p:childTnLst>
                              <p:par>
                                <p:cTn id="325" presetID="22" presetClass="entr" presetSubtype="8" fill="hold" grpId="0" nodeType="afterEffect">
                                  <p:stCondLst>
                                    <p:cond delay="0"/>
                                  </p:stCondLst>
                                  <p:childTnLst>
                                    <p:set>
                                      <p:cBhvr>
                                        <p:cTn id="326" dur="1" fill="hold">
                                          <p:stCondLst>
                                            <p:cond delay="0"/>
                                          </p:stCondLst>
                                        </p:cTn>
                                        <p:tgtEl>
                                          <p:spTgt spid="509"/>
                                        </p:tgtEl>
                                        <p:attrNameLst>
                                          <p:attrName>style.visibility</p:attrName>
                                        </p:attrNameLst>
                                      </p:cBhvr>
                                      <p:to>
                                        <p:strVal val="visible"/>
                                      </p:to>
                                    </p:set>
                                    <p:animEffect transition="in" filter="wipe(left)">
                                      <p:cBhvr>
                                        <p:cTn id="327" dur="500"/>
                                        <p:tgtEl>
                                          <p:spTgt spid="509"/>
                                        </p:tgtEl>
                                      </p:cBhvr>
                                    </p:animEffect>
                                  </p:childTnLst>
                                </p:cTn>
                              </p:par>
                            </p:childTnLst>
                          </p:cTn>
                        </p:par>
                        <p:par>
                          <p:cTn id="328" fill="hold">
                            <p:stCondLst>
                              <p:cond delay="40500"/>
                            </p:stCondLst>
                            <p:childTnLst>
                              <p:par>
                                <p:cTn id="329" presetID="22" presetClass="entr" presetSubtype="8" fill="hold" nodeType="afterEffect">
                                  <p:stCondLst>
                                    <p:cond delay="0"/>
                                  </p:stCondLst>
                                  <p:childTnLst>
                                    <p:set>
                                      <p:cBhvr>
                                        <p:cTn id="330" dur="1" fill="hold">
                                          <p:stCondLst>
                                            <p:cond delay="0"/>
                                          </p:stCondLst>
                                        </p:cTn>
                                        <p:tgtEl>
                                          <p:spTgt spid="510"/>
                                        </p:tgtEl>
                                        <p:attrNameLst>
                                          <p:attrName>style.visibility</p:attrName>
                                        </p:attrNameLst>
                                      </p:cBhvr>
                                      <p:to>
                                        <p:strVal val="visible"/>
                                      </p:to>
                                    </p:set>
                                    <p:animEffect transition="in" filter="wipe(left)">
                                      <p:cBhvr>
                                        <p:cTn id="331" dur="500"/>
                                        <p:tgtEl>
                                          <p:spTgt spid="510"/>
                                        </p:tgtEl>
                                      </p:cBhvr>
                                    </p:animEffect>
                                  </p:childTnLst>
                                </p:cTn>
                              </p:par>
                            </p:childTnLst>
                          </p:cTn>
                        </p:par>
                        <p:par>
                          <p:cTn id="332" fill="hold">
                            <p:stCondLst>
                              <p:cond delay="41000"/>
                            </p:stCondLst>
                            <p:childTnLst>
                              <p:par>
                                <p:cTn id="333" presetID="22" presetClass="entr" presetSubtype="8" fill="hold" grpId="0" nodeType="afterEffect">
                                  <p:stCondLst>
                                    <p:cond delay="0"/>
                                  </p:stCondLst>
                                  <p:childTnLst>
                                    <p:set>
                                      <p:cBhvr>
                                        <p:cTn id="334" dur="1" fill="hold">
                                          <p:stCondLst>
                                            <p:cond delay="0"/>
                                          </p:stCondLst>
                                        </p:cTn>
                                        <p:tgtEl>
                                          <p:spTgt spid="513"/>
                                        </p:tgtEl>
                                        <p:attrNameLst>
                                          <p:attrName>style.visibility</p:attrName>
                                        </p:attrNameLst>
                                      </p:cBhvr>
                                      <p:to>
                                        <p:strVal val="visible"/>
                                      </p:to>
                                    </p:set>
                                    <p:animEffect transition="in" filter="wipe(left)">
                                      <p:cBhvr>
                                        <p:cTn id="335" dur="500"/>
                                        <p:tgtEl>
                                          <p:spTgt spid="513"/>
                                        </p:tgtEl>
                                      </p:cBhvr>
                                    </p:animEffect>
                                  </p:childTnLst>
                                </p:cTn>
                              </p:par>
                            </p:childTnLst>
                          </p:cTn>
                        </p:par>
                        <p:par>
                          <p:cTn id="336" fill="hold">
                            <p:stCondLst>
                              <p:cond delay="41500"/>
                            </p:stCondLst>
                            <p:childTnLst>
                              <p:par>
                                <p:cTn id="337" presetID="22" presetClass="entr" presetSubtype="8" fill="hold" nodeType="afterEffect">
                                  <p:stCondLst>
                                    <p:cond delay="0"/>
                                  </p:stCondLst>
                                  <p:childTnLst>
                                    <p:set>
                                      <p:cBhvr>
                                        <p:cTn id="338" dur="1" fill="hold">
                                          <p:stCondLst>
                                            <p:cond delay="0"/>
                                          </p:stCondLst>
                                        </p:cTn>
                                        <p:tgtEl>
                                          <p:spTgt spid="514"/>
                                        </p:tgtEl>
                                        <p:attrNameLst>
                                          <p:attrName>style.visibility</p:attrName>
                                        </p:attrNameLst>
                                      </p:cBhvr>
                                      <p:to>
                                        <p:strVal val="visible"/>
                                      </p:to>
                                    </p:set>
                                    <p:animEffect transition="in" filter="wipe(left)">
                                      <p:cBhvr>
                                        <p:cTn id="339" dur="500"/>
                                        <p:tgtEl>
                                          <p:spTgt spid="514"/>
                                        </p:tgtEl>
                                      </p:cBhvr>
                                    </p:animEffect>
                                  </p:childTnLst>
                                </p:cTn>
                              </p:par>
                            </p:childTnLst>
                          </p:cTn>
                        </p:par>
                        <p:par>
                          <p:cTn id="340" fill="hold">
                            <p:stCondLst>
                              <p:cond delay="42000"/>
                            </p:stCondLst>
                            <p:childTnLst>
                              <p:par>
                                <p:cTn id="341" presetID="22" presetClass="entr" presetSubtype="8" fill="hold" grpId="0" nodeType="afterEffect">
                                  <p:stCondLst>
                                    <p:cond delay="0"/>
                                  </p:stCondLst>
                                  <p:childTnLst>
                                    <p:set>
                                      <p:cBhvr>
                                        <p:cTn id="342" dur="1" fill="hold">
                                          <p:stCondLst>
                                            <p:cond delay="0"/>
                                          </p:stCondLst>
                                        </p:cTn>
                                        <p:tgtEl>
                                          <p:spTgt spid="516"/>
                                        </p:tgtEl>
                                        <p:attrNameLst>
                                          <p:attrName>style.visibility</p:attrName>
                                        </p:attrNameLst>
                                      </p:cBhvr>
                                      <p:to>
                                        <p:strVal val="visible"/>
                                      </p:to>
                                    </p:set>
                                    <p:animEffect transition="in" filter="wipe(left)">
                                      <p:cBhvr>
                                        <p:cTn id="343" dur="500"/>
                                        <p:tgtEl>
                                          <p:spTgt spid="516"/>
                                        </p:tgtEl>
                                      </p:cBhvr>
                                    </p:animEffect>
                                  </p:childTnLst>
                                </p:cTn>
                              </p:par>
                            </p:childTnLst>
                          </p:cTn>
                        </p:par>
                        <p:par>
                          <p:cTn id="344" fill="hold">
                            <p:stCondLst>
                              <p:cond delay="42500"/>
                            </p:stCondLst>
                            <p:childTnLst>
                              <p:par>
                                <p:cTn id="345" presetID="22" presetClass="entr" presetSubtype="8" fill="hold" nodeType="afterEffect">
                                  <p:stCondLst>
                                    <p:cond delay="0"/>
                                  </p:stCondLst>
                                  <p:childTnLst>
                                    <p:set>
                                      <p:cBhvr>
                                        <p:cTn id="346" dur="1" fill="hold">
                                          <p:stCondLst>
                                            <p:cond delay="0"/>
                                          </p:stCondLst>
                                        </p:cTn>
                                        <p:tgtEl>
                                          <p:spTgt spid="517"/>
                                        </p:tgtEl>
                                        <p:attrNameLst>
                                          <p:attrName>style.visibility</p:attrName>
                                        </p:attrNameLst>
                                      </p:cBhvr>
                                      <p:to>
                                        <p:strVal val="visible"/>
                                      </p:to>
                                    </p:set>
                                    <p:animEffect transition="in" filter="wipe(left)">
                                      <p:cBhvr>
                                        <p:cTn id="347" dur="500"/>
                                        <p:tgtEl>
                                          <p:spTgt spid="517"/>
                                        </p:tgtEl>
                                      </p:cBhvr>
                                    </p:animEffect>
                                  </p:childTnLst>
                                </p:cTn>
                              </p:par>
                            </p:childTnLst>
                          </p:cTn>
                        </p:par>
                        <p:par>
                          <p:cTn id="348" fill="hold">
                            <p:stCondLst>
                              <p:cond delay="43000"/>
                            </p:stCondLst>
                            <p:childTnLst>
                              <p:par>
                                <p:cTn id="349" presetID="22" presetClass="entr" presetSubtype="8" fill="hold" grpId="0" nodeType="afterEffect">
                                  <p:stCondLst>
                                    <p:cond delay="0"/>
                                  </p:stCondLst>
                                  <p:childTnLst>
                                    <p:set>
                                      <p:cBhvr>
                                        <p:cTn id="350" dur="1" fill="hold">
                                          <p:stCondLst>
                                            <p:cond delay="0"/>
                                          </p:stCondLst>
                                        </p:cTn>
                                        <p:tgtEl>
                                          <p:spTgt spid="520"/>
                                        </p:tgtEl>
                                        <p:attrNameLst>
                                          <p:attrName>style.visibility</p:attrName>
                                        </p:attrNameLst>
                                      </p:cBhvr>
                                      <p:to>
                                        <p:strVal val="visible"/>
                                      </p:to>
                                    </p:set>
                                    <p:animEffect transition="in" filter="wipe(left)">
                                      <p:cBhvr>
                                        <p:cTn id="351" dur="500"/>
                                        <p:tgtEl>
                                          <p:spTgt spid="520"/>
                                        </p:tgtEl>
                                      </p:cBhvr>
                                    </p:animEffect>
                                  </p:childTnLst>
                                </p:cTn>
                              </p:par>
                            </p:childTnLst>
                          </p:cTn>
                        </p:par>
                        <p:par>
                          <p:cTn id="352" fill="hold">
                            <p:stCondLst>
                              <p:cond delay="43500"/>
                            </p:stCondLst>
                            <p:childTnLst>
                              <p:par>
                                <p:cTn id="353" presetID="22" presetClass="entr" presetSubtype="8" fill="hold" nodeType="afterEffect">
                                  <p:stCondLst>
                                    <p:cond delay="0"/>
                                  </p:stCondLst>
                                  <p:childTnLst>
                                    <p:set>
                                      <p:cBhvr>
                                        <p:cTn id="354" dur="1" fill="hold">
                                          <p:stCondLst>
                                            <p:cond delay="0"/>
                                          </p:stCondLst>
                                        </p:cTn>
                                        <p:tgtEl>
                                          <p:spTgt spid="521"/>
                                        </p:tgtEl>
                                        <p:attrNameLst>
                                          <p:attrName>style.visibility</p:attrName>
                                        </p:attrNameLst>
                                      </p:cBhvr>
                                      <p:to>
                                        <p:strVal val="visible"/>
                                      </p:to>
                                    </p:set>
                                    <p:animEffect transition="in" filter="wipe(left)">
                                      <p:cBhvr>
                                        <p:cTn id="355" dur="500"/>
                                        <p:tgtEl>
                                          <p:spTgt spid="521"/>
                                        </p:tgtEl>
                                      </p:cBhvr>
                                    </p:animEffect>
                                  </p:childTnLst>
                                </p:cTn>
                              </p:par>
                            </p:childTnLst>
                          </p:cTn>
                        </p:par>
                        <p:par>
                          <p:cTn id="356" fill="hold">
                            <p:stCondLst>
                              <p:cond delay="44000"/>
                            </p:stCondLst>
                            <p:childTnLst>
                              <p:par>
                                <p:cTn id="357" presetID="22" presetClass="entr" presetSubtype="8" fill="hold" grpId="0" nodeType="afterEffect">
                                  <p:stCondLst>
                                    <p:cond delay="0"/>
                                  </p:stCondLst>
                                  <p:childTnLst>
                                    <p:set>
                                      <p:cBhvr>
                                        <p:cTn id="358" dur="1" fill="hold">
                                          <p:stCondLst>
                                            <p:cond delay="0"/>
                                          </p:stCondLst>
                                        </p:cTn>
                                        <p:tgtEl>
                                          <p:spTgt spid="523"/>
                                        </p:tgtEl>
                                        <p:attrNameLst>
                                          <p:attrName>style.visibility</p:attrName>
                                        </p:attrNameLst>
                                      </p:cBhvr>
                                      <p:to>
                                        <p:strVal val="visible"/>
                                      </p:to>
                                    </p:set>
                                    <p:animEffect transition="in" filter="wipe(left)">
                                      <p:cBhvr>
                                        <p:cTn id="359" dur="500"/>
                                        <p:tgtEl>
                                          <p:spTgt spid="523"/>
                                        </p:tgtEl>
                                      </p:cBhvr>
                                    </p:animEffect>
                                  </p:childTnLst>
                                </p:cTn>
                              </p:par>
                            </p:childTnLst>
                          </p:cTn>
                        </p:par>
                        <p:par>
                          <p:cTn id="360" fill="hold">
                            <p:stCondLst>
                              <p:cond delay="44500"/>
                            </p:stCondLst>
                            <p:childTnLst>
                              <p:par>
                                <p:cTn id="361" presetID="22" presetClass="entr" presetSubtype="8" fill="hold" nodeType="afterEffect">
                                  <p:stCondLst>
                                    <p:cond delay="0"/>
                                  </p:stCondLst>
                                  <p:childTnLst>
                                    <p:set>
                                      <p:cBhvr>
                                        <p:cTn id="362" dur="1" fill="hold">
                                          <p:stCondLst>
                                            <p:cond delay="0"/>
                                          </p:stCondLst>
                                        </p:cTn>
                                        <p:tgtEl>
                                          <p:spTgt spid="524"/>
                                        </p:tgtEl>
                                        <p:attrNameLst>
                                          <p:attrName>style.visibility</p:attrName>
                                        </p:attrNameLst>
                                      </p:cBhvr>
                                      <p:to>
                                        <p:strVal val="visible"/>
                                      </p:to>
                                    </p:set>
                                    <p:animEffect transition="in" filter="wipe(left)">
                                      <p:cBhvr>
                                        <p:cTn id="363" dur="500"/>
                                        <p:tgtEl>
                                          <p:spTgt spid="524"/>
                                        </p:tgtEl>
                                      </p:cBhvr>
                                    </p:animEffect>
                                  </p:childTnLst>
                                </p:cTn>
                              </p:par>
                            </p:childTnLst>
                          </p:cTn>
                        </p:par>
                        <p:par>
                          <p:cTn id="364" fill="hold">
                            <p:stCondLst>
                              <p:cond delay="45000"/>
                            </p:stCondLst>
                            <p:childTnLst>
                              <p:par>
                                <p:cTn id="365" presetID="22" presetClass="entr" presetSubtype="8" fill="hold" grpId="0" nodeType="afterEffect">
                                  <p:stCondLst>
                                    <p:cond delay="0"/>
                                  </p:stCondLst>
                                  <p:childTnLst>
                                    <p:set>
                                      <p:cBhvr>
                                        <p:cTn id="366" dur="1" fill="hold">
                                          <p:stCondLst>
                                            <p:cond delay="0"/>
                                          </p:stCondLst>
                                        </p:cTn>
                                        <p:tgtEl>
                                          <p:spTgt spid="526"/>
                                        </p:tgtEl>
                                        <p:attrNameLst>
                                          <p:attrName>style.visibility</p:attrName>
                                        </p:attrNameLst>
                                      </p:cBhvr>
                                      <p:to>
                                        <p:strVal val="visible"/>
                                      </p:to>
                                    </p:set>
                                    <p:animEffect transition="in" filter="wipe(left)">
                                      <p:cBhvr>
                                        <p:cTn id="367" dur="500"/>
                                        <p:tgtEl>
                                          <p:spTgt spid="526"/>
                                        </p:tgtEl>
                                      </p:cBhvr>
                                    </p:animEffect>
                                  </p:childTnLst>
                                </p:cTn>
                              </p:par>
                            </p:childTnLst>
                          </p:cTn>
                        </p:par>
                        <p:par>
                          <p:cTn id="368" fill="hold">
                            <p:stCondLst>
                              <p:cond delay="45500"/>
                            </p:stCondLst>
                            <p:childTnLst>
                              <p:par>
                                <p:cTn id="369" presetID="22" presetClass="entr" presetSubtype="8" fill="hold" nodeType="afterEffect">
                                  <p:stCondLst>
                                    <p:cond delay="0"/>
                                  </p:stCondLst>
                                  <p:childTnLst>
                                    <p:set>
                                      <p:cBhvr>
                                        <p:cTn id="370" dur="1" fill="hold">
                                          <p:stCondLst>
                                            <p:cond delay="0"/>
                                          </p:stCondLst>
                                        </p:cTn>
                                        <p:tgtEl>
                                          <p:spTgt spid="527"/>
                                        </p:tgtEl>
                                        <p:attrNameLst>
                                          <p:attrName>style.visibility</p:attrName>
                                        </p:attrNameLst>
                                      </p:cBhvr>
                                      <p:to>
                                        <p:strVal val="visible"/>
                                      </p:to>
                                    </p:set>
                                    <p:animEffect transition="in" filter="wipe(left)">
                                      <p:cBhvr>
                                        <p:cTn id="371" dur="500"/>
                                        <p:tgtEl>
                                          <p:spTgt spid="527"/>
                                        </p:tgtEl>
                                      </p:cBhvr>
                                    </p:animEffect>
                                  </p:childTnLst>
                                </p:cTn>
                              </p:par>
                            </p:childTnLst>
                          </p:cTn>
                        </p:par>
                        <p:par>
                          <p:cTn id="372" fill="hold">
                            <p:stCondLst>
                              <p:cond delay="46000"/>
                            </p:stCondLst>
                            <p:childTnLst>
                              <p:par>
                                <p:cTn id="373" presetID="22" presetClass="entr" presetSubtype="8" fill="hold" grpId="0" nodeType="afterEffect">
                                  <p:stCondLst>
                                    <p:cond delay="0"/>
                                  </p:stCondLst>
                                  <p:childTnLst>
                                    <p:set>
                                      <p:cBhvr>
                                        <p:cTn id="374" dur="1" fill="hold">
                                          <p:stCondLst>
                                            <p:cond delay="0"/>
                                          </p:stCondLst>
                                        </p:cTn>
                                        <p:tgtEl>
                                          <p:spTgt spid="529"/>
                                        </p:tgtEl>
                                        <p:attrNameLst>
                                          <p:attrName>style.visibility</p:attrName>
                                        </p:attrNameLst>
                                      </p:cBhvr>
                                      <p:to>
                                        <p:strVal val="visible"/>
                                      </p:to>
                                    </p:set>
                                    <p:animEffect transition="in" filter="wipe(left)">
                                      <p:cBhvr>
                                        <p:cTn id="375" dur="500"/>
                                        <p:tgtEl>
                                          <p:spTgt spid="529"/>
                                        </p:tgtEl>
                                      </p:cBhvr>
                                    </p:animEffect>
                                  </p:childTnLst>
                                </p:cTn>
                              </p:par>
                            </p:childTnLst>
                          </p:cTn>
                        </p:par>
                        <p:par>
                          <p:cTn id="376" fill="hold">
                            <p:stCondLst>
                              <p:cond delay="46500"/>
                            </p:stCondLst>
                            <p:childTnLst>
                              <p:par>
                                <p:cTn id="377" presetID="22" presetClass="entr" presetSubtype="8" fill="hold" nodeType="afterEffect">
                                  <p:stCondLst>
                                    <p:cond delay="0"/>
                                  </p:stCondLst>
                                  <p:childTnLst>
                                    <p:set>
                                      <p:cBhvr>
                                        <p:cTn id="378" dur="1" fill="hold">
                                          <p:stCondLst>
                                            <p:cond delay="0"/>
                                          </p:stCondLst>
                                        </p:cTn>
                                        <p:tgtEl>
                                          <p:spTgt spid="530"/>
                                        </p:tgtEl>
                                        <p:attrNameLst>
                                          <p:attrName>style.visibility</p:attrName>
                                        </p:attrNameLst>
                                      </p:cBhvr>
                                      <p:to>
                                        <p:strVal val="visible"/>
                                      </p:to>
                                    </p:set>
                                    <p:animEffect transition="in" filter="wipe(left)">
                                      <p:cBhvr>
                                        <p:cTn id="379" dur="500"/>
                                        <p:tgtEl>
                                          <p:spTgt spid="530"/>
                                        </p:tgtEl>
                                      </p:cBhvr>
                                    </p:animEffect>
                                  </p:childTnLst>
                                </p:cTn>
                              </p:par>
                            </p:childTnLst>
                          </p:cTn>
                        </p:par>
                        <p:par>
                          <p:cTn id="380" fill="hold">
                            <p:stCondLst>
                              <p:cond delay="47000"/>
                            </p:stCondLst>
                            <p:childTnLst>
                              <p:par>
                                <p:cTn id="381" presetID="22" presetClass="entr" presetSubtype="8" fill="hold" grpId="0" nodeType="afterEffect">
                                  <p:stCondLst>
                                    <p:cond delay="0"/>
                                  </p:stCondLst>
                                  <p:childTnLst>
                                    <p:set>
                                      <p:cBhvr>
                                        <p:cTn id="382" dur="1" fill="hold">
                                          <p:stCondLst>
                                            <p:cond delay="0"/>
                                          </p:stCondLst>
                                        </p:cTn>
                                        <p:tgtEl>
                                          <p:spTgt spid="539"/>
                                        </p:tgtEl>
                                        <p:attrNameLst>
                                          <p:attrName>style.visibility</p:attrName>
                                        </p:attrNameLst>
                                      </p:cBhvr>
                                      <p:to>
                                        <p:strVal val="visible"/>
                                      </p:to>
                                    </p:set>
                                    <p:animEffect transition="in" filter="wipe(left)">
                                      <p:cBhvr>
                                        <p:cTn id="383" dur="500"/>
                                        <p:tgtEl>
                                          <p:spTgt spid="539"/>
                                        </p:tgtEl>
                                      </p:cBhvr>
                                    </p:animEffect>
                                  </p:childTnLst>
                                </p:cTn>
                              </p:par>
                            </p:childTnLst>
                          </p:cTn>
                        </p:par>
                        <p:par>
                          <p:cTn id="384" fill="hold">
                            <p:stCondLst>
                              <p:cond delay="47500"/>
                            </p:stCondLst>
                            <p:childTnLst>
                              <p:par>
                                <p:cTn id="385" presetID="22" presetClass="entr" presetSubtype="8" fill="hold" nodeType="afterEffect">
                                  <p:stCondLst>
                                    <p:cond delay="0"/>
                                  </p:stCondLst>
                                  <p:childTnLst>
                                    <p:set>
                                      <p:cBhvr>
                                        <p:cTn id="386" dur="1" fill="hold">
                                          <p:stCondLst>
                                            <p:cond delay="0"/>
                                          </p:stCondLst>
                                        </p:cTn>
                                        <p:tgtEl>
                                          <p:spTgt spid="541"/>
                                        </p:tgtEl>
                                        <p:attrNameLst>
                                          <p:attrName>style.visibility</p:attrName>
                                        </p:attrNameLst>
                                      </p:cBhvr>
                                      <p:to>
                                        <p:strVal val="visible"/>
                                      </p:to>
                                    </p:set>
                                    <p:animEffect transition="in" filter="wipe(left)">
                                      <p:cBhvr>
                                        <p:cTn id="387" dur="500"/>
                                        <p:tgtEl>
                                          <p:spTgt spid="541"/>
                                        </p:tgtEl>
                                      </p:cBhvr>
                                    </p:animEffect>
                                  </p:childTnLst>
                                </p:cTn>
                              </p:par>
                            </p:childTnLst>
                          </p:cTn>
                        </p:par>
                        <p:par>
                          <p:cTn id="388" fill="hold">
                            <p:stCondLst>
                              <p:cond delay="48000"/>
                            </p:stCondLst>
                            <p:childTnLst>
                              <p:par>
                                <p:cTn id="389" presetID="22" presetClass="entr" presetSubtype="8" fill="hold" grpId="0" nodeType="afterEffect">
                                  <p:stCondLst>
                                    <p:cond delay="0"/>
                                  </p:stCondLst>
                                  <p:childTnLst>
                                    <p:set>
                                      <p:cBhvr>
                                        <p:cTn id="390" dur="1" fill="hold">
                                          <p:stCondLst>
                                            <p:cond delay="0"/>
                                          </p:stCondLst>
                                        </p:cTn>
                                        <p:tgtEl>
                                          <p:spTgt spid="540"/>
                                        </p:tgtEl>
                                        <p:attrNameLst>
                                          <p:attrName>style.visibility</p:attrName>
                                        </p:attrNameLst>
                                      </p:cBhvr>
                                      <p:to>
                                        <p:strVal val="visible"/>
                                      </p:to>
                                    </p:set>
                                    <p:animEffect transition="in" filter="wipe(left)">
                                      <p:cBhvr>
                                        <p:cTn id="391" dur="500"/>
                                        <p:tgtEl>
                                          <p:spTgt spid="540"/>
                                        </p:tgtEl>
                                      </p:cBhvr>
                                    </p:animEffect>
                                  </p:childTnLst>
                                </p:cTn>
                              </p:par>
                            </p:childTnLst>
                          </p:cTn>
                        </p:par>
                        <p:par>
                          <p:cTn id="392" fill="hold">
                            <p:stCondLst>
                              <p:cond delay="48500"/>
                            </p:stCondLst>
                            <p:childTnLst>
                              <p:par>
                                <p:cTn id="393" presetID="22" presetClass="entr" presetSubtype="8" fill="hold" grpId="0" nodeType="afterEffect">
                                  <p:stCondLst>
                                    <p:cond delay="0"/>
                                  </p:stCondLst>
                                  <p:childTnLst>
                                    <p:set>
                                      <p:cBhvr>
                                        <p:cTn id="394" dur="1" fill="hold">
                                          <p:stCondLst>
                                            <p:cond delay="0"/>
                                          </p:stCondLst>
                                        </p:cTn>
                                        <p:tgtEl>
                                          <p:spTgt spid="542"/>
                                        </p:tgtEl>
                                        <p:attrNameLst>
                                          <p:attrName>style.visibility</p:attrName>
                                        </p:attrNameLst>
                                      </p:cBhvr>
                                      <p:to>
                                        <p:strVal val="visible"/>
                                      </p:to>
                                    </p:set>
                                    <p:animEffect transition="in" filter="wipe(left)">
                                      <p:cBhvr>
                                        <p:cTn id="395" dur="500"/>
                                        <p:tgtEl>
                                          <p:spTgt spid="542"/>
                                        </p:tgtEl>
                                      </p:cBhvr>
                                    </p:animEffect>
                                  </p:childTnLst>
                                </p:cTn>
                              </p:par>
                            </p:childTnLst>
                          </p:cTn>
                        </p:par>
                        <p:par>
                          <p:cTn id="396" fill="hold">
                            <p:stCondLst>
                              <p:cond delay="49000"/>
                            </p:stCondLst>
                            <p:childTnLst>
                              <p:par>
                                <p:cTn id="397" presetID="22" presetClass="entr" presetSubtype="8" fill="hold" nodeType="afterEffect">
                                  <p:stCondLst>
                                    <p:cond delay="0"/>
                                  </p:stCondLst>
                                  <p:childTnLst>
                                    <p:set>
                                      <p:cBhvr>
                                        <p:cTn id="398" dur="1" fill="hold">
                                          <p:stCondLst>
                                            <p:cond delay="0"/>
                                          </p:stCondLst>
                                        </p:cTn>
                                        <p:tgtEl>
                                          <p:spTgt spid="543"/>
                                        </p:tgtEl>
                                        <p:attrNameLst>
                                          <p:attrName>style.visibility</p:attrName>
                                        </p:attrNameLst>
                                      </p:cBhvr>
                                      <p:to>
                                        <p:strVal val="visible"/>
                                      </p:to>
                                    </p:set>
                                    <p:animEffect transition="in" filter="wipe(left)">
                                      <p:cBhvr>
                                        <p:cTn id="399" dur="500"/>
                                        <p:tgtEl>
                                          <p:spTgt spid="543"/>
                                        </p:tgtEl>
                                      </p:cBhvr>
                                    </p:animEffect>
                                  </p:childTnLst>
                                </p:cTn>
                              </p:par>
                            </p:childTnLst>
                          </p:cTn>
                        </p:par>
                        <p:par>
                          <p:cTn id="400" fill="hold">
                            <p:stCondLst>
                              <p:cond delay="49500"/>
                            </p:stCondLst>
                            <p:childTnLst>
                              <p:par>
                                <p:cTn id="401" presetID="22" presetClass="entr" presetSubtype="8" fill="hold" grpId="0" nodeType="afterEffect">
                                  <p:stCondLst>
                                    <p:cond delay="0"/>
                                  </p:stCondLst>
                                  <p:childTnLst>
                                    <p:set>
                                      <p:cBhvr>
                                        <p:cTn id="402" dur="1" fill="hold">
                                          <p:stCondLst>
                                            <p:cond delay="0"/>
                                          </p:stCondLst>
                                        </p:cTn>
                                        <p:tgtEl>
                                          <p:spTgt spid="544"/>
                                        </p:tgtEl>
                                        <p:attrNameLst>
                                          <p:attrName>style.visibility</p:attrName>
                                        </p:attrNameLst>
                                      </p:cBhvr>
                                      <p:to>
                                        <p:strVal val="visible"/>
                                      </p:to>
                                    </p:set>
                                    <p:animEffect transition="in" filter="wipe(left)">
                                      <p:cBhvr>
                                        <p:cTn id="403" dur="500"/>
                                        <p:tgtEl>
                                          <p:spTgt spid="544"/>
                                        </p:tgtEl>
                                      </p:cBhvr>
                                    </p:animEffect>
                                  </p:childTnLst>
                                </p:cTn>
                              </p:par>
                            </p:childTnLst>
                          </p:cTn>
                        </p:par>
                        <p:par>
                          <p:cTn id="404" fill="hold">
                            <p:stCondLst>
                              <p:cond delay="50000"/>
                            </p:stCondLst>
                            <p:childTnLst>
                              <p:par>
                                <p:cTn id="405" presetID="22" presetClass="entr" presetSubtype="8" fill="hold" nodeType="afterEffect">
                                  <p:stCondLst>
                                    <p:cond delay="0"/>
                                  </p:stCondLst>
                                  <p:childTnLst>
                                    <p:set>
                                      <p:cBhvr>
                                        <p:cTn id="406" dur="1" fill="hold">
                                          <p:stCondLst>
                                            <p:cond delay="0"/>
                                          </p:stCondLst>
                                        </p:cTn>
                                        <p:tgtEl>
                                          <p:spTgt spid="545"/>
                                        </p:tgtEl>
                                        <p:attrNameLst>
                                          <p:attrName>style.visibility</p:attrName>
                                        </p:attrNameLst>
                                      </p:cBhvr>
                                      <p:to>
                                        <p:strVal val="visible"/>
                                      </p:to>
                                    </p:set>
                                    <p:animEffect transition="in" filter="wipe(left)">
                                      <p:cBhvr>
                                        <p:cTn id="407" dur="500"/>
                                        <p:tgtEl>
                                          <p:spTgt spid="545"/>
                                        </p:tgtEl>
                                      </p:cBhvr>
                                    </p:animEffect>
                                  </p:childTnLst>
                                </p:cTn>
                              </p:par>
                            </p:childTnLst>
                          </p:cTn>
                        </p:par>
                        <p:par>
                          <p:cTn id="408" fill="hold">
                            <p:stCondLst>
                              <p:cond delay="50500"/>
                            </p:stCondLst>
                            <p:childTnLst>
                              <p:par>
                                <p:cTn id="409" presetID="22" presetClass="entr" presetSubtype="8" fill="hold" grpId="0" nodeType="afterEffect">
                                  <p:stCondLst>
                                    <p:cond delay="0"/>
                                  </p:stCondLst>
                                  <p:childTnLst>
                                    <p:set>
                                      <p:cBhvr>
                                        <p:cTn id="410" dur="1" fill="hold">
                                          <p:stCondLst>
                                            <p:cond delay="0"/>
                                          </p:stCondLst>
                                        </p:cTn>
                                        <p:tgtEl>
                                          <p:spTgt spid="546"/>
                                        </p:tgtEl>
                                        <p:attrNameLst>
                                          <p:attrName>style.visibility</p:attrName>
                                        </p:attrNameLst>
                                      </p:cBhvr>
                                      <p:to>
                                        <p:strVal val="visible"/>
                                      </p:to>
                                    </p:set>
                                    <p:animEffect transition="in" filter="wipe(left)">
                                      <p:cBhvr>
                                        <p:cTn id="411" dur="500"/>
                                        <p:tgtEl>
                                          <p:spTgt spid="546"/>
                                        </p:tgtEl>
                                      </p:cBhvr>
                                    </p:animEffect>
                                  </p:childTnLst>
                                </p:cTn>
                              </p:par>
                            </p:childTnLst>
                          </p:cTn>
                        </p:par>
                        <p:par>
                          <p:cTn id="412" fill="hold">
                            <p:stCondLst>
                              <p:cond delay="51000"/>
                            </p:stCondLst>
                            <p:childTnLst>
                              <p:par>
                                <p:cTn id="413" presetID="22" presetClass="entr" presetSubtype="8" fill="hold" nodeType="afterEffect">
                                  <p:stCondLst>
                                    <p:cond delay="0"/>
                                  </p:stCondLst>
                                  <p:childTnLst>
                                    <p:set>
                                      <p:cBhvr>
                                        <p:cTn id="414" dur="1" fill="hold">
                                          <p:stCondLst>
                                            <p:cond delay="0"/>
                                          </p:stCondLst>
                                        </p:cTn>
                                        <p:tgtEl>
                                          <p:spTgt spid="547"/>
                                        </p:tgtEl>
                                        <p:attrNameLst>
                                          <p:attrName>style.visibility</p:attrName>
                                        </p:attrNameLst>
                                      </p:cBhvr>
                                      <p:to>
                                        <p:strVal val="visible"/>
                                      </p:to>
                                    </p:set>
                                    <p:animEffect transition="in" filter="wipe(left)">
                                      <p:cBhvr>
                                        <p:cTn id="415" dur="500"/>
                                        <p:tgtEl>
                                          <p:spTgt spid="547"/>
                                        </p:tgtEl>
                                      </p:cBhvr>
                                    </p:animEffect>
                                  </p:childTnLst>
                                </p:cTn>
                              </p:par>
                            </p:childTnLst>
                          </p:cTn>
                        </p:par>
                        <p:par>
                          <p:cTn id="416" fill="hold">
                            <p:stCondLst>
                              <p:cond delay="51500"/>
                            </p:stCondLst>
                            <p:childTnLst>
                              <p:par>
                                <p:cTn id="417" presetID="22" presetClass="entr" presetSubtype="8" fill="hold" grpId="0" nodeType="afterEffect">
                                  <p:stCondLst>
                                    <p:cond delay="0"/>
                                  </p:stCondLst>
                                  <p:childTnLst>
                                    <p:set>
                                      <p:cBhvr>
                                        <p:cTn id="418" dur="1" fill="hold">
                                          <p:stCondLst>
                                            <p:cond delay="0"/>
                                          </p:stCondLst>
                                        </p:cTn>
                                        <p:tgtEl>
                                          <p:spTgt spid="548"/>
                                        </p:tgtEl>
                                        <p:attrNameLst>
                                          <p:attrName>style.visibility</p:attrName>
                                        </p:attrNameLst>
                                      </p:cBhvr>
                                      <p:to>
                                        <p:strVal val="visible"/>
                                      </p:to>
                                    </p:set>
                                    <p:animEffect transition="in" filter="wipe(left)">
                                      <p:cBhvr>
                                        <p:cTn id="419" dur="500"/>
                                        <p:tgtEl>
                                          <p:spTgt spid="548"/>
                                        </p:tgtEl>
                                      </p:cBhvr>
                                    </p:animEffect>
                                  </p:childTnLst>
                                </p:cTn>
                              </p:par>
                            </p:childTnLst>
                          </p:cTn>
                        </p:par>
                        <p:par>
                          <p:cTn id="420" fill="hold">
                            <p:stCondLst>
                              <p:cond delay="52000"/>
                            </p:stCondLst>
                            <p:childTnLst>
                              <p:par>
                                <p:cTn id="421" presetID="22" presetClass="entr" presetSubtype="8" fill="hold" nodeType="afterEffect">
                                  <p:stCondLst>
                                    <p:cond delay="0"/>
                                  </p:stCondLst>
                                  <p:childTnLst>
                                    <p:set>
                                      <p:cBhvr>
                                        <p:cTn id="422" dur="1" fill="hold">
                                          <p:stCondLst>
                                            <p:cond delay="0"/>
                                          </p:stCondLst>
                                        </p:cTn>
                                        <p:tgtEl>
                                          <p:spTgt spid="549"/>
                                        </p:tgtEl>
                                        <p:attrNameLst>
                                          <p:attrName>style.visibility</p:attrName>
                                        </p:attrNameLst>
                                      </p:cBhvr>
                                      <p:to>
                                        <p:strVal val="visible"/>
                                      </p:to>
                                    </p:set>
                                    <p:animEffect transition="in" filter="wipe(left)">
                                      <p:cBhvr>
                                        <p:cTn id="423" dur="500"/>
                                        <p:tgtEl>
                                          <p:spTgt spid="549"/>
                                        </p:tgtEl>
                                      </p:cBhvr>
                                    </p:animEffect>
                                  </p:childTnLst>
                                </p:cTn>
                              </p:par>
                            </p:childTnLst>
                          </p:cTn>
                        </p:par>
                        <p:par>
                          <p:cTn id="424" fill="hold">
                            <p:stCondLst>
                              <p:cond delay="52500"/>
                            </p:stCondLst>
                            <p:childTnLst>
                              <p:par>
                                <p:cTn id="425" presetID="22" presetClass="entr" presetSubtype="8" fill="hold" grpId="0" nodeType="afterEffect">
                                  <p:stCondLst>
                                    <p:cond delay="0"/>
                                  </p:stCondLst>
                                  <p:childTnLst>
                                    <p:set>
                                      <p:cBhvr>
                                        <p:cTn id="426" dur="1" fill="hold">
                                          <p:stCondLst>
                                            <p:cond delay="0"/>
                                          </p:stCondLst>
                                        </p:cTn>
                                        <p:tgtEl>
                                          <p:spTgt spid="550"/>
                                        </p:tgtEl>
                                        <p:attrNameLst>
                                          <p:attrName>style.visibility</p:attrName>
                                        </p:attrNameLst>
                                      </p:cBhvr>
                                      <p:to>
                                        <p:strVal val="visible"/>
                                      </p:to>
                                    </p:set>
                                    <p:animEffect transition="in" filter="wipe(left)">
                                      <p:cBhvr>
                                        <p:cTn id="427" dur="500"/>
                                        <p:tgtEl>
                                          <p:spTgt spid="550"/>
                                        </p:tgtEl>
                                      </p:cBhvr>
                                    </p:animEffect>
                                  </p:childTnLst>
                                </p:cTn>
                              </p:par>
                            </p:childTnLst>
                          </p:cTn>
                        </p:par>
                        <p:par>
                          <p:cTn id="428" fill="hold">
                            <p:stCondLst>
                              <p:cond delay="53000"/>
                            </p:stCondLst>
                            <p:childTnLst>
                              <p:par>
                                <p:cTn id="429" presetID="22" presetClass="entr" presetSubtype="8" fill="hold" nodeType="afterEffect">
                                  <p:stCondLst>
                                    <p:cond delay="0"/>
                                  </p:stCondLst>
                                  <p:childTnLst>
                                    <p:set>
                                      <p:cBhvr>
                                        <p:cTn id="430" dur="1" fill="hold">
                                          <p:stCondLst>
                                            <p:cond delay="0"/>
                                          </p:stCondLst>
                                        </p:cTn>
                                        <p:tgtEl>
                                          <p:spTgt spid="551"/>
                                        </p:tgtEl>
                                        <p:attrNameLst>
                                          <p:attrName>style.visibility</p:attrName>
                                        </p:attrNameLst>
                                      </p:cBhvr>
                                      <p:to>
                                        <p:strVal val="visible"/>
                                      </p:to>
                                    </p:set>
                                    <p:animEffect transition="in" filter="wipe(left)">
                                      <p:cBhvr>
                                        <p:cTn id="431" dur="500"/>
                                        <p:tgtEl>
                                          <p:spTgt spid="551"/>
                                        </p:tgtEl>
                                      </p:cBhvr>
                                    </p:animEffect>
                                  </p:childTnLst>
                                </p:cTn>
                              </p:par>
                            </p:childTnLst>
                          </p:cTn>
                        </p:par>
                        <p:par>
                          <p:cTn id="432" fill="hold">
                            <p:stCondLst>
                              <p:cond delay="53500"/>
                            </p:stCondLst>
                            <p:childTnLst>
                              <p:par>
                                <p:cTn id="433" presetID="22" presetClass="entr" presetSubtype="8" fill="hold" grpId="0" nodeType="afterEffect">
                                  <p:stCondLst>
                                    <p:cond delay="0"/>
                                  </p:stCondLst>
                                  <p:childTnLst>
                                    <p:set>
                                      <p:cBhvr>
                                        <p:cTn id="434" dur="1" fill="hold">
                                          <p:stCondLst>
                                            <p:cond delay="0"/>
                                          </p:stCondLst>
                                        </p:cTn>
                                        <p:tgtEl>
                                          <p:spTgt spid="552"/>
                                        </p:tgtEl>
                                        <p:attrNameLst>
                                          <p:attrName>style.visibility</p:attrName>
                                        </p:attrNameLst>
                                      </p:cBhvr>
                                      <p:to>
                                        <p:strVal val="visible"/>
                                      </p:to>
                                    </p:set>
                                    <p:animEffect transition="in" filter="wipe(left)">
                                      <p:cBhvr>
                                        <p:cTn id="435" dur="500"/>
                                        <p:tgtEl>
                                          <p:spTgt spid="552"/>
                                        </p:tgtEl>
                                      </p:cBhvr>
                                    </p:animEffect>
                                  </p:childTnLst>
                                </p:cTn>
                              </p:par>
                            </p:childTnLst>
                          </p:cTn>
                        </p:par>
                        <p:par>
                          <p:cTn id="436" fill="hold">
                            <p:stCondLst>
                              <p:cond delay="54000"/>
                            </p:stCondLst>
                            <p:childTnLst>
                              <p:par>
                                <p:cTn id="437" presetID="22" presetClass="entr" presetSubtype="8" fill="hold" nodeType="afterEffect">
                                  <p:stCondLst>
                                    <p:cond delay="0"/>
                                  </p:stCondLst>
                                  <p:childTnLst>
                                    <p:set>
                                      <p:cBhvr>
                                        <p:cTn id="438" dur="1" fill="hold">
                                          <p:stCondLst>
                                            <p:cond delay="0"/>
                                          </p:stCondLst>
                                        </p:cTn>
                                        <p:tgtEl>
                                          <p:spTgt spid="553"/>
                                        </p:tgtEl>
                                        <p:attrNameLst>
                                          <p:attrName>style.visibility</p:attrName>
                                        </p:attrNameLst>
                                      </p:cBhvr>
                                      <p:to>
                                        <p:strVal val="visible"/>
                                      </p:to>
                                    </p:set>
                                    <p:animEffect transition="in" filter="wipe(left)">
                                      <p:cBhvr>
                                        <p:cTn id="439" dur="500"/>
                                        <p:tgtEl>
                                          <p:spTgt spid="553"/>
                                        </p:tgtEl>
                                      </p:cBhvr>
                                    </p:animEffect>
                                  </p:childTnLst>
                                </p:cTn>
                              </p:par>
                            </p:childTnLst>
                          </p:cTn>
                        </p:par>
                        <p:par>
                          <p:cTn id="440" fill="hold">
                            <p:stCondLst>
                              <p:cond delay="54500"/>
                            </p:stCondLst>
                            <p:childTnLst>
                              <p:par>
                                <p:cTn id="441" presetID="22" presetClass="entr" presetSubtype="8" fill="hold" grpId="0" nodeType="afterEffect">
                                  <p:stCondLst>
                                    <p:cond delay="0"/>
                                  </p:stCondLst>
                                  <p:childTnLst>
                                    <p:set>
                                      <p:cBhvr>
                                        <p:cTn id="442" dur="1" fill="hold">
                                          <p:stCondLst>
                                            <p:cond delay="0"/>
                                          </p:stCondLst>
                                        </p:cTn>
                                        <p:tgtEl>
                                          <p:spTgt spid="554"/>
                                        </p:tgtEl>
                                        <p:attrNameLst>
                                          <p:attrName>style.visibility</p:attrName>
                                        </p:attrNameLst>
                                      </p:cBhvr>
                                      <p:to>
                                        <p:strVal val="visible"/>
                                      </p:to>
                                    </p:set>
                                    <p:animEffect transition="in" filter="wipe(left)">
                                      <p:cBhvr>
                                        <p:cTn id="443" dur="500"/>
                                        <p:tgtEl>
                                          <p:spTgt spid="554"/>
                                        </p:tgtEl>
                                      </p:cBhvr>
                                    </p:animEffect>
                                  </p:childTnLst>
                                </p:cTn>
                              </p:par>
                            </p:childTnLst>
                          </p:cTn>
                        </p:par>
                        <p:par>
                          <p:cTn id="444" fill="hold">
                            <p:stCondLst>
                              <p:cond delay="55000"/>
                            </p:stCondLst>
                            <p:childTnLst>
                              <p:par>
                                <p:cTn id="445" presetID="22" presetClass="entr" presetSubtype="8" fill="hold" nodeType="afterEffect">
                                  <p:stCondLst>
                                    <p:cond delay="0"/>
                                  </p:stCondLst>
                                  <p:childTnLst>
                                    <p:set>
                                      <p:cBhvr>
                                        <p:cTn id="446" dur="1" fill="hold">
                                          <p:stCondLst>
                                            <p:cond delay="0"/>
                                          </p:stCondLst>
                                        </p:cTn>
                                        <p:tgtEl>
                                          <p:spTgt spid="555"/>
                                        </p:tgtEl>
                                        <p:attrNameLst>
                                          <p:attrName>style.visibility</p:attrName>
                                        </p:attrNameLst>
                                      </p:cBhvr>
                                      <p:to>
                                        <p:strVal val="visible"/>
                                      </p:to>
                                    </p:set>
                                    <p:animEffect transition="in" filter="wipe(left)">
                                      <p:cBhvr>
                                        <p:cTn id="447" dur="500"/>
                                        <p:tgtEl>
                                          <p:spTgt spid="555"/>
                                        </p:tgtEl>
                                      </p:cBhvr>
                                    </p:animEffect>
                                  </p:childTnLst>
                                </p:cTn>
                              </p:par>
                            </p:childTnLst>
                          </p:cTn>
                        </p:par>
                        <p:par>
                          <p:cTn id="448" fill="hold">
                            <p:stCondLst>
                              <p:cond delay="55500"/>
                            </p:stCondLst>
                            <p:childTnLst>
                              <p:par>
                                <p:cTn id="449" presetID="22" presetClass="entr" presetSubtype="8" fill="hold" grpId="0" nodeType="afterEffect">
                                  <p:stCondLst>
                                    <p:cond delay="0"/>
                                  </p:stCondLst>
                                  <p:childTnLst>
                                    <p:set>
                                      <p:cBhvr>
                                        <p:cTn id="450" dur="1" fill="hold">
                                          <p:stCondLst>
                                            <p:cond delay="0"/>
                                          </p:stCondLst>
                                        </p:cTn>
                                        <p:tgtEl>
                                          <p:spTgt spid="556"/>
                                        </p:tgtEl>
                                        <p:attrNameLst>
                                          <p:attrName>style.visibility</p:attrName>
                                        </p:attrNameLst>
                                      </p:cBhvr>
                                      <p:to>
                                        <p:strVal val="visible"/>
                                      </p:to>
                                    </p:set>
                                    <p:animEffect transition="in" filter="wipe(left)">
                                      <p:cBhvr>
                                        <p:cTn id="451" dur="500"/>
                                        <p:tgtEl>
                                          <p:spTgt spid="556"/>
                                        </p:tgtEl>
                                      </p:cBhvr>
                                    </p:animEffect>
                                  </p:childTnLst>
                                </p:cTn>
                              </p:par>
                            </p:childTnLst>
                          </p:cTn>
                        </p:par>
                        <p:par>
                          <p:cTn id="452" fill="hold">
                            <p:stCondLst>
                              <p:cond delay="56000"/>
                            </p:stCondLst>
                            <p:childTnLst>
                              <p:par>
                                <p:cTn id="453" presetID="22" presetClass="entr" presetSubtype="8" fill="hold" nodeType="afterEffect">
                                  <p:stCondLst>
                                    <p:cond delay="0"/>
                                  </p:stCondLst>
                                  <p:childTnLst>
                                    <p:set>
                                      <p:cBhvr>
                                        <p:cTn id="454" dur="1" fill="hold">
                                          <p:stCondLst>
                                            <p:cond delay="0"/>
                                          </p:stCondLst>
                                        </p:cTn>
                                        <p:tgtEl>
                                          <p:spTgt spid="557"/>
                                        </p:tgtEl>
                                        <p:attrNameLst>
                                          <p:attrName>style.visibility</p:attrName>
                                        </p:attrNameLst>
                                      </p:cBhvr>
                                      <p:to>
                                        <p:strVal val="visible"/>
                                      </p:to>
                                    </p:set>
                                    <p:animEffect transition="in" filter="wipe(left)">
                                      <p:cBhvr>
                                        <p:cTn id="455" dur="500"/>
                                        <p:tgtEl>
                                          <p:spTgt spid="557"/>
                                        </p:tgtEl>
                                      </p:cBhvr>
                                    </p:animEffect>
                                  </p:childTnLst>
                                </p:cTn>
                              </p:par>
                            </p:childTnLst>
                          </p:cTn>
                        </p:par>
                        <p:par>
                          <p:cTn id="456" fill="hold">
                            <p:stCondLst>
                              <p:cond delay="56500"/>
                            </p:stCondLst>
                            <p:childTnLst>
                              <p:par>
                                <p:cTn id="457" presetID="22" presetClass="entr" presetSubtype="8" fill="hold" nodeType="afterEffect">
                                  <p:stCondLst>
                                    <p:cond delay="0"/>
                                  </p:stCondLst>
                                  <p:childTnLst>
                                    <p:set>
                                      <p:cBhvr>
                                        <p:cTn id="458" dur="1" fill="hold">
                                          <p:stCondLst>
                                            <p:cond delay="0"/>
                                          </p:stCondLst>
                                        </p:cTn>
                                        <p:tgtEl>
                                          <p:spTgt spid="562"/>
                                        </p:tgtEl>
                                        <p:attrNameLst>
                                          <p:attrName>style.visibility</p:attrName>
                                        </p:attrNameLst>
                                      </p:cBhvr>
                                      <p:to>
                                        <p:strVal val="visible"/>
                                      </p:to>
                                    </p:set>
                                    <p:animEffect transition="in" filter="wipe(left)">
                                      <p:cBhvr>
                                        <p:cTn id="459" dur="500"/>
                                        <p:tgtEl>
                                          <p:spTgt spid="562"/>
                                        </p:tgtEl>
                                      </p:cBhvr>
                                    </p:animEffect>
                                  </p:childTnLst>
                                </p:cTn>
                              </p:par>
                            </p:childTnLst>
                          </p:cTn>
                        </p:par>
                        <p:par>
                          <p:cTn id="460" fill="hold">
                            <p:stCondLst>
                              <p:cond delay="57000"/>
                            </p:stCondLst>
                            <p:childTnLst>
                              <p:par>
                                <p:cTn id="461" presetID="22" presetClass="entr" presetSubtype="8" fill="hold" grpId="0" nodeType="afterEffect">
                                  <p:stCondLst>
                                    <p:cond delay="0"/>
                                  </p:stCondLst>
                                  <p:childTnLst>
                                    <p:set>
                                      <p:cBhvr>
                                        <p:cTn id="462" dur="1" fill="hold">
                                          <p:stCondLst>
                                            <p:cond delay="0"/>
                                          </p:stCondLst>
                                        </p:cTn>
                                        <p:tgtEl>
                                          <p:spTgt spid="561"/>
                                        </p:tgtEl>
                                        <p:attrNameLst>
                                          <p:attrName>style.visibility</p:attrName>
                                        </p:attrNameLst>
                                      </p:cBhvr>
                                      <p:to>
                                        <p:strVal val="visible"/>
                                      </p:to>
                                    </p:set>
                                    <p:animEffect transition="in" filter="wipe(left)">
                                      <p:cBhvr>
                                        <p:cTn id="463" dur="500"/>
                                        <p:tgtEl>
                                          <p:spTgt spid="561"/>
                                        </p:tgtEl>
                                      </p:cBhvr>
                                    </p:animEffect>
                                  </p:childTnLst>
                                </p:cTn>
                              </p:par>
                            </p:childTnLst>
                          </p:cTn>
                        </p:par>
                        <p:par>
                          <p:cTn id="464" fill="hold">
                            <p:stCondLst>
                              <p:cond delay="57500"/>
                            </p:stCondLst>
                            <p:childTnLst>
                              <p:par>
                                <p:cTn id="465" presetID="22" presetClass="entr" presetSubtype="8" fill="hold" grpId="0" nodeType="afterEffect">
                                  <p:stCondLst>
                                    <p:cond delay="0"/>
                                  </p:stCondLst>
                                  <p:childTnLst>
                                    <p:set>
                                      <p:cBhvr>
                                        <p:cTn id="466" dur="1" fill="hold">
                                          <p:stCondLst>
                                            <p:cond delay="0"/>
                                          </p:stCondLst>
                                        </p:cTn>
                                        <p:tgtEl>
                                          <p:spTgt spid="566"/>
                                        </p:tgtEl>
                                        <p:attrNameLst>
                                          <p:attrName>style.visibility</p:attrName>
                                        </p:attrNameLst>
                                      </p:cBhvr>
                                      <p:to>
                                        <p:strVal val="visible"/>
                                      </p:to>
                                    </p:set>
                                    <p:animEffect transition="in" filter="wipe(left)">
                                      <p:cBhvr>
                                        <p:cTn id="467" dur="500"/>
                                        <p:tgtEl>
                                          <p:spTgt spid="566"/>
                                        </p:tgtEl>
                                      </p:cBhvr>
                                    </p:animEffect>
                                  </p:childTnLst>
                                </p:cTn>
                              </p:par>
                            </p:childTnLst>
                          </p:cTn>
                        </p:par>
                        <p:par>
                          <p:cTn id="468" fill="hold">
                            <p:stCondLst>
                              <p:cond delay="58000"/>
                            </p:stCondLst>
                            <p:childTnLst>
                              <p:par>
                                <p:cTn id="469" presetID="22" presetClass="entr" presetSubtype="8" fill="hold" nodeType="afterEffect">
                                  <p:stCondLst>
                                    <p:cond delay="0"/>
                                  </p:stCondLst>
                                  <p:childTnLst>
                                    <p:set>
                                      <p:cBhvr>
                                        <p:cTn id="470" dur="1" fill="hold">
                                          <p:stCondLst>
                                            <p:cond delay="0"/>
                                          </p:stCondLst>
                                        </p:cTn>
                                        <p:tgtEl>
                                          <p:spTgt spid="569"/>
                                        </p:tgtEl>
                                        <p:attrNameLst>
                                          <p:attrName>style.visibility</p:attrName>
                                        </p:attrNameLst>
                                      </p:cBhvr>
                                      <p:to>
                                        <p:strVal val="visible"/>
                                      </p:to>
                                    </p:set>
                                    <p:animEffect transition="in" filter="wipe(left)">
                                      <p:cBhvr>
                                        <p:cTn id="471" dur="500"/>
                                        <p:tgtEl>
                                          <p:spTgt spid="569"/>
                                        </p:tgtEl>
                                      </p:cBhvr>
                                    </p:animEffect>
                                  </p:childTnLst>
                                </p:cTn>
                              </p:par>
                            </p:childTnLst>
                          </p:cTn>
                        </p:par>
                        <p:par>
                          <p:cTn id="472" fill="hold">
                            <p:stCondLst>
                              <p:cond delay="58500"/>
                            </p:stCondLst>
                            <p:childTnLst>
                              <p:par>
                                <p:cTn id="473" presetID="22" presetClass="entr" presetSubtype="8" fill="hold" grpId="0" nodeType="afterEffect">
                                  <p:stCondLst>
                                    <p:cond delay="0"/>
                                  </p:stCondLst>
                                  <p:childTnLst>
                                    <p:set>
                                      <p:cBhvr>
                                        <p:cTn id="474" dur="1" fill="hold">
                                          <p:stCondLst>
                                            <p:cond delay="0"/>
                                          </p:stCondLst>
                                        </p:cTn>
                                        <p:tgtEl>
                                          <p:spTgt spid="568"/>
                                        </p:tgtEl>
                                        <p:attrNameLst>
                                          <p:attrName>style.visibility</p:attrName>
                                        </p:attrNameLst>
                                      </p:cBhvr>
                                      <p:to>
                                        <p:strVal val="visible"/>
                                      </p:to>
                                    </p:set>
                                    <p:animEffect transition="in" filter="wipe(left)">
                                      <p:cBhvr>
                                        <p:cTn id="475" dur="500"/>
                                        <p:tgtEl>
                                          <p:spTgt spid="568"/>
                                        </p:tgtEl>
                                      </p:cBhvr>
                                    </p:animEffect>
                                  </p:childTnLst>
                                </p:cTn>
                              </p:par>
                            </p:childTnLst>
                          </p:cTn>
                        </p:par>
                        <p:par>
                          <p:cTn id="476" fill="hold">
                            <p:stCondLst>
                              <p:cond delay="59000"/>
                            </p:stCondLst>
                            <p:childTnLst>
                              <p:par>
                                <p:cTn id="477" presetID="22" presetClass="entr" presetSubtype="8" fill="hold" nodeType="afterEffect">
                                  <p:stCondLst>
                                    <p:cond delay="0"/>
                                  </p:stCondLst>
                                  <p:childTnLst>
                                    <p:set>
                                      <p:cBhvr>
                                        <p:cTn id="478" dur="1" fill="hold">
                                          <p:stCondLst>
                                            <p:cond delay="0"/>
                                          </p:stCondLst>
                                        </p:cTn>
                                        <p:tgtEl>
                                          <p:spTgt spid="571"/>
                                        </p:tgtEl>
                                        <p:attrNameLst>
                                          <p:attrName>style.visibility</p:attrName>
                                        </p:attrNameLst>
                                      </p:cBhvr>
                                      <p:to>
                                        <p:strVal val="visible"/>
                                      </p:to>
                                    </p:set>
                                    <p:animEffect transition="in" filter="wipe(left)">
                                      <p:cBhvr>
                                        <p:cTn id="479" dur="500"/>
                                        <p:tgtEl>
                                          <p:spTgt spid="571"/>
                                        </p:tgtEl>
                                      </p:cBhvr>
                                    </p:animEffect>
                                  </p:childTnLst>
                                </p:cTn>
                              </p:par>
                            </p:childTnLst>
                          </p:cTn>
                        </p:par>
                        <p:par>
                          <p:cTn id="480" fill="hold">
                            <p:stCondLst>
                              <p:cond delay="59500"/>
                            </p:stCondLst>
                            <p:childTnLst>
                              <p:par>
                                <p:cTn id="481" presetID="22" presetClass="entr" presetSubtype="8" fill="hold" grpId="0" nodeType="afterEffect">
                                  <p:stCondLst>
                                    <p:cond delay="0"/>
                                  </p:stCondLst>
                                  <p:childTnLst>
                                    <p:set>
                                      <p:cBhvr>
                                        <p:cTn id="482" dur="1" fill="hold">
                                          <p:stCondLst>
                                            <p:cond delay="0"/>
                                          </p:stCondLst>
                                        </p:cTn>
                                        <p:tgtEl>
                                          <p:spTgt spid="570"/>
                                        </p:tgtEl>
                                        <p:attrNameLst>
                                          <p:attrName>style.visibility</p:attrName>
                                        </p:attrNameLst>
                                      </p:cBhvr>
                                      <p:to>
                                        <p:strVal val="visible"/>
                                      </p:to>
                                    </p:set>
                                    <p:animEffect transition="in" filter="wipe(left)">
                                      <p:cBhvr>
                                        <p:cTn id="483" dur="500"/>
                                        <p:tgtEl>
                                          <p:spTgt spid="570"/>
                                        </p:tgtEl>
                                      </p:cBhvr>
                                    </p:animEffect>
                                  </p:childTnLst>
                                </p:cTn>
                              </p:par>
                            </p:childTnLst>
                          </p:cTn>
                        </p:par>
                        <p:par>
                          <p:cTn id="484" fill="hold">
                            <p:stCondLst>
                              <p:cond delay="60000"/>
                            </p:stCondLst>
                            <p:childTnLst>
                              <p:par>
                                <p:cTn id="485" presetID="22" presetClass="entr" presetSubtype="8" fill="hold" nodeType="afterEffect">
                                  <p:stCondLst>
                                    <p:cond delay="0"/>
                                  </p:stCondLst>
                                  <p:childTnLst>
                                    <p:set>
                                      <p:cBhvr>
                                        <p:cTn id="486" dur="1" fill="hold">
                                          <p:stCondLst>
                                            <p:cond delay="0"/>
                                          </p:stCondLst>
                                        </p:cTn>
                                        <p:tgtEl>
                                          <p:spTgt spid="572"/>
                                        </p:tgtEl>
                                        <p:attrNameLst>
                                          <p:attrName>style.visibility</p:attrName>
                                        </p:attrNameLst>
                                      </p:cBhvr>
                                      <p:to>
                                        <p:strVal val="visible"/>
                                      </p:to>
                                    </p:set>
                                    <p:animEffect transition="in" filter="wipe(left)">
                                      <p:cBhvr>
                                        <p:cTn id="487" dur="500"/>
                                        <p:tgtEl>
                                          <p:spTgt spid="572"/>
                                        </p:tgtEl>
                                      </p:cBhvr>
                                    </p:animEffect>
                                  </p:childTnLst>
                                </p:cTn>
                              </p:par>
                            </p:childTnLst>
                          </p:cTn>
                        </p:par>
                        <p:par>
                          <p:cTn id="488" fill="hold">
                            <p:stCondLst>
                              <p:cond delay="60500"/>
                            </p:stCondLst>
                            <p:childTnLst>
                              <p:par>
                                <p:cTn id="489" presetID="22" presetClass="entr" presetSubtype="8" fill="hold" grpId="0" nodeType="afterEffect">
                                  <p:stCondLst>
                                    <p:cond delay="0"/>
                                  </p:stCondLst>
                                  <p:childTnLst>
                                    <p:set>
                                      <p:cBhvr>
                                        <p:cTn id="490" dur="1" fill="hold">
                                          <p:stCondLst>
                                            <p:cond delay="0"/>
                                          </p:stCondLst>
                                        </p:cTn>
                                        <p:tgtEl>
                                          <p:spTgt spid="573"/>
                                        </p:tgtEl>
                                        <p:attrNameLst>
                                          <p:attrName>style.visibility</p:attrName>
                                        </p:attrNameLst>
                                      </p:cBhvr>
                                      <p:to>
                                        <p:strVal val="visible"/>
                                      </p:to>
                                    </p:set>
                                    <p:animEffect transition="in" filter="wipe(left)">
                                      <p:cBhvr>
                                        <p:cTn id="491" dur="500"/>
                                        <p:tgtEl>
                                          <p:spTgt spid="573"/>
                                        </p:tgtEl>
                                      </p:cBhvr>
                                    </p:animEffect>
                                  </p:childTnLst>
                                </p:cTn>
                              </p:par>
                            </p:childTnLst>
                          </p:cTn>
                        </p:par>
                        <p:par>
                          <p:cTn id="492" fill="hold">
                            <p:stCondLst>
                              <p:cond delay="61000"/>
                            </p:stCondLst>
                            <p:childTnLst>
                              <p:par>
                                <p:cTn id="493" presetID="22" presetClass="entr" presetSubtype="8" fill="hold" nodeType="afterEffect">
                                  <p:stCondLst>
                                    <p:cond delay="0"/>
                                  </p:stCondLst>
                                  <p:childTnLst>
                                    <p:set>
                                      <p:cBhvr>
                                        <p:cTn id="494" dur="1" fill="hold">
                                          <p:stCondLst>
                                            <p:cond delay="0"/>
                                          </p:stCondLst>
                                        </p:cTn>
                                        <p:tgtEl>
                                          <p:spTgt spid="575"/>
                                        </p:tgtEl>
                                        <p:attrNameLst>
                                          <p:attrName>style.visibility</p:attrName>
                                        </p:attrNameLst>
                                      </p:cBhvr>
                                      <p:to>
                                        <p:strVal val="visible"/>
                                      </p:to>
                                    </p:set>
                                    <p:animEffect transition="in" filter="wipe(left)">
                                      <p:cBhvr>
                                        <p:cTn id="495" dur="500"/>
                                        <p:tgtEl>
                                          <p:spTgt spid="575"/>
                                        </p:tgtEl>
                                      </p:cBhvr>
                                    </p:animEffect>
                                  </p:childTnLst>
                                </p:cTn>
                              </p:par>
                            </p:childTnLst>
                          </p:cTn>
                        </p:par>
                        <p:par>
                          <p:cTn id="496" fill="hold">
                            <p:stCondLst>
                              <p:cond delay="61500"/>
                            </p:stCondLst>
                            <p:childTnLst>
                              <p:par>
                                <p:cTn id="497" presetID="22" presetClass="entr" presetSubtype="8" fill="hold" grpId="0" nodeType="afterEffect">
                                  <p:stCondLst>
                                    <p:cond delay="0"/>
                                  </p:stCondLst>
                                  <p:childTnLst>
                                    <p:set>
                                      <p:cBhvr>
                                        <p:cTn id="498" dur="1" fill="hold">
                                          <p:stCondLst>
                                            <p:cond delay="0"/>
                                          </p:stCondLst>
                                        </p:cTn>
                                        <p:tgtEl>
                                          <p:spTgt spid="574"/>
                                        </p:tgtEl>
                                        <p:attrNameLst>
                                          <p:attrName>style.visibility</p:attrName>
                                        </p:attrNameLst>
                                      </p:cBhvr>
                                      <p:to>
                                        <p:strVal val="visible"/>
                                      </p:to>
                                    </p:set>
                                    <p:animEffect transition="in" filter="wipe(left)">
                                      <p:cBhvr>
                                        <p:cTn id="499" dur="500"/>
                                        <p:tgtEl>
                                          <p:spTgt spid="574"/>
                                        </p:tgtEl>
                                      </p:cBhvr>
                                    </p:animEffect>
                                  </p:childTnLst>
                                </p:cTn>
                              </p:par>
                            </p:childTnLst>
                          </p:cTn>
                        </p:par>
                        <p:par>
                          <p:cTn id="500" fill="hold">
                            <p:stCondLst>
                              <p:cond delay="62000"/>
                            </p:stCondLst>
                            <p:childTnLst>
                              <p:par>
                                <p:cTn id="501" presetID="22" presetClass="entr" presetSubtype="8" fill="hold" nodeType="afterEffect">
                                  <p:stCondLst>
                                    <p:cond delay="0"/>
                                  </p:stCondLst>
                                  <p:childTnLst>
                                    <p:set>
                                      <p:cBhvr>
                                        <p:cTn id="502" dur="1" fill="hold">
                                          <p:stCondLst>
                                            <p:cond delay="0"/>
                                          </p:stCondLst>
                                        </p:cTn>
                                        <p:tgtEl>
                                          <p:spTgt spid="577"/>
                                        </p:tgtEl>
                                        <p:attrNameLst>
                                          <p:attrName>style.visibility</p:attrName>
                                        </p:attrNameLst>
                                      </p:cBhvr>
                                      <p:to>
                                        <p:strVal val="visible"/>
                                      </p:to>
                                    </p:set>
                                    <p:animEffect transition="in" filter="wipe(left)">
                                      <p:cBhvr>
                                        <p:cTn id="503" dur="500"/>
                                        <p:tgtEl>
                                          <p:spTgt spid="577"/>
                                        </p:tgtEl>
                                      </p:cBhvr>
                                    </p:animEffect>
                                  </p:childTnLst>
                                </p:cTn>
                              </p:par>
                            </p:childTnLst>
                          </p:cTn>
                        </p:par>
                        <p:par>
                          <p:cTn id="504" fill="hold">
                            <p:stCondLst>
                              <p:cond delay="62500"/>
                            </p:stCondLst>
                            <p:childTnLst>
                              <p:par>
                                <p:cTn id="505" presetID="22" presetClass="entr" presetSubtype="8" fill="hold" grpId="0" nodeType="afterEffect">
                                  <p:stCondLst>
                                    <p:cond delay="0"/>
                                  </p:stCondLst>
                                  <p:childTnLst>
                                    <p:set>
                                      <p:cBhvr>
                                        <p:cTn id="506" dur="1" fill="hold">
                                          <p:stCondLst>
                                            <p:cond delay="0"/>
                                          </p:stCondLst>
                                        </p:cTn>
                                        <p:tgtEl>
                                          <p:spTgt spid="576"/>
                                        </p:tgtEl>
                                        <p:attrNameLst>
                                          <p:attrName>style.visibility</p:attrName>
                                        </p:attrNameLst>
                                      </p:cBhvr>
                                      <p:to>
                                        <p:strVal val="visible"/>
                                      </p:to>
                                    </p:set>
                                    <p:animEffect transition="in" filter="wipe(left)">
                                      <p:cBhvr>
                                        <p:cTn id="507" dur="500"/>
                                        <p:tgtEl>
                                          <p:spTgt spid="576"/>
                                        </p:tgtEl>
                                      </p:cBhvr>
                                    </p:animEffect>
                                  </p:childTnLst>
                                </p:cTn>
                              </p:par>
                            </p:childTnLst>
                          </p:cTn>
                        </p:par>
                        <p:par>
                          <p:cTn id="508" fill="hold">
                            <p:stCondLst>
                              <p:cond delay="63000"/>
                            </p:stCondLst>
                            <p:childTnLst>
                              <p:par>
                                <p:cTn id="509" presetID="22" presetClass="entr" presetSubtype="8" fill="hold" nodeType="afterEffect">
                                  <p:stCondLst>
                                    <p:cond delay="0"/>
                                  </p:stCondLst>
                                  <p:childTnLst>
                                    <p:set>
                                      <p:cBhvr>
                                        <p:cTn id="510" dur="1" fill="hold">
                                          <p:stCondLst>
                                            <p:cond delay="0"/>
                                          </p:stCondLst>
                                        </p:cTn>
                                        <p:tgtEl>
                                          <p:spTgt spid="578"/>
                                        </p:tgtEl>
                                        <p:attrNameLst>
                                          <p:attrName>style.visibility</p:attrName>
                                        </p:attrNameLst>
                                      </p:cBhvr>
                                      <p:to>
                                        <p:strVal val="visible"/>
                                      </p:to>
                                    </p:set>
                                    <p:animEffect transition="in" filter="wipe(left)">
                                      <p:cBhvr>
                                        <p:cTn id="511" dur="500"/>
                                        <p:tgtEl>
                                          <p:spTgt spid="578"/>
                                        </p:tgtEl>
                                      </p:cBhvr>
                                    </p:animEffect>
                                  </p:childTnLst>
                                </p:cTn>
                              </p:par>
                            </p:childTnLst>
                          </p:cTn>
                        </p:par>
                        <p:par>
                          <p:cTn id="512" fill="hold">
                            <p:stCondLst>
                              <p:cond delay="63500"/>
                            </p:stCondLst>
                            <p:childTnLst>
                              <p:par>
                                <p:cTn id="513" presetID="22" presetClass="entr" presetSubtype="8" fill="hold" nodeType="afterEffect">
                                  <p:stCondLst>
                                    <p:cond delay="0"/>
                                  </p:stCondLst>
                                  <p:childTnLst>
                                    <p:set>
                                      <p:cBhvr>
                                        <p:cTn id="514" dur="1" fill="hold">
                                          <p:stCondLst>
                                            <p:cond delay="0"/>
                                          </p:stCondLst>
                                        </p:cTn>
                                        <p:tgtEl>
                                          <p:spTgt spid="579"/>
                                        </p:tgtEl>
                                        <p:attrNameLst>
                                          <p:attrName>style.visibility</p:attrName>
                                        </p:attrNameLst>
                                      </p:cBhvr>
                                      <p:to>
                                        <p:strVal val="visible"/>
                                      </p:to>
                                    </p:set>
                                    <p:animEffect transition="in" filter="wipe(left)">
                                      <p:cBhvr>
                                        <p:cTn id="515" dur="500"/>
                                        <p:tgtEl>
                                          <p:spTgt spid="579"/>
                                        </p:tgtEl>
                                      </p:cBhvr>
                                    </p:animEffect>
                                  </p:childTnLst>
                                </p:cTn>
                              </p:par>
                            </p:childTnLst>
                          </p:cTn>
                        </p:par>
                        <p:par>
                          <p:cTn id="516" fill="hold">
                            <p:stCondLst>
                              <p:cond delay="64000"/>
                            </p:stCondLst>
                            <p:childTnLst>
                              <p:par>
                                <p:cTn id="517" presetID="22" presetClass="entr" presetSubtype="8" fill="hold" grpId="0" nodeType="afterEffect">
                                  <p:stCondLst>
                                    <p:cond delay="0"/>
                                  </p:stCondLst>
                                  <p:childTnLst>
                                    <p:set>
                                      <p:cBhvr>
                                        <p:cTn id="518" dur="1" fill="hold">
                                          <p:stCondLst>
                                            <p:cond delay="0"/>
                                          </p:stCondLst>
                                        </p:cTn>
                                        <p:tgtEl>
                                          <p:spTgt spid="580"/>
                                        </p:tgtEl>
                                        <p:attrNameLst>
                                          <p:attrName>style.visibility</p:attrName>
                                        </p:attrNameLst>
                                      </p:cBhvr>
                                      <p:to>
                                        <p:strVal val="visible"/>
                                      </p:to>
                                    </p:set>
                                    <p:animEffect transition="in" filter="wipe(left)">
                                      <p:cBhvr>
                                        <p:cTn id="519" dur="500"/>
                                        <p:tgtEl>
                                          <p:spTgt spid="580"/>
                                        </p:tgtEl>
                                      </p:cBhvr>
                                    </p:animEffect>
                                  </p:childTnLst>
                                </p:cTn>
                              </p:par>
                            </p:childTnLst>
                          </p:cTn>
                        </p:par>
                        <p:par>
                          <p:cTn id="520" fill="hold">
                            <p:stCondLst>
                              <p:cond delay="64500"/>
                            </p:stCondLst>
                            <p:childTnLst>
                              <p:par>
                                <p:cTn id="521" presetID="22" presetClass="entr" presetSubtype="8" fill="hold" grpId="0" nodeType="afterEffect">
                                  <p:stCondLst>
                                    <p:cond delay="0"/>
                                  </p:stCondLst>
                                  <p:childTnLst>
                                    <p:set>
                                      <p:cBhvr>
                                        <p:cTn id="522" dur="1" fill="hold">
                                          <p:stCondLst>
                                            <p:cond delay="0"/>
                                          </p:stCondLst>
                                        </p:cTn>
                                        <p:tgtEl>
                                          <p:spTgt spid="581"/>
                                        </p:tgtEl>
                                        <p:attrNameLst>
                                          <p:attrName>style.visibility</p:attrName>
                                        </p:attrNameLst>
                                      </p:cBhvr>
                                      <p:to>
                                        <p:strVal val="visible"/>
                                      </p:to>
                                    </p:set>
                                    <p:animEffect transition="in" filter="wipe(left)">
                                      <p:cBhvr>
                                        <p:cTn id="523" dur="500"/>
                                        <p:tgtEl>
                                          <p:spTgt spid="581"/>
                                        </p:tgtEl>
                                      </p:cBhvr>
                                    </p:animEffect>
                                  </p:childTnLst>
                                </p:cTn>
                              </p:par>
                            </p:childTnLst>
                          </p:cTn>
                        </p:par>
                        <p:par>
                          <p:cTn id="524" fill="hold">
                            <p:stCondLst>
                              <p:cond delay="65000"/>
                            </p:stCondLst>
                            <p:childTnLst>
                              <p:par>
                                <p:cTn id="525" presetID="22" presetClass="entr" presetSubtype="8" fill="hold" grpId="0" nodeType="afterEffect">
                                  <p:stCondLst>
                                    <p:cond delay="0"/>
                                  </p:stCondLst>
                                  <p:childTnLst>
                                    <p:set>
                                      <p:cBhvr>
                                        <p:cTn id="526" dur="1" fill="hold">
                                          <p:stCondLst>
                                            <p:cond delay="0"/>
                                          </p:stCondLst>
                                        </p:cTn>
                                        <p:tgtEl>
                                          <p:spTgt spid="582"/>
                                        </p:tgtEl>
                                        <p:attrNameLst>
                                          <p:attrName>style.visibility</p:attrName>
                                        </p:attrNameLst>
                                      </p:cBhvr>
                                      <p:to>
                                        <p:strVal val="visible"/>
                                      </p:to>
                                    </p:set>
                                    <p:animEffect transition="in" filter="wipe(left)">
                                      <p:cBhvr>
                                        <p:cTn id="527" dur="500"/>
                                        <p:tgtEl>
                                          <p:spTgt spid="582"/>
                                        </p:tgtEl>
                                      </p:cBhvr>
                                    </p:animEffect>
                                  </p:childTnLst>
                                </p:cTn>
                              </p:par>
                            </p:childTnLst>
                          </p:cTn>
                        </p:par>
                        <p:par>
                          <p:cTn id="528" fill="hold">
                            <p:stCondLst>
                              <p:cond delay="65500"/>
                            </p:stCondLst>
                            <p:childTnLst>
                              <p:par>
                                <p:cTn id="529" presetID="22" presetClass="entr" presetSubtype="8" fill="hold" nodeType="afterEffect">
                                  <p:stCondLst>
                                    <p:cond delay="0"/>
                                  </p:stCondLst>
                                  <p:childTnLst>
                                    <p:set>
                                      <p:cBhvr>
                                        <p:cTn id="530" dur="1" fill="hold">
                                          <p:stCondLst>
                                            <p:cond delay="0"/>
                                          </p:stCondLst>
                                        </p:cTn>
                                        <p:tgtEl>
                                          <p:spTgt spid="584"/>
                                        </p:tgtEl>
                                        <p:attrNameLst>
                                          <p:attrName>style.visibility</p:attrName>
                                        </p:attrNameLst>
                                      </p:cBhvr>
                                      <p:to>
                                        <p:strVal val="visible"/>
                                      </p:to>
                                    </p:set>
                                    <p:animEffect transition="in" filter="wipe(left)">
                                      <p:cBhvr>
                                        <p:cTn id="531" dur="500"/>
                                        <p:tgtEl>
                                          <p:spTgt spid="584"/>
                                        </p:tgtEl>
                                      </p:cBhvr>
                                    </p:animEffect>
                                  </p:childTnLst>
                                </p:cTn>
                              </p:par>
                            </p:childTnLst>
                          </p:cTn>
                        </p:par>
                        <p:par>
                          <p:cTn id="532" fill="hold">
                            <p:stCondLst>
                              <p:cond delay="66000"/>
                            </p:stCondLst>
                            <p:childTnLst>
                              <p:par>
                                <p:cTn id="533" presetID="22" presetClass="entr" presetSubtype="8" fill="hold" grpId="0" nodeType="afterEffect">
                                  <p:stCondLst>
                                    <p:cond delay="0"/>
                                  </p:stCondLst>
                                  <p:childTnLst>
                                    <p:set>
                                      <p:cBhvr>
                                        <p:cTn id="534" dur="1" fill="hold">
                                          <p:stCondLst>
                                            <p:cond delay="0"/>
                                          </p:stCondLst>
                                        </p:cTn>
                                        <p:tgtEl>
                                          <p:spTgt spid="583"/>
                                        </p:tgtEl>
                                        <p:attrNameLst>
                                          <p:attrName>style.visibility</p:attrName>
                                        </p:attrNameLst>
                                      </p:cBhvr>
                                      <p:to>
                                        <p:strVal val="visible"/>
                                      </p:to>
                                    </p:set>
                                    <p:animEffect transition="in" filter="wipe(left)">
                                      <p:cBhvr>
                                        <p:cTn id="535" dur="500"/>
                                        <p:tgtEl>
                                          <p:spTgt spid="583"/>
                                        </p:tgtEl>
                                      </p:cBhvr>
                                    </p:animEffect>
                                  </p:childTnLst>
                                </p:cTn>
                              </p:par>
                            </p:childTnLst>
                          </p:cTn>
                        </p:par>
                        <p:par>
                          <p:cTn id="536" fill="hold">
                            <p:stCondLst>
                              <p:cond delay="66500"/>
                            </p:stCondLst>
                            <p:childTnLst>
                              <p:par>
                                <p:cTn id="537" presetID="22" presetClass="entr" presetSubtype="8" fill="hold" nodeType="afterEffect">
                                  <p:stCondLst>
                                    <p:cond delay="0"/>
                                  </p:stCondLst>
                                  <p:childTnLst>
                                    <p:set>
                                      <p:cBhvr>
                                        <p:cTn id="538" dur="1" fill="hold">
                                          <p:stCondLst>
                                            <p:cond delay="0"/>
                                          </p:stCondLst>
                                        </p:cTn>
                                        <p:tgtEl>
                                          <p:spTgt spid="586"/>
                                        </p:tgtEl>
                                        <p:attrNameLst>
                                          <p:attrName>style.visibility</p:attrName>
                                        </p:attrNameLst>
                                      </p:cBhvr>
                                      <p:to>
                                        <p:strVal val="visible"/>
                                      </p:to>
                                    </p:set>
                                    <p:animEffect transition="in" filter="wipe(left)">
                                      <p:cBhvr>
                                        <p:cTn id="539" dur="500"/>
                                        <p:tgtEl>
                                          <p:spTgt spid="586"/>
                                        </p:tgtEl>
                                      </p:cBhvr>
                                    </p:animEffect>
                                  </p:childTnLst>
                                </p:cTn>
                              </p:par>
                            </p:childTnLst>
                          </p:cTn>
                        </p:par>
                        <p:par>
                          <p:cTn id="540" fill="hold">
                            <p:stCondLst>
                              <p:cond delay="67000"/>
                            </p:stCondLst>
                            <p:childTnLst>
                              <p:par>
                                <p:cTn id="541" presetID="22" presetClass="entr" presetSubtype="8" fill="hold" grpId="0" nodeType="afterEffect">
                                  <p:stCondLst>
                                    <p:cond delay="0"/>
                                  </p:stCondLst>
                                  <p:childTnLst>
                                    <p:set>
                                      <p:cBhvr>
                                        <p:cTn id="542" dur="1" fill="hold">
                                          <p:stCondLst>
                                            <p:cond delay="0"/>
                                          </p:stCondLst>
                                        </p:cTn>
                                        <p:tgtEl>
                                          <p:spTgt spid="585"/>
                                        </p:tgtEl>
                                        <p:attrNameLst>
                                          <p:attrName>style.visibility</p:attrName>
                                        </p:attrNameLst>
                                      </p:cBhvr>
                                      <p:to>
                                        <p:strVal val="visible"/>
                                      </p:to>
                                    </p:set>
                                    <p:animEffect transition="in" filter="wipe(left)">
                                      <p:cBhvr>
                                        <p:cTn id="543" dur="500"/>
                                        <p:tgtEl>
                                          <p:spTgt spid="585"/>
                                        </p:tgtEl>
                                      </p:cBhvr>
                                    </p:animEffect>
                                  </p:childTnLst>
                                </p:cTn>
                              </p:par>
                            </p:childTnLst>
                          </p:cTn>
                        </p:par>
                        <p:par>
                          <p:cTn id="544" fill="hold">
                            <p:stCondLst>
                              <p:cond delay="67500"/>
                            </p:stCondLst>
                            <p:childTnLst>
                              <p:par>
                                <p:cTn id="545" presetID="22" presetClass="entr" presetSubtype="8" fill="hold" nodeType="afterEffect">
                                  <p:stCondLst>
                                    <p:cond delay="0"/>
                                  </p:stCondLst>
                                  <p:childTnLst>
                                    <p:set>
                                      <p:cBhvr>
                                        <p:cTn id="546" dur="1" fill="hold">
                                          <p:stCondLst>
                                            <p:cond delay="0"/>
                                          </p:stCondLst>
                                        </p:cTn>
                                        <p:tgtEl>
                                          <p:spTgt spid="565"/>
                                        </p:tgtEl>
                                        <p:attrNameLst>
                                          <p:attrName>style.visibility</p:attrName>
                                        </p:attrNameLst>
                                      </p:cBhvr>
                                      <p:to>
                                        <p:strVal val="visible"/>
                                      </p:to>
                                    </p:set>
                                    <p:animEffect transition="in" filter="wipe(left)">
                                      <p:cBhvr>
                                        <p:cTn id="547" dur="500"/>
                                        <p:tgtEl>
                                          <p:spTgt spid="565"/>
                                        </p:tgtEl>
                                      </p:cBhvr>
                                    </p:animEffect>
                                  </p:childTnLst>
                                </p:cTn>
                              </p:par>
                            </p:childTnLst>
                          </p:cTn>
                        </p:par>
                        <p:par>
                          <p:cTn id="548" fill="hold">
                            <p:stCondLst>
                              <p:cond delay="68000"/>
                            </p:stCondLst>
                            <p:childTnLst>
                              <p:par>
                                <p:cTn id="549" presetID="22" presetClass="entr" presetSubtype="8" fill="hold" grpId="0" nodeType="afterEffect">
                                  <p:stCondLst>
                                    <p:cond delay="0"/>
                                  </p:stCondLst>
                                  <p:childTnLst>
                                    <p:set>
                                      <p:cBhvr>
                                        <p:cTn id="550" dur="1" fill="hold">
                                          <p:stCondLst>
                                            <p:cond delay="0"/>
                                          </p:stCondLst>
                                        </p:cTn>
                                        <p:tgtEl>
                                          <p:spTgt spid="587"/>
                                        </p:tgtEl>
                                        <p:attrNameLst>
                                          <p:attrName>style.visibility</p:attrName>
                                        </p:attrNameLst>
                                      </p:cBhvr>
                                      <p:to>
                                        <p:strVal val="visible"/>
                                      </p:to>
                                    </p:set>
                                    <p:animEffect transition="in" filter="wipe(left)">
                                      <p:cBhvr>
                                        <p:cTn id="551" dur="500"/>
                                        <p:tgtEl>
                                          <p:spTgt spid="587"/>
                                        </p:tgtEl>
                                      </p:cBhvr>
                                    </p:animEffect>
                                  </p:childTnLst>
                                </p:cTn>
                              </p:par>
                            </p:childTnLst>
                          </p:cTn>
                        </p:par>
                        <p:par>
                          <p:cTn id="552" fill="hold">
                            <p:stCondLst>
                              <p:cond delay="68500"/>
                            </p:stCondLst>
                            <p:childTnLst>
                              <p:par>
                                <p:cTn id="553" presetID="22" presetClass="entr" presetSubtype="8" fill="hold" nodeType="afterEffect">
                                  <p:stCondLst>
                                    <p:cond delay="0"/>
                                  </p:stCondLst>
                                  <p:childTnLst>
                                    <p:set>
                                      <p:cBhvr>
                                        <p:cTn id="554" dur="1" fill="hold">
                                          <p:stCondLst>
                                            <p:cond delay="0"/>
                                          </p:stCondLst>
                                        </p:cTn>
                                        <p:tgtEl>
                                          <p:spTgt spid="588"/>
                                        </p:tgtEl>
                                        <p:attrNameLst>
                                          <p:attrName>style.visibility</p:attrName>
                                        </p:attrNameLst>
                                      </p:cBhvr>
                                      <p:to>
                                        <p:strVal val="visible"/>
                                      </p:to>
                                    </p:set>
                                    <p:animEffect transition="in" filter="wipe(left)">
                                      <p:cBhvr>
                                        <p:cTn id="555" dur="500"/>
                                        <p:tgtEl>
                                          <p:spTgt spid="588"/>
                                        </p:tgtEl>
                                      </p:cBhvr>
                                    </p:animEffect>
                                  </p:childTnLst>
                                </p:cTn>
                              </p:par>
                            </p:childTnLst>
                          </p:cTn>
                        </p:par>
                        <p:par>
                          <p:cTn id="556" fill="hold">
                            <p:stCondLst>
                              <p:cond delay="69000"/>
                            </p:stCondLst>
                            <p:childTnLst>
                              <p:par>
                                <p:cTn id="557" presetID="22" presetClass="entr" presetSubtype="8" fill="hold" grpId="0" nodeType="afterEffect">
                                  <p:stCondLst>
                                    <p:cond delay="0"/>
                                  </p:stCondLst>
                                  <p:childTnLst>
                                    <p:set>
                                      <p:cBhvr>
                                        <p:cTn id="558" dur="1" fill="hold">
                                          <p:stCondLst>
                                            <p:cond delay="0"/>
                                          </p:stCondLst>
                                        </p:cTn>
                                        <p:tgtEl>
                                          <p:spTgt spid="589"/>
                                        </p:tgtEl>
                                        <p:attrNameLst>
                                          <p:attrName>style.visibility</p:attrName>
                                        </p:attrNameLst>
                                      </p:cBhvr>
                                      <p:to>
                                        <p:strVal val="visible"/>
                                      </p:to>
                                    </p:set>
                                    <p:animEffect transition="in" filter="wipe(left)">
                                      <p:cBhvr>
                                        <p:cTn id="559" dur="500"/>
                                        <p:tgtEl>
                                          <p:spTgt spid="589"/>
                                        </p:tgtEl>
                                      </p:cBhvr>
                                    </p:animEffect>
                                  </p:childTnLst>
                                </p:cTn>
                              </p:par>
                            </p:childTnLst>
                          </p:cTn>
                        </p:par>
                        <p:par>
                          <p:cTn id="560" fill="hold">
                            <p:stCondLst>
                              <p:cond delay="69500"/>
                            </p:stCondLst>
                            <p:childTnLst>
                              <p:par>
                                <p:cTn id="561" presetID="22" presetClass="entr" presetSubtype="8" fill="hold" nodeType="afterEffect">
                                  <p:stCondLst>
                                    <p:cond delay="0"/>
                                  </p:stCondLst>
                                  <p:childTnLst>
                                    <p:set>
                                      <p:cBhvr>
                                        <p:cTn id="562" dur="1" fill="hold">
                                          <p:stCondLst>
                                            <p:cond delay="0"/>
                                          </p:stCondLst>
                                        </p:cTn>
                                        <p:tgtEl>
                                          <p:spTgt spid="590"/>
                                        </p:tgtEl>
                                        <p:attrNameLst>
                                          <p:attrName>style.visibility</p:attrName>
                                        </p:attrNameLst>
                                      </p:cBhvr>
                                      <p:to>
                                        <p:strVal val="visible"/>
                                      </p:to>
                                    </p:set>
                                    <p:animEffect transition="in" filter="wipe(left)">
                                      <p:cBhvr>
                                        <p:cTn id="563" dur="500"/>
                                        <p:tgtEl>
                                          <p:spTgt spid="590"/>
                                        </p:tgtEl>
                                      </p:cBhvr>
                                    </p:animEffect>
                                  </p:childTnLst>
                                </p:cTn>
                              </p:par>
                            </p:childTnLst>
                          </p:cTn>
                        </p:par>
                        <p:par>
                          <p:cTn id="564" fill="hold">
                            <p:stCondLst>
                              <p:cond delay="70000"/>
                            </p:stCondLst>
                            <p:childTnLst>
                              <p:par>
                                <p:cTn id="565" presetID="22" presetClass="entr" presetSubtype="8" fill="hold" nodeType="afterEffect">
                                  <p:stCondLst>
                                    <p:cond delay="0"/>
                                  </p:stCondLst>
                                  <p:childTnLst>
                                    <p:set>
                                      <p:cBhvr>
                                        <p:cTn id="566" dur="1" fill="hold">
                                          <p:stCondLst>
                                            <p:cond delay="0"/>
                                          </p:stCondLst>
                                        </p:cTn>
                                        <p:tgtEl>
                                          <p:spTgt spid="591"/>
                                        </p:tgtEl>
                                        <p:attrNameLst>
                                          <p:attrName>style.visibility</p:attrName>
                                        </p:attrNameLst>
                                      </p:cBhvr>
                                      <p:to>
                                        <p:strVal val="visible"/>
                                      </p:to>
                                    </p:set>
                                    <p:animEffect transition="in" filter="wipe(left)">
                                      <p:cBhvr>
                                        <p:cTn id="567" dur="500"/>
                                        <p:tgtEl>
                                          <p:spTgt spid="591"/>
                                        </p:tgtEl>
                                      </p:cBhvr>
                                    </p:animEffect>
                                  </p:childTnLst>
                                </p:cTn>
                              </p:par>
                            </p:childTnLst>
                          </p:cTn>
                        </p:par>
                        <p:par>
                          <p:cTn id="568" fill="hold">
                            <p:stCondLst>
                              <p:cond delay="70500"/>
                            </p:stCondLst>
                            <p:childTnLst>
                              <p:par>
                                <p:cTn id="569" presetID="22" presetClass="entr" presetSubtype="8" fill="hold" grpId="0" nodeType="afterEffect">
                                  <p:stCondLst>
                                    <p:cond delay="0"/>
                                  </p:stCondLst>
                                  <p:childTnLst>
                                    <p:set>
                                      <p:cBhvr>
                                        <p:cTn id="570" dur="1" fill="hold">
                                          <p:stCondLst>
                                            <p:cond delay="0"/>
                                          </p:stCondLst>
                                        </p:cTn>
                                        <p:tgtEl>
                                          <p:spTgt spid="592"/>
                                        </p:tgtEl>
                                        <p:attrNameLst>
                                          <p:attrName>style.visibility</p:attrName>
                                        </p:attrNameLst>
                                      </p:cBhvr>
                                      <p:to>
                                        <p:strVal val="visible"/>
                                      </p:to>
                                    </p:set>
                                    <p:animEffect transition="in" filter="wipe(left)">
                                      <p:cBhvr>
                                        <p:cTn id="571" dur="500"/>
                                        <p:tgtEl>
                                          <p:spTgt spid="592"/>
                                        </p:tgtEl>
                                      </p:cBhvr>
                                    </p:animEffect>
                                  </p:childTnLst>
                                </p:cTn>
                              </p:par>
                            </p:childTnLst>
                          </p:cTn>
                        </p:par>
                        <p:par>
                          <p:cTn id="572" fill="hold">
                            <p:stCondLst>
                              <p:cond delay="71000"/>
                            </p:stCondLst>
                            <p:childTnLst>
                              <p:par>
                                <p:cTn id="573" presetID="22" presetClass="entr" presetSubtype="8" fill="hold" nodeType="afterEffect">
                                  <p:stCondLst>
                                    <p:cond delay="0"/>
                                  </p:stCondLst>
                                  <p:childTnLst>
                                    <p:set>
                                      <p:cBhvr>
                                        <p:cTn id="574" dur="1" fill="hold">
                                          <p:stCondLst>
                                            <p:cond delay="0"/>
                                          </p:stCondLst>
                                        </p:cTn>
                                        <p:tgtEl>
                                          <p:spTgt spid="593"/>
                                        </p:tgtEl>
                                        <p:attrNameLst>
                                          <p:attrName>style.visibility</p:attrName>
                                        </p:attrNameLst>
                                      </p:cBhvr>
                                      <p:to>
                                        <p:strVal val="visible"/>
                                      </p:to>
                                    </p:set>
                                    <p:animEffect transition="in" filter="wipe(left)">
                                      <p:cBhvr>
                                        <p:cTn id="575" dur="500"/>
                                        <p:tgtEl>
                                          <p:spTgt spid="593"/>
                                        </p:tgtEl>
                                      </p:cBhvr>
                                    </p:animEffect>
                                  </p:childTnLst>
                                </p:cTn>
                              </p:par>
                            </p:childTnLst>
                          </p:cTn>
                        </p:par>
                        <p:par>
                          <p:cTn id="576" fill="hold">
                            <p:stCondLst>
                              <p:cond delay="71500"/>
                            </p:stCondLst>
                            <p:childTnLst>
                              <p:par>
                                <p:cTn id="577" presetID="22" presetClass="entr" presetSubtype="8" fill="hold" nodeType="afterEffect">
                                  <p:stCondLst>
                                    <p:cond delay="0"/>
                                  </p:stCondLst>
                                  <p:childTnLst>
                                    <p:set>
                                      <p:cBhvr>
                                        <p:cTn id="578" dur="1" fill="hold">
                                          <p:stCondLst>
                                            <p:cond delay="0"/>
                                          </p:stCondLst>
                                        </p:cTn>
                                        <p:tgtEl>
                                          <p:spTgt spid="594"/>
                                        </p:tgtEl>
                                        <p:attrNameLst>
                                          <p:attrName>style.visibility</p:attrName>
                                        </p:attrNameLst>
                                      </p:cBhvr>
                                      <p:to>
                                        <p:strVal val="visible"/>
                                      </p:to>
                                    </p:set>
                                    <p:animEffect transition="in" filter="wipe(left)">
                                      <p:cBhvr>
                                        <p:cTn id="579" dur="500"/>
                                        <p:tgtEl>
                                          <p:spTgt spid="594"/>
                                        </p:tgtEl>
                                      </p:cBhvr>
                                    </p:animEffect>
                                  </p:childTnLst>
                                </p:cTn>
                              </p:par>
                            </p:childTnLst>
                          </p:cTn>
                        </p:par>
                        <p:par>
                          <p:cTn id="580" fill="hold">
                            <p:stCondLst>
                              <p:cond delay="72000"/>
                            </p:stCondLst>
                            <p:childTnLst>
                              <p:par>
                                <p:cTn id="581" presetID="22" presetClass="entr" presetSubtype="8" fill="hold" grpId="0" nodeType="afterEffect">
                                  <p:stCondLst>
                                    <p:cond delay="0"/>
                                  </p:stCondLst>
                                  <p:childTnLst>
                                    <p:set>
                                      <p:cBhvr>
                                        <p:cTn id="582" dur="1" fill="hold">
                                          <p:stCondLst>
                                            <p:cond delay="0"/>
                                          </p:stCondLst>
                                        </p:cTn>
                                        <p:tgtEl>
                                          <p:spTgt spid="596"/>
                                        </p:tgtEl>
                                        <p:attrNameLst>
                                          <p:attrName>style.visibility</p:attrName>
                                        </p:attrNameLst>
                                      </p:cBhvr>
                                      <p:to>
                                        <p:strVal val="visible"/>
                                      </p:to>
                                    </p:set>
                                    <p:animEffect transition="in" filter="wipe(left)">
                                      <p:cBhvr>
                                        <p:cTn id="583" dur="500"/>
                                        <p:tgtEl>
                                          <p:spTgt spid="596"/>
                                        </p:tgtEl>
                                      </p:cBhvr>
                                    </p:animEffect>
                                  </p:childTnLst>
                                </p:cTn>
                              </p:par>
                            </p:childTnLst>
                          </p:cTn>
                        </p:par>
                        <p:par>
                          <p:cTn id="584" fill="hold">
                            <p:stCondLst>
                              <p:cond delay="72500"/>
                            </p:stCondLst>
                            <p:childTnLst>
                              <p:par>
                                <p:cTn id="585" presetID="22" presetClass="entr" presetSubtype="8" fill="hold" nodeType="afterEffect">
                                  <p:stCondLst>
                                    <p:cond delay="0"/>
                                  </p:stCondLst>
                                  <p:childTnLst>
                                    <p:set>
                                      <p:cBhvr>
                                        <p:cTn id="586" dur="1" fill="hold">
                                          <p:stCondLst>
                                            <p:cond delay="0"/>
                                          </p:stCondLst>
                                        </p:cTn>
                                        <p:tgtEl>
                                          <p:spTgt spid="597"/>
                                        </p:tgtEl>
                                        <p:attrNameLst>
                                          <p:attrName>style.visibility</p:attrName>
                                        </p:attrNameLst>
                                      </p:cBhvr>
                                      <p:to>
                                        <p:strVal val="visible"/>
                                      </p:to>
                                    </p:set>
                                    <p:animEffect transition="in" filter="wipe(left)">
                                      <p:cBhvr>
                                        <p:cTn id="587" dur="500"/>
                                        <p:tgtEl>
                                          <p:spTgt spid="597"/>
                                        </p:tgtEl>
                                      </p:cBhvr>
                                    </p:animEffect>
                                  </p:childTnLst>
                                </p:cTn>
                              </p:par>
                            </p:childTnLst>
                          </p:cTn>
                        </p:par>
                        <p:par>
                          <p:cTn id="588" fill="hold">
                            <p:stCondLst>
                              <p:cond delay="73000"/>
                            </p:stCondLst>
                            <p:childTnLst>
                              <p:par>
                                <p:cTn id="589" presetID="22" presetClass="entr" presetSubtype="8" fill="hold" grpId="0" nodeType="afterEffect">
                                  <p:stCondLst>
                                    <p:cond delay="0"/>
                                  </p:stCondLst>
                                  <p:childTnLst>
                                    <p:set>
                                      <p:cBhvr>
                                        <p:cTn id="590" dur="1" fill="hold">
                                          <p:stCondLst>
                                            <p:cond delay="0"/>
                                          </p:stCondLst>
                                        </p:cTn>
                                        <p:tgtEl>
                                          <p:spTgt spid="598"/>
                                        </p:tgtEl>
                                        <p:attrNameLst>
                                          <p:attrName>style.visibility</p:attrName>
                                        </p:attrNameLst>
                                      </p:cBhvr>
                                      <p:to>
                                        <p:strVal val="visible"/>
                                      </p:to>
                                    </p:set>
                                    <p:animEffect transition="in" filter="wipe(left)">
                                      <p:cBhvr>
                                        <p:cTn id="591" dur="500"/>
                                        <p:tgtEl>
                                          <p:spTgt spid="598"/>
                                        </p:tgtEl>
                                      </p:cBhvr>
                                    </p:animEffect>
                                  </p:childTnLst>
                                </p:cTn>
                              </p:par>
                            </p:childTnLst>
                          </p:cTn>
                        </p:par>
                        <p:par>
                          <p:cTn id="592" fill="hold">
                            <p:stCondLst>
                              <p:cond delay="73500"/>
                            </p:stCondLst>
                            <p:childTnLst>
                              <p:par>
                                <p:cTn id="593" presetID="22" presetClass="entr" presetSubtype="8" fill="hold" nodeType="afterEffect">
                                  <p:stCondLst>
                                    <p:cond delay="0"/>
                                  </p:stCondLst>
                                  <p:childTnLst>
                                    <p:set>
                                      <p:cBhvr>
                                        <p:cTn id="594" dur="1" fill="hold">
                                          <p:stCondLst>
                                            <p:cond delay="0"/>
                                          </p:stCondLst>
                                        </p:cTn>
                                        <p:tgtEl>
                                          <p:spTgt spid="599"/>
                                        </p:tgtEl>
                                        <p:attrNameLst>
                                          <p:attrName>style.visibility</p:attrName>
                                        </p:attrNameLst>
                                      </p:cBhvr>
                                      <p:to>
                                        <p:strVal val="visible"/>
                                      </p:to>
                                    </p:set>
                                    <p:animEffect transition="in" filter="wipe(left)">
                                      <p:cBhvr>
                                        <p:cTn id="595" dur="500"/>
                                        <p:tgtEl>
                                          <p:spTgt spid="599"/>
                                        </p:tgtEl>
                                      </p:cBhvr>
                                    </p:animEffect>
                                  </p:childTnLst>
                                </p:cTn>
                              </p:par>
                            </p:childTnLst>
                          </p:cTn>
                        </p:par>
                        <p:par>
                          <p:cTn id="596" fill="hold">
                            <p:stCondLst>
                              <p:cond delay="74000"/>
                            </p:stCondLst>
                            <p:childTnLst>
                              <p:par>
                                <p:cTn id="597" presetID="22" presetClass="entr" presetSubtype="8" fill="hold" grpId="0" nodeType="afterEffect">
                                  <p:stCondLst>
                                    <p:cond delay="0"/>
                                  </p:stCondLst>
                                  <p:childTnLst>
                                    <p:set>
                                      <p:cBhvr>
                                        <p:cTn id="598" dur="1" fill="hold">
                                          <p:stCondLst>
                                            <p:cond delay="0"/>
                                          </p:stCondLst>
                                        </p:cTn>
                                        <p:tgtEl>
                                          <p:spTgt spid="600"/>
                                        </p:tgtEl>
                                        <p:attrNameLst>
                                          <p:attrName>style.visibility</p:attrName>
                                        </p:attrNameLst>
                                      </p:cBhvr>
                                      <p:to>
                                        <p:strVal val="visible"/>
                                      </p:to>
                                    </p:set>
                                    <p:animEffect transition="in" filter="wipe(left)">
                                      <p:cBhvr>
                                        <p:cTn id="599" dur="500"/>
                                        <p:tgtEl>
                                          <p:spTgt spid="600"/>
                                        </p:tgtEl>
                                      </p:cBhvr>
                                    </p:animEffect>
                                  </p:childTnLst>
                                </p:cTn>
                              </p:par>
                            </p:childTnLst>
                          </p:cTn>
                        </p:par>
                        <p:par>
                          <p:cTn id="600" fill="hold">
                            <p:stCondLst>
                              <p:cond delay="74500"/>
                            </p:stCondLst>
                            <p:childTnLst>
                              <p:par>
                                <p:cTn id="601" presetID="22" presetClass="entr" presetSubtype="8" fill="hold" nodeType="afterEffect">
                                  <p:stCondLst>
                                    <p:cond delay="0"/>
                                  </p:stCondLst>
                                  <p:childTnLst>
                                    <p:set>
                                      <p:cBhvr>
                                        <p:cTn id="602" dur="1" fill="hold">
                                          <p:stCondLst>
                                            <p:cond delay="0"/>
                                          </p:stCondLst>
                                        </p:cTn>
                                        <p:tgtEl>
                                          <p:spTgt spid="601"/>
                                        </p:tgtEl>
                                        <p:attrNameLst>
                                          <p:attrName>style.visibility</p:attrName>
                                        </p:attrNameLst>
                                      </p:cBhvr>
                                      <p:to>
                                        <p:strVal val="visible"/>
                                      </p:to>
                                    </p:set>
                                    <p:animEffect transition="in" filter="wipe(left)">
                                      <p:cBhvr>
                                        <p:cTn id="603" dur="500"/>
                                        <p:tgtEl>
                                          <p:spTgt spid="601"/>
                                        </p:tgtEl>
                                      </p:cBhvr>
                                    </p:animEffect>
                                  </p:childTnLst>
                                </p:cTn>
                              </p:par>
                            </p:childTnLst>
                          </p:cTn>
                        </p:par>
                        <p:par>
                          <p:cTn id="604" fill="hold">
                            <p:stCondLst>
                              <p:cond delay="75000"/>
                            </p:stCondLst>
                            <p:childTnLst>
                              <p:par>
                                <p:cTn id="605" presetID="22" presetClass="entr" presetSubtype="8" fill="hold" grpId="0" nodeType="afterEffect">
                                  <p:stCondLst>
                                    <p:cond delay="0"/>
                                  </p:stCondLst>
                                  <p:childTnLst>
                                    <p:set>
                                      <p:cBhvr>
                                        <p:cTn id="606" dur="1" fill="hold">
                                          <p:stCondLst>
                                            <p:cond delay="0"/>
                                          </p:stCondLst>
                                        </p:cTn>
                                        <p:tgtEl>
                                          <p:spTgt spid="602"/>
                                        </p:tgtEl>
                                        <p:attrNameLst>
                                          <p:attrName>style.visibility</p:attrName>
                                        </p:attrNameLst>
                                      </p:cBhvr>
                                      <p:to>
                                        <p:strVal val="visible"/>
                                      </p:to>
                                    </p:set>
                                    <p:animEffect transition="in" filter="wipe(left)">
                                      <p:cBhvr>
                                        <p:cTn id="607" dur="500"/>
                                        <p:tgtEl>
                                          <p:spTgt spid="602"/>
                                        </p:tgtEl>
                                      </p:cBhvr>
                                    </p:animEffect>
                                  </p:childTnLst>
                                </p:cTn>
                              </p:par>
                            </p:childTnLst>
                          </p:cTn>
                        </p:par>
                        <p:par>
                          <p:cTn id="608" fill="hold">
                            <p:stCondLst>
                              <p:cond delay="75500"/>
                            </p:stCondLst>
                            <p:childTnLst>
                              <p:par>
                                <p:cTn id="609" presetID="22" presetClass="entr" presetSubtype="8" fill="hold" nodeType="afterEffect">
                                  <p:stCondLst>
                                    <p:cond delay="0"/>
                                  </p:stCondLst>
                                  <p:childTnLst>
                                    <p:set>
                                      <p:cBhvr>
                                        <p:cTn id="610" dur="1" fill="hold">
                                          <p:stCondLst>
                                            <p:cond delay="0"/>
                                          </p:stCondLst>
                                        </p:cTn>
                                        <p:tgtEl>
                                          <p:spTgt spid="603"/>
                                        </p:tgtEl>
                                        <p:attrNameLst>
                                          <p:attrName>style.visibility</p:attrName>
                                        </p:attrNameLst>
                                      </p:cBhvr>
                                      <p:to>
                                        <p:strVal val="visible"/>
                                      </p:to>
                                    </p:set>
                                    <p:animEffect transition="in" filter="wipe(left)">
                                      <p:cBhvr>
                                        <p:cTn id="611" dur="500"/>
                                        <p:tgtEl>
                                          <p:spTgt spid="603"/>
                                        </p:tgtEl>
                                      </p:cBhvr>
                                    </p:animEffect>
                                  </p:childTnLst>
                                </p:cTn>
                              </p:par>
                            </p:childTnLst>
                          </p:cTn>
                        </p:par>
                        <p:par>
                          <p:cTn id="612" fill="hold">
                            <p:stCondLst>
                              <p:cond delay="76000"/>
                            </p:stCondLst>
                            <p:childTnLst>
                              <p:par>
                                <p:cTn id="613" presetID="22" presetClass="entr" presetSubtype="8" fill="hold" grpId="0" nodeType="afterEffect">
                                  <p:stCondLst>
                                    <p:cond delay="0"/>
                                  </p:stCondLst>
                                  <p:childTnLst>
                                    <p:set>
                                      <p:cBhvr>
                                        <p:cTn id="614" dur="1" fill="hold">
                                          <p:stCondLst>
                                            <p:cond delay="0"/>
                                          </p:stCondLst>
                                        </p:cTn>
                                        <p:tgtEl>
                                          <p:spTgt spid="604"/>
                                        </p:tgtEl>
                                        <p:attrNameLst>
                                          <p:attrName>style.visibility</p:attrName>
                                        </p:attrNameLst>
                                      </p:cBhvr>
                                      <p:to>
                                        <p:strVal val="visible"/>
                                      </p:to>
                                    </p:set>
                                    <p:animEffect transition="in" filter="wipe(left)">
                                      <p:cBhvr>
                                        <p:cTn id="615" dur="500"/>
                                        <p:tgtEl>
                                          <p:spTgt spid="604"/>
                                        </p:tgtEl>
                                      </p:cBhvr>
                                    </p:animEffect>
                                  </p:childTnLst>
                                </p:cTn>
                              </p:par>
                            </p:childTnLst>
                          </p:cTn>
                        </p:par>
                        <p:par>
                          <p:cTn id="616" fill="hold">
                            <p:stCondLst>
                              <p:cond delay="76500"/>
                            </p:stCondLst>
                            <p:childTnLst>
                              <p:par>
                                <p:cTn id="617" presetID="22" presetClass="entr" presetSubtype="8" fill="hold" nodeType="afterEffect">
                                  <p:stCondLst>
                                    <p:cond delay="0"/>
                                  </p:stCondLst>
                                  <p:childTnLst>
                                    <p:set>
                                      <p:cBhvr>
                                        <p:cTn id="618" dur="1" fill="hold">
                                          <p:stCondLst>
                                            <p:cond delay="0"/>
                                          </p:stCondLst>
                                        </p:cTn>
                                        <p:tgtEl>
                                          <p:spTgt spid="605"/>
                                        </p:tgtEl>
                                        <p:attrNameLst>
                                          <p:attrName>style.visibility</p:attrName>
                                        </p:attrNameLst>
                                      </p:cBhvr>
                                      <p:to>
                                        <p:strVal val="visible"/>
                                      </p:to>
                                    </p:set>
                                    <p:animEffect transition="in" filter="wipe(left)">
                                      <p:cBhvr>
                                        <p:cTn id="619" dur="500"/>
                                        <p:tgtEl>
                                          <p:spTgt spid="605"/>
                                        </p:tgtEl>
                                      </p:cBhvr>
                                    </p:animEffect>
                                  </p:childTnLst>
                                </p:cTn>
                              </p:par>
                            </p:childTnLst>
                          </p:cTn>
                        </p:par>
                        <p:par>
                          <p:cTn id="620" fill="hold">
                            <p:stCondLst>
                              <p:cond delay="77000"/>
                            </p:stCondLst>
                            <p:childTnLst>
                              <p:par>
                                <p:cTn id="621" presetID="22" presetClass="entr" presetSubtype="8" fill="hold" grpId="0" nodeType="afterEffect">
                                  <p:stCondLst>
                                    <p:cond delay="0"/>
                                  </p:stCondLst>
                                  <p:childTnLst>
                                    <p:set>
                                      <p:cBhvr>
                                        <p:cTn id="622" dur="1" fill="hold">
                                          <p:stCondLst>
                                            <p:cond delay="0"/>
                                          </p:stCondLst>
                                        </p:cTn>
                                        <p:tgtEl>
                                          <p:spTgt spid="606"/>
                                        </p:tgtEl>
                                        <p:attrNameLst>
                                          <p:attrName>style.visibility</p:attrName>
                                        </p:attrNameLst>
                                      </p:cBhvr>
                                      <p:to>
                                        <p:strVal val="visible"/>
                                      </p:to>
                                    </p:set>
                                    <p:animEffect transition="in" filter="wipe(left)">
                                      <p:cBhvr>
                                        <p:cTn id="623" dur="500"/>
                                        <p:tgtEl>
                                          <p:spTgt spid="606"/>
                                        </p:tgtEl>
                                      </p:cBhvr>
                                    </p:animEffect>
                                  </p:childTnLst>
                                </p:cTn>
                              </p:par>
                            </p:childTnLst>
                          </p:cTn>
                        </p:par>
                        <p:par>
                          <p:cTn id="624" fill="hold">
                            <p:stCondLst>
                              <p:cond delay="77500"/>
                            </p:stCondLst>
                            <p:childTnLst>
                              <p:par>
                                <p:cTn id="625" presetID="22" presetClass="entr" presetSubtype="8" fill="hold" nodeType="afterEffect">
                                  <p:stCondLst>
                                    <p:cond delay="0"/>
                                  </p:stCondLst>
                                  <p:childTnLst>
                                    <p:set>
                                      <p:cBhvr>
                                        <p:cTn id="626" dur="1" fill="hold">
                                          <p:stCondLst>
                                            <p:cond delay="0"/>
                                          </p:stCondLst>
                                        </p:cTn>
                                        <p:tgtEl>
                                          <p:spTgt spid="607"/>
                                        </p:tgtEl>
                                        <p:attrNameLst>
                                          <p:attrName>style.visibility</p:attrName>
                                        </p:attrNameLst>
                                      </p:cBhvr>
                                      <p:to>
                                        <p:strVal val="visible"/>
                                      </p:to>
                                    </p:set>
                                    <p:animEffect transition="in" filter="wipe(left)">
                                      <p:cBhvr>
                                        <p:cTn id="627" dur="500"/>
                                        <p:tgtEl>
                                          <p:spTgt spid="607"/>
                                        </p:tgtEl>
                                      </p:cBhvr>
                                    </p:animEffect>
                                  </p:childTnLst>
                                </p:cTn>
                              </p:par>
                            </p:childTnLst>
                          </p:cTn>
                        </p:par>
                        <p:par>
                          <p:cTn id="628" fill="hold">
                            <p:stCondLst>
                              <p:cond delay="78000"/>
                            </p:stCondLst>
                            <p:childTnLst>
                              <p:par>
                                <p:cTn id="629" presetID="22" presetClass="entr" presetSubtype="8" fill="hold" grpId="0" nodeType="afterEffect">
                                  <p:stCondLst>
                                    <p:cond delay="0"/>
                                  </p:stCondLst>
                                  <p:childTnLst>
                                    <p:set>
                                      <p:cBhvr>
                                        <p:cTn id="630" dur="1" fill="hold">
                                          <p:stCondLst>
                                            <p:cond delay="0"/>
                                          </p:stCondLst>
                                        </p:cTn>
                                        <p:tgtEl>
                                          <p:spTgt spid="608"/>
                                        </p:tgtEl>
                                        <p:attrNameLst>
                                          <p:attrName>style.visibility</p:attrName>
                                        </p:attrNameLst>
                                      </p:cBhvr>
                                      <p:to>
                                        <p:strVal val="visible"/>
                                      </p:to>
                                    </p:set>
                                    <p:animEffect transition="in" filter="wipe(left)">
                                      <p:cBhvr>
                                        <p:cTn id="631" dur="500"/>
                                        <p:tgtEl>
                                          <p:spTgt spid="608"/>
                                        </p:tgtEl>
                                      </p:cBhvr>
                                    </p:animEffect>
                                  </p:childTnLst>
                                </p:cTn>
                              </p:par>
                            </p:childTnLst>
                          </p:cTn>
                        </p:par>
                        <p:par>
                          <p:cTn id="632" fill="hold">
                            <p:stCondLst>
                              <p:cond delay="78500"/>
                            </p:stCondLst>
                            <p:childTnLst>
                              <p:par>
                                <p:cTn id="633" presetID="22" presetClass="entr" presetSubtype="8" fill="hold" nodeType="afterEffect">
                                  <p:stCondLst>
                                    <p:cond delay="0"/>
                                  </p:stCondLst>
                                  <p:childTnLst>
                                    <p:set>
                                      <p:cBhvr>
                                        <p:cTn id="634" dur="1" fill="hold">
                                          <p:stCondLst>
                                            <p:cond delay="0"/>
                                          </p:stCondLst>
                                        </p:cTn>
                                        <p:tgtEl>
                                          <p:spTgt spid="609"/>
                                        </p:tgtEl>
                                        <p:attrNameLst>
                                          <p:attrName>style.visibility</p:attrName>
                                        </p:attrNameLst>
                                      </p:cBhvr>
                                      <p:to>
                                        <p:strVal val="visible"/>
                                      </p:to>
                                    </p:set>
                                    <p:animEffect transition="in" filter="wipe(left)">
                                      <p:cBhvr>
                                        <p:cTn id="635" dur="500"/>
                                        <p:tgtEl>
                                          <p:spTgt spid="609"/>
                                        </p:tgtEl>
                                      </p:cBhvr>
                                    </p:animEffect>
                                  </p:childTnLst>
                                </p:cTn>
                              </p:par>
                            </p:childTnLst>
                          </p:cTn>
                        </p:par>
                        <p:par>
                          <p:cTn id="636" fill="hold">
                            <p:stCondLst>
                              <p:cond delay="79000"/>
                            </p:stCondLst>
                            <p:childTnLst>
                              <p:par>
                                <p:cTn id="637" presetID="22" presetClass="entr" presetSubtype="8" fill="hold" grpId="0" nodeType="afterEffect">
                                  <p:stCondLst>
                                    <p:cond delay="0"/>
                                  </p:stCondLst>
                                  <p:childTnLst>
                                    <p:set>
                                      <p:cBhvr>
                                        <p:cTn id="638" dur="1" fill="hold">
                                          <p:stCondLst>
                                            <p:cond delay="0"/>
                                          </p:stCondLst>
                                        </p:cTn>
                                        <p:tgtEl>
                                          <p:spTgt spid="610"/>
                                        </p:tgtEl>
                                        <p:attrNameLst>
                                          <p:attrName>style.visibility</p:attrName>
                                        </p:attrNameLst>
                                      </p:cBhvr>
                                      <p:to>
                                        <p:strVal val="visible"/>
                                      </p:to>
                                    </p:set>
                                    <p:animEffect transition="in" filter="wipe(left)">
                                      <p:cBhvr>
                                        <p:cTn id="639" dur="500"/>
                                        <p:tgtEl>
                                          <p:spTgt spid="610"/>
                                        </p:tgtEl>
                                      </p:cBhvr>
                                    </p:animEffect>
                                  </p:childTnLst>
                                </p:cTn>
                              </p:par>
                            </p:childTnLst>
                          </p:cTn>
                        </p:par>
                        <p:par>
                          <p:cTn id="640" fill="hold">
                            <p:stCondLst>
                              <p:cond delay="79500"/>
                            </p:stCondLst>
                            <p:childTnLst>
                              <p:par>
                                <p:cTn id="641" presetID="22" presetClass="entr" presetSubtype="8" fill="hold" nodeType="afterEffect">
                                  <p:stCondLst>
                                    <p:cond delay="0"/>
                                  </p:stCondLst>
                                  <p:childTnLst>
                                    <p:set>
                                      <p:cBhvr>
                                        <p:cTn id="642" dur="1" fill="hold">
                                          <p:stCondLst>
                                            <p:cond delay="0"/>
                                          </p:stCondLst>
                                        </p:cTn>
                                        <p:tgtEl>
                                          <p:spTgt spid="611"/>
                                        </p:tgtEl>
                                        <p:attrNameLst>
                                          <p:attrName>style.visibility</p:attrName>
                                        </p:attrNameLst>
                                      </p:cBhvr>
                                      <p:to>
                                        <p:strVal val="visible"/>
                                      </p:to>
                                    </p:set>
                                    <p:animEffect transition="in" filter="wipe(left)">
                                      <p:cBhvr>
                                        <p:cTn id="643" dur="500"/>
                                        <p:tgtEl>
                                          <p:spTgt spid="611"/>
                                        </p:tgtEl>
                                      </p:cBhvr>
                                    </p:animEffect>
                                  </p:childTnLst>
                                </p:cTn>
                              </p:par>
                            </p:childTnLst>
                          </p:cTn>
                        </p:par>
                        <p:par>
                          <p:cTn id="644" fill="hold">
                            <p:stCondLst>
                              <p:cond delay="80000"/>
                            </p:stCondLst>
                            <p:childTnLst>
                              <p:par>
                                <p:cTn id="645" presetID="22" presetClass="entr" presetSubtype="8" fill="hold" nodeType="afterEffect">
                                  <p:stCondLst>
                                    <p:cond delay="0"/>
                                  </p:stCondLst>
                                  <p:childTnLst>
                                    <p:set>
                                      <p:cBhvr>
                                        <p:cTn id="646" dur="1" fill="hold">
                                          <p:stCondLst>
                                            <p:cond delay="0"/>
                                          </p:stCondLst>
                                        </p:cTn>
                                        <p:tgtEl>
                                          <p:spTgt spid="613"/>
                                        </p:tgtEl>
                                        <p:attrNameLst>
                                          <p:attrName>style.visibility</p:attrName>
                                        </p:attrNameLst>
                                      </p:cBhvr>
                                      <p:to>
                                        <p:strVal val="visible"/>
                                      </p:to>
                                    </p:set>
                                    <p:animEffect transition="in" filter="wipe(left)">
                                      <p:cBhvr>
                                        <p:cTn id="647" dur="500"/>
                                        <p:tgtEl>
                                          <p:spTgt spid="613"/>
                                        </p:tgtEl>
                                      </p:cBhvr>
                                    </p:animEffect>
                                  </p:childTnLst>
                                </p:cTn>
                              </p:par>
                            </p:childTnLst>
                          </p:cTn>
                        </p:par>
                        <p:par>
                          <p:cTn id="648" fill="hold">
                            <p:stCondLst>
                              <p:cond delay="80500"/>
                            </p:stCondLst>
                            <p:childTnLst>
                              <p:par>
                                <p:cTn id="649" presetID="22" presetClass="entr" presetSubtype="8" fill="hold" grpId="0" nodeType="afterEffect">
                                  <p:stCondLst>
                                    <p:cond delay="0"/>
                                  </p:stCondLst>
                                  <p:childTnLst>
                                    <p:set>
                                      <p:cBhvr>
                                        <p:cTn id="650" dur="1" fill="hold">
                                          <p:stCondLst>
                                            <p:cond delay="0"/>
                                          </p:stCondLst>
                                        </p:cTn>
                                        <p:tgtEl>
                                          <p:spTgt spid="612"/>
                                        </p:tgtEl>
                                        <p:attrNameLst>
                                          <p:attrName>style.visibility</p:attrName>
                                        </p:attrNameLst>
                                      </p:cBhvr>
                                      <p:to>
                                        <p:strVal val="visible"/>
                                      </p:to>
                                    </p:set>
                                    <p:animEffect transition="in" filter="wipe(left)">
                                      <p:cBhvr>
                                        <p:cTn id="651" dur="500"/>
                                        <p:tgtEl>
                                          <p:spTgt spid="612"/>
                                        </p:tgtEl>
                                      </p:cBhvr>
                                    </p:animEffect>
                                  </p:childTnLst>
                                </p:cTn>
                              </p:par>
                            </p:childTnLst>
                          </p:cTn>
                        </p:par>
                        <p:par>
                          <p:cTn id="652" fill="hold">
                            <p:stCondLst>
                              <p:cond delay="81000"/>
                            </p:stCondLst>
                            <p:childTnLst>
                              <p:par>
                                <p:cTn id="653" presetID="22" presetClass="entr" presetSubtype="8" fill="hold" nodeType="afterEffect">
                                  <p:stCondLst>
                                    <p:cond delay="0"/>
                                  </p:stCondLst>
                                  <p:childTnLst>
                                    <p:set>
                                      <p:cBhvr>
                                        <p:cTn id="654" dur="1" fill="hold">
                                          <p:stCondLst>
                                            <p:cond delay="0"/>
                                          </p:stCondLst>
                                        </p:cTn>
                                        <p:tgtEl>
                                          <p:spTgt spid="614"/>
                                        </p:tgtEl>
                                        <p:attrNameLst>
                                          <p:attrName>style.visibility</p:attrName>
                                        </p:attrNameLst>
                                      </p:cBhvr>
                                      <p:to>
                                        <p:strVal val="visible"/>
                                      </p:to>
                                    </p:set>
                                    <p:animEffect transition="in" filter="wipe(left)">
                                      <p:cBhvr>
                                        <p:cTn id="655" dur="500"/>
                                        <p:tgtEl>
                                          <p:spTgt spid="614"/>
                                        </p:tgtEl>
                                      </p:cBhvr>
                                    </p:animEffect>
                                  </p:childTnLst>
                                </p:cTn>
                              </p:par>
                            </p:childTnLst>
                          </p:cTn>
                        </p:par>
                        <p:par>
                          <p:cTn id="656" fill="hold">
                            <p:stCondLst>
                              <p:cond delay="81500"/>
                            </p:stCondLst>
                            <p:childTnLst>
                              <p:par>
                                <p:cTn id="657" presetID="22" presetClass="entr" presetSubtype="8" fill="hold" nodeType="afterEffect">
                                  <p:stCondLst>
                                    <p:cond delay="0"/>
                                  </p:stCondLst>
                                  <p:childTnLst>
                                    <p:set>
                                      <p:cBhvr>
                                        <p:cTn id="658" dur="1" fill="hold">
                                          <p:stCondLst>
                                            <p:cond delay="0"/>
                                          </p:stCondLst>
                                        </p:cTn>
                                        <p:tgtEl>
                                          <p:spTgt spid="617"/>
                                        </p:tgtEl>
                                        <p:attrNameLst>
                                          <p:attrName>style.visibility</p:attrName>
                                        </p:attrNameLst>
                                      </p:cBhvr>
                                      <p:to>
                                        <p:strVal val="visible"/>
                                      </p:to>
                                    </p:set>
                                    <p:animEffect transition="in" filter="wipe(left)">
                                      <p:cBhvr>
                                        <p:cTn id="659" dur="500"/>
                                        <p:tgtEl>
                                          <p:spTgt spid="617"/>
                                        </p:tgtEl>
                                      </p:cBhvr>
                                    </p:animEffect>
                                  </p:childTnLst>
                                </p:cTn>
                              </p:par>
                            </p:childTnLst>
                          </p:cTn>
                        </p:par>
                        <p:par>
                          <p:cTn id="660" fill="hold">
                            <p:stCondLst>
                              <p:cond delay="82000"/>
                            </p:stCondLst>
                            <p:childTnLst>
                              <p:par>
                                <p:cTn id="661" presetID="22" presetClass="entr" presetSubtype="8" fill="hold" grpId="0" nodeType="afterEffect">
                                  <p:stCondLst>
                                    <p:cond delay="0"/>
                                  </p:stCondLst>
                                  <p:childTnLst>
                                    <p:set>
                                      <p:cBhvr>
                                        <p:cTn id="662" dur="1" fill="hold">
                                          <p:stCondLst>
                                            <p:cond delay="0"/>
                                          </p:stCondLst>
                                        </p:cTn>
                                        <p:tgtEl>
                                          <p:spTgt spid="623"/>
                                        </p:tgtEl>
                                        <p:attrNameLst>
                                          <p:attrName>style.visibility</p:attrName>
                                        </p:attrNameLst>
                                      </p:cBhvr>
                                      <p:to>
                                        <p:strVal val="visible"/>
                                      </p:to>
                                    </p:set>
                                    <p:animEffect transition="in" filter="wipe(left)">
                                      <p:cBhvr>
                                        <p:cTn id="663" dur="500"/>
                                        <p:tgtEl>
                                          <p:spTgt spid="623"/>
                                        </p:tgtEl>
                                      </p:cBhvr>
                                    </p:animEffect>
                                  </p:childTnLst>
                                </p:cTn>
                              </p:par>
                            </p:childTnLst>
                          </p:cTn>
                        </p:par>
                        <p:par>
                          <p:cTn id="664" fill="hold">
                            <p:stCondLst>
                              <p:cond delay="82500"/>
                            </p:stCondLst>
                            <p:childTnLst>
                              <p:par>
                                <p:cTn id="665" presetID="22" presetClass="entr" presetSubtype="8" fill="hold" grpId="0" nodeType="afterEffect">
                                  <p:stCondLst>
                                    <p:cond delay="0"/>
                                  </p:stCondLst>
                                  <p:childTnLst>
                                    <p:set>
                                      <p:cBhvr>
                                        <p:cTn id="666" dur="1" fill="hold">
                                          <p:stCondLst>
                                            <p:cond delay="0"/>
                                          </p:stCondLst>
                                        </p:cTn>
                                        <p:tgtEl>
                                          <p:spTgt spid="624"/>
                                        </p:tgtEl>
                                        <p:attrNameLst>
                                          <p:attrName>style.visibility</p:attrName>
                                        </p:attrNameLst>
                                      </p:cBhvr>
                                      <p:to>
                                        <p:strVal val="visible"/>
                                      </p:to>
                                    </p:set>
                                    <p:animEffect transition="in" filter="wipe(left)">
                                      <p:cBhvr>
                                        <p:cTn id="667" dur="500"/>
                                        <p:tgtEl>
                                          <p:spTgt spid="624"/>
                                        </p:tgtEl>
                                      </p:cBhvr>
                                    </p:animEffect>
                                  </p:childTnLst>
                                </p:cTn>
                              </p:par>
                            </p:childTnLst>
                          </p:cTn>
                        </p:par>
                        <p:par>
                          <p:cTn id="668" fill="hold">
                            <p:stCondLst>
                              <p:cond delay="83000"/>
                            </p:stCondLst>
                            <p:childTnLst>
                              <p:par>
                                <p:cTn id="669" presetID="22" presetClass="entr" presetSubtype="8" fill="hold" nodeType="afterEffect">
                                  <p:stCondLst>
                                    <p:cond delay="0"/>
                                  </p:stCondLst>
                                  <p:childTnLst>
                                    <p:set>
                                      <p:cBhvr>
                                        <p:cTn id="670" dur="1" fill="hold">
                                          <p:stCondLst>
                                            <p:cond delay="0"/>
                                          </p:stCondLst>
                                        </p:cTn>
                                        <p:tgtEl>
                                          <p:spTgt spid="626"/>
                                        </p:tgtEl>
                                        <p:attrNameLst>
                                          <p:attrName>style.visibility</p:attrName>
                                        </p:attrNameLst>
                                      </p:cBhvr>
                                      <p:to>
                                        <p:strVal val="visible"/>
                                      </p:to>
                                    </p:set>
                                    <p:animEffect transition="in" filter="wipe(left)">
                                      <p:cBhvr>
                                        <p:cTn id="671" dur="500"/>
                                        <p:tgtEl>
                                          <p:spTgt spid="626"/>
                                        </p:tgtEl>
                                      </p:cBhvr>
                                    </p:animEffect>
                                  </p:childTnLst>
                                </p:cTn>
                              </p:par>
                            </p:childTnLst>
                          </p:cTn>
                        </p:par>
                        <p:par>
                          <p:cTn id="672" fill="hold">
                            <p:stCondLst>
                              <p:cond delay="83500"/>
                            </p:stCondLst>
                            <p:childTnLst>
                              <p:par>
                                <p:cTn id="673" presetID="22" presetClass="entr" presetSubtype="8" fill="hold" grpId="0" nodeType="afterEffect">
                                  <p:stCondLst>
                                    <p:cond delay="0"/>
                                  </p:stCondLst>
                                  <p:childTnLst>
                                    <p:set>
                                      <p:cBhvr>
                                        <p:cTn id="674" dur="1" fill="hold">
                                          <p:stCondLst>
                                            <p:cond delay="0"/>
                                          </p:stCondLst>
                                        </p:cTn>
                                        <p:tgtEl>
                                          <p:spTgt spid="625"/>
                                        </p:tgtEl>
                                        <p:attrNameLst>
                                          <p:attrName>style.visibility</p:attrName>
                                        </p:attrNameLst>
                                      </p:cBhvr>
                                      <p:to>
                                        <p:strVal val="visible"/>
                                      </p:to>
                                    </p:set>
                                    <p:animEffect transition="in" filter="wipe(left)">
                                      <p:cBhvr>
                                        <p:cTn id="675" dur="500"/>
                                        <p:tgtEl>
                                          <p:spTgt spid="625"/>
                                        </p:tgtEl>
                                      </p:cBhvr>
                                    </p:animEffect>
                                  </p:childTnLst>
                                </p:cTn>
                              </p:par>
                            </p:childTnLst>
                          </p:cTn>
                        </p:par>
                        <p:par>
                          <p:cTn id="676" fill="hold">
                            <p:stCondLst>
                              <p:cond delay="84000"/>
                            </p:stCondLst>
                            <p:childTnLst>
                              <p:par>
                                <p:cTn id="677" presetID="22" presetClass="entr" presetSubtype="8" fill="hold" nodeType="afterEffect">
                                  <p:stCondLst>
                                    <p:cond delay="0"/>
                                  </p:stCondLst>
                                  <p:childTnLst>
                                    <p:set>
                                      <p:cBhvr>
                                        <p:cTn id="678" dur="1" fill="hold">
                                          <p:stCondLst>
                                            <p:cond delay="0"/>
                                          </p:stCondLst>
                                        </p:cTn>
                                        <p:tgtEl>
                                          <p:spTgt spid="628"/>
                                        </p:tgtEl>
                                        <p:attrNameLst>
                                          <p:attrName>style.visibility</p:attrName>
                                        </p:attrNameLst>
                                      </p:cBhvr>
                                      <p:to>
                                        <p:strVal val="visible"/>
                                      </p:to>
                                    </p:set>
                                    <p:animEffect transition="in" filter="wipe(left)">
                                      <p:cBhvr>
                                        <p:cTn id="679" dur="500"/>
                                        <p:tgtEl>
                                          <p:spTgt spid="628"/>
                                        </p:tgtEl>
                                      </p:cBhvr>
                                    </p:animEffect>
                                  </p:childTnLst>
                                </p:cTn>
                              </p:par>
                            </p:childTnLst>
                          </p:cTn>
                        </p:par>
                        <p:par>
                          <p:cTn id="680" fill="hold">
                            <p:stCondLst>
                              <p:cond delay="84500"/>
                            </p:stCondLst>
                            <p:childTnLst>
                              <p:par>
                                <p:cTn id="681" presetID="22" presetClass="entr" presetSubtype="8" fill="hold" grpId="0" nodeType="afterEffect">
                                  <p:stCondLst>
                                    <p:cond delay="0"/>
                                  </p:stCondLst>
                                  <p:childTnLst>
                                    <p:set>
                                      <p:cBhvr>
                                        <p:cTn id="682" dur="1" fill="hold">
                                          <p:stCondLst>
                                            <p:cond delay="0"/>
                                          </p:stCondLst>
                                        </p:cTn>
                                        <p:tgtEl>
                                          <p:spTgt spid="627"/>
                                        </p:tgtEl>
                                        <p:attrNameLst>
                                          <p:attrName>style.visibility</p:attrName>
                                        </p:attrNameLst>
                                      </p:cBhvr>
                                      <p:to>
                                        <p:strVal val="visible"/>
                                      </p:to>
                                    </p:set>
                                    <p:animEffect transition="in" filter="wipe(left)">
                                      <p:cBhvr>
                                        <p:cTn id="683" dur="500"/>
                                        <p:tgtEl>
                                          <p:spTgt spid="627"/>
                                        </p:tgtEl>
                                      </p:cBhvr>
                                    </p:animEffect>
                                  </p:childTnLst>
                                </p:cTn>
                              </p:par>
                            </p:childTnLst>
                          </p:cTn>
                        </p:par>
                        <p:par>
                          <p:cTn id="684" fill="hold">
                            <p:stCondLst>
                              <p:cond delay="85000"/>
                            </p:stCondLst>
                            <p:childTnLst>
                              <p:par>
                                <p:cTn id="685" presetID="22" presetClass="entr" presetSubtype="8" fill="hold" nodeType="afterEffect">
                                  <p:stCondLst>
                                    <p:cond delay="0"/>
                                  </p:stCondLst>
                                  <p:childTnLst>
                                    <p:set>
                                      <p:cBhvr>
                                        <p:cTn id="686" dur="1" fill="hold">
                                          <p:stCondLst>
                                            <p:cond delay="0"/>
                                          </p:stCondLst>
                                        </p:cTn>
                                        <p:tgtEl>
                                          <p:spTgt spid="629"/>
                                        </p:tgtEl>
                                        <p:attrNameLst>
                                          <p:attrName>style.visibility</p:attrName>
                                        </p:attrNameLst>
                                      </p:cBhvr>
                                      <p:to>
                                        <p:strVal val="visible"/>
                                      </p:to>
                                    </p:set>
                                    <p:animEffect transition="in" filter="wipe(left)">
                                      <p:cBhvr>
                                        <p:cTn id="687" dur="500"/>
                                        <p:tgtEl>
                                          <p:spTgt spid="629"/>
                                        </p:tgtEl>
                                      </p:cBhvr>
                                    </p:animEffect>
                                  </p:childTnLst>
                                </p:cTn>
                              </p:par>
                            </p:childTnLst>
                          </p:cTn>
                        </p:par>
                        <p:par>
                          <p:cTn id="688" fill="hold">
                            <p:stCondLst>
                              <p:cond delay="85500"/>
                            </p:stCondLst>
                            <p:childTnLst>
                              <p:par>
                                <p:cTn id="689" presetID="22" presetClass="entr" presetSubtype="8" fill="hold" grpId="0" nodeType="afterEffect">
                                  <p:stCondLst>
                                    <p:cond delay="0"/>
                                  </p:stCondLst>
                                  <p:childTnLst>
                                    <p:set>
                                      <p:cBhvr>
                                        <p:cTn id="690" dur="1" fill="hold">
                                          <p:stCondLst>
                                            <p:cond delay="0"/>
                                          </p:stCondLst>
                                        </p:cTn>
                                        <p:tgtEl>
                                          <p:spTgt spid="630"/>
                                        </p:tgtEl>
                                        <p:attrNameLst>
                                          <p:attrName>style.visibility</p:attrName>
                                        </p:attrNameLst>
                                      </p:cBhvr>
                                      <p:to>
                                        <p:strVal val="visible"/>
                                      </p:to>
                                    </p:set>
                                    <p:animEffect transition="in" filter="wipe(left)">
                                      <p:cBhvr>
                                        <p:cTn id="691" dur="500"/>
                                        <p:tgtEl>
                                          <p:spTgt spid="630"/>
                                        </p:tgtEl>
                                      </p:cBhvr>
                                    </p:animEffect>
                                  </p:childTnLst>
                                </p:cTn>
                              </p:par>
                            </p:childTnLst>
                          </p:cTn>
                        </p:par>
                        <p:par>
                          <p:cTn id="692" fill="hold">
                            <p:stCondLst>
                              <p:cond delay="86000"/>
                            </p:stCondLst>
                            <p:childTnLst>
                              <p:par>
                                <p:cTn id="693" presetID="22" presetClass="entr" presetSubtype="8" fill="hold" nodeType="afterEffect">
                                  <p:stCondLst>
                                    <p:cond delay="0"/>
                                  </p:stCondLst>
                                  <p:childTnLst>
                                    <p:set>
                                      <p:cBhvr>
                                        <p:cTn id="694" dur="1" fill="hold">
                                          <p:stCondLst>
                                            <p:cond delay="0"/>
                                          </p:stCondLst>
                                        </p:cTn>
                                        <p:tgtEl>
                                          <p:spTgt spid="632"/>
                                        </p:tgtEl>
                                        <p:attrNameLst>
                                          <p:attrName>style.visibility</p:attrName>
                                        </p:attrNameLst>
                                      </p:cBhvr>
                                      <p:to>
                                        <p:strVal val="visible"/>
                                      </p:to>
                                    </p:set>
                                    <p:animEffect transition="in" filter="wipe(left)">
                                      <p:cBhvr>
                                        <p:cTn id="695" dur="500"/>
                                        <p:tgtEl>
                                          <p:spTgt spid="632"/>
                                        </p:tgtEl>
                                      </p:cBhvr>
                                    </p:animEffect>
                                  </p:childTnLst>
                                </p:cTn>
                              </p:par>
                            </p:childTnLst>
                          </p:cTn>
                        </p:par>
                        <p:par>
                          <p:cTn id="696" fill="hold">
                            <p:stCondLst>
                              <p:cond delay="86500"/>
                            </p:stCondLst>
                            <p:childTnLst>
                              <p:par>
                                <p:cTn id="697" presetID="22" presetClass="entr" presetSubtype="8" fill="hold" grpId="0" nodeType="afterEffect">
                                  <p:stCondLst>
                                    <p:cond delay="0"/>
                                  </p:stCondLst>
                                  <p:childTnLst>
                                    <p:set>
                                      <p:cBhvr>
                                        <p:cTn id="698" dur="1" fill="hold">
                                          <p:stCondLst>
                                            <p:cond delay="0"/>
                                          </p:stCondLst>
                                        </p:cTn>
                                        <p:tgtEl>
                                          <p:spTgt spid="631"/>
                                        </p:tgtEl>
                                        <p:attrNameLst>
                                          <p:attrName>style.visibility</p:attrName>
                                        </p:attrNameLst>
                                      </p:cBhvr>
                                      <p:to>
                                        <p:strVal val="visible"/>
                                      </p:to>
                                    </p:set>
                                    <p:animEffect transition="in" filter="wipe(left)">
                                      <p:cBhvr>
                                        <p:cTn id="699" dur="500"/>
                                        <p:tgtEl>
                                          <p:spTgt spid="631"/>
                                        </p:tgtEl>
                                      </p:cBhvr>
                                    </p:animEffect>
                                  </p:childTnLst>
                                </p:cTn>
                              </p:par>
                            </p:childTnLst>
                          </p:cTn>
                        </p:par>
                        <p:par>
                          <p:cTn id="700" fill="hold">
                            <p:stCondLst>
                              <p:cond delay="87000"/>
                            </p:stCondLst>
                            <p:childTnLst>
                              <p:par>
                                <p:cTn id="701" presetID="22" presetClass="entr" presetSubtype="8" fill="hold" nodeType="afterEffect">
                                  <p:stCondLst>
                                    <p:cond delay="0"/>
                                  </p:stCondLst>
                                  <p:childTnLst>
                                    <p:set>
                                      <p:cBhvr>
                                        <p:cTn id="702" dur="1" fill="hold">
                                          <p:stCondLst>
                                            <p:cond delay="0"/>
                                          </p:stCondLst>
                                        </p:cTn>
                                        <p:tgtEl>
                                          <p:spTgt spid="634"/>
                                        </p:tgtEl>
                                        <p:attrNameLst>
                                          <p:attrName>style.visibility</p:attrName>
                                        </p:attrNameLst>
                                      </p:cBhvr>
                                      <p:to>
                                        <p:strVal val="visible"/>
                                      </p:to>
                                    </p:set>
                                    <p:animEffect transition="in" filter="wipe(left)">
                                      <p:cBhvr>
                                        <p:cTn id="703" dur="500"/>
                                        <p:tgtEl>
                                          <p:spTgt spid="634"/>
                                        </p:tgtEl>
                                      </p:cBhvr>
                                    </p:animEffect>
                                  </p:childTnLst>
                                </p:cTn>
                              </p:par>
                            </p:childTnLst>
                          </p:cTn>
                        </p:par>
                        <p:par>
                          <p:cTn id="704" fill="hold">
                            <p:stCondLst>
                              <p:cond delay="87500"/>
                            </p:stCondLst>
                            <p:childTnLst>
                              <p:par>
                                <p:cTn id="705" presetID="22" presetClass="entr" presetSubtype="8" fill="hold" grpId="0" nodeType="afterEffect">
                                  <p:stCondLst>
                                    <p:cond delay="0"/>
                                  </p:stCondLst>
                                  <p:childTnLst>
                                    <p:set>
                                      <p:cBhvr>
                                        <p:cTn id="706" dur="1" fill="hold">
                                          <p:stCondLst>
                                            <p:cond delay="0"/>
                                          </p:stCondLst>
                                        </p:cTn>
                                        <p:tgtEl>
                                          <p:spTgt spid="633"/>
                                        </p:tgtEl>
                                        <p:attrNameLst>
                                          <p:attrName>style.visibility</p:attrName>
                                        </p:attrNameLst>
                                      </p:cBhvr>
                                      <p:to>
                                        <p:strVal val="visible"/>
                                      </p:to>
                                    </p:set>
                                    <p:animEffect transition="in" filter="wipe(left)">
                                      <p:cBhvr>
                                        <p:cTn id="707" dur="500"/>
                                        <p:tgtEl>
                                          <p:spTgt spid="633"/>
                                        </p:tgtEl>
                                      </p:cBhvr>
                                    </p:animEffect>
                                  </p:childTnLst>
                                </p:cTn>
                              </p:par>
                            </p:childTnLst>
                          </p:cTn>
                        </p:par>
                        <p:par>
                          <p:cTn id="708" fill="hold">
                            <p:stCondLst>
                              <p:cond delay="88000"/>
                            </p:stCondLst>
                            <p:childTnLst>
                              <p:par>
                                <p:cTn id="709" presetID="22" presetClass="entr" presetSubtype="8" fill="hold" nodeType="afterEffect">
                                  <p:stCondLst>
                                    <p:cond delay="0"/>
                                  </p:stCondLst>
                                  <p:childTnLst>
                                    <p:set>
                                      <p:cBhvr>
                                        <p:cTn id="710" dur="1" fill="hold">
                                          <p:stCondLst>
                                            <p:cond delay="0"/>
                                          </p:stCondLst>
                                        </p:cTn>
                                        <p:tgtEl>
                                          <p:spTgt spid="635"/>
                                        </p:tgtEl>
                                        <p:attrNameLst>
                                          <p:attrName>style.visibility</p:attrName>
                                        </p:attrNameLst>
                                      </p:cBhvr>
                                      <p:to>
                                        <p:strVal val="visible"/>
                                      </p:to>
                                    </p:set>
                                    <p:animEffect transition="in" filter="wipe(left)">
                                      <p:cBhvr>
                                        <p:cTn id="711" dur="500"/>
                                        <p:tgtEl>
                                          <p:spTgt spid="635"/>
                                        </p:tgtEl>
                                      </p:cBhvr>
                                    </p:animEffect>
                                  </p:childTnLst>
                                </p:cTn>
                              </p:par>
                            </p:childTnLst>
                          </p:cTn>
                        </p:par>
                        <p:par>
                          <p:cTn id="712" fill="hold">
                            <p:stCondLst>
                              <p:cond delay="88500"/>
                            </p:stCondLst>
                            <p:childTnLst>
                              <p:par>
                                <p:cTn id="713" presetID="22" presetClass="entr" presetSubtype="8" fill="hold" nodeType="afterEffect">
                                  <p:stCondLst>
                                    <p:cond delay="0"/>
                                  </p:stCondLst>
                                  <p:childTnLst>
                                    <p:set>
                                      <p:cBhvr>
                                        <p:cTn id="714" dur="1" fill="hold">
                                          <p:stCondLst>
                                            <p:cond delay="0"/>
                                          </p:stCondLst>
                                        </p:cTn>
                                        <p:tgtEl>
                                          <p:spTgt spid="636"/>
                                        </p:tgtEl>
                                        <p:attrNameLst>
                                          <p:attrName>style.visibility</p:attrName>
                                        </p:attrNameLst>
                                      </p:cBhvr>
                                      <p:to>
                                        <p:strVal val="visible"/>
                                      </p:to>
                                    </p:set>
                                    <p:animEffect transition="in" filter="wipe(left)">
                                      <p:cBhvr>
                                        <p:cTn id="715" dur="500"/>
                                        <p:tgtEl>
                                          <p:spTgt spid="636"/>
                                        </p:tgtEl>
                                      </p:cBhvr>
                                    </p:animEffect>
                                  </p:childTnLst>
                                </p:cTn>
                              </p:par>
                            </p:childTnLst>
                          </p:cTn>
                        </p:par>
                        <p:par>
                          <p:cTn id="716" fill="hold">
                            <p:stCondLst>
                              <p:cond delay="89000"/>
                            </p:stCondLst>
                            <p:childTnLst>
                              <p:par>
                                <p:cTn id="717" presetID="22" presetClass="entr" presetSubtype="8" fill="hold" grpId="0" nodeType="afterEffect">
                                  <p:stCondLst>
                                    <p:cond delay="0"/>
                                  </p:stCondLst>
                                  <p:childTnLst>
                                    <p:set>
                                      <p:cBhvr>
                                        <p:cTn id="718" dur="1" fill="hold">
                                          <p:stCondLst>
                                            <p:cond delay="0"/>
                                          </p:stCondLst>
                                        </p:cTn>
                                        <p:tgtEl>
                                          <p:spTgt spid="637"/>
                                        </p:tgtEl>
                                        <p:attrNameLst>
                                          <p:attrName>style.visibility</p:attrName>
                                        </p:attrNameLst>
                                      </p:cBhvr>
                                      <p:to>
                                        <p:strVal val="visible"/>
                                      </p:to>
                                    </p:set>
                                    <p:animEffect transition="in" filter="wipe(left)">
                                      <p:cBhvr>
                                        <p:cTn id="719" dur="500"/>
                                        <p:tgtEl>
                                          <p:spTgt spid="637"/>
                                        </p:tgtEl>
                                      </p:cBhvr>
                                    </p:animEffect>
                                  </p:childTnLst>
                                </p:cTn>
                              </p:par>
                            </p:childTnLst>
                          </p:cTn>
                        </p:par>
                        <p:par>
                          <p:cTn id="720" fill="hold">
                            <p:stCondLst>
                              <p:cond delay="89500"/>
                            </p:stCondLst>
                            <p:childTnLst>
                              <p:par>
                                <p:cTn id="721" presetID="22" presetClass="entr" presetSubtype="8" fill="hold" grpId="0" nodeType="afterEffect">
                                  <p:stCondLst>
                                    <p:cond delay="0"/>
                                  </p:stCondLst>
                                  <p:childTnLst>
                                    <p:set>
                                      <p:cBhvr>
                                        <p:cTn id="722" dur="1" fill="hold">
                                          <p:stCondLst>
                                            <p:cond delay="0"/>
                                          </p:stCondLst>
                                        </p:cTn>
                                        <p:tgtEl>
                                          <p:spTgt spid="638"/>
                                        </p:tgtEl>
                                        <p:attrNameLst>
                                          <p:attrName>style.visibility</p:attrName>
                                        </p:attrNameLst>
                                      </p:cBhvr>
                                      <p:to>
                                        <p:strVal val="visible"/>
                                      </p:to>
                                    </p:set>
                                    <p:animEffect transition="in" filter="wipe(left)">
                                      <p:cBhvr>
                                        <p:cTn id="723" dur="500"/>
                                        <p:tgtEl>
                                          <p:spTgt spid="638"/>
                                        </p:tgtEl>
                                      </p:cBhvr>
                                    </p:animEffect>
                                  </p:childTnLst>
                                </p:cTn>
                              </p:par>
                            </p:childTnLst>
                          </p:cTn>
                        </p:par>
                        <p:par>
                          <p:cTn id="724" fill="hold">
                            <p:stCondLst>
                              <p:cond delay="90000"/>
                            </p:stCondLst>
                            <p:childTnLst>
                              <p:par>
                                <p:cTn id="725" presetID="22" presetClass="entr" presetSubtype="8" fill="hold" grpId="0" nodeType="afterEffect">
                                  <p:stCondLst>
                                    <p:cond delay="0"/>
                                  </p:stCondLst>
                                  <p:childTnLst>
                                    <p:set>
                                      <p:cBhvr>
                                        <p:cTn id="726" dur="1" fill="hold">
                                          <p:stCondLst>
                                            <p:cond delay="0"/>
                                          </p:stCondLst>
                                        </p:cTn>
                                        <p:tgtEl>
                                          <p:spTgt spid="639"/>
                                        </p:tgtEl>
                                        <p:attrNameLst>
                                          <p:attrName>style.visibility</p:attrName>
                                        </p:attrNameLst>
                                      </p:cBhvr>
                                      <p:to>
                                        <p:strVal val="visible"/>
                                      </p:to>
                                    </p:set>
                                    <p:animEffect transition="in" filter="wipe(left)">
                                      <p:cBhvr>
                                        <p:cTn id="727" dur="500"/>
                                        <p:tgtEl>
                                          <p:spTgt spid="639"/>
                                        </p:tgtEl>
                                      </p:cBhvr>
                                    </p:animEffect>
                                  </p:childTnLst>
                                </p:cTn>
                              </p:par>
                            </p:childTnLst>
                          </p:cTn>
                        </p:par>
                        <p:par>
                          <p:cTn id="728" fill="hold">
                            <p:stCondLst>
                              <p:cond delay="90500"/>
                            </p:stCondLst>
                            <p:childTnLst>
                              <p:par>
                                <p:cTn id="729" presetID="22" presetClass="entr" presetSubtype="8" fill="hold" nodeType="afterEffect">
                                  <p:stCondLst>
                                    <p:cond delay="0"/>
                                  </p:stCondLst>
                                  <p:childTnLst>
                                    <p:set>
                                      <p:cBhvr>
                                        <p:cTn id="730" dur="1" fill="hold">
                                          <p:stCondLst>
                                            <p:cond delay="0"/>
                                          </p:stCondLst>
                                        </p:cTn>
                                        <p:tgtEl>
                                          <p:spTgt spid="641"/>
                                        </p:tgtEl>
                                        <p:attrNameLst>
                                          <p:attrName>style.visibility</p:attrName>
                                        </p:attrNameLst>
                                      </p:cBhvr>
                                      <p:to>
                                        <p:strVal val="visible"/>
                                      </p:to>
                                    </p:set>
                                    <p:animEffect transition="in" filter="wipe(left)">
                                      <p:cBhvr>
                                        <p:cTn id="731" dur="500"/>
                                        <p:tgtEl>
                                          <p:spTgt spid="641"/>
                                        </p:tgtEl>
                                      </p:cBhvr>
                                    </p:animEffect>
                                  </p:childTnLst>
                                </p:cTn>
                              </p:par>
                            </p:childTnLst>
                          </p:cTn>
                        </p:par>
                        <p:par>
                          <p:cTn id="732" fill="hold">
                            <p:stCondLst>
                              <p:cond delay="91000"/>
                            </p:stCondLst>
                            <p:childTnLst>
                              <p:par>
                                <p:cTn id="733" presetID="22" presetClass="entr" presetSubtype="8" fill="hold" grpId="0" nodeType="afterEffect">
                                  <p:stCondLst>
                                    <p:cond delay="0"/>
                                  </p:stCondLst>
                                  <p:childTnLst>
                                    <p:set>
                                      <p:cBhvr>
                                        <p:cTn id="734" dur="1" fill="hold">
                                          <p:stCondLst>
                                            <p:cond delay="0"/>
                                          </p:stCondLst>
                                        </p:cTn>
                                        <p:tgtEl>
                                          <p:spTgt spid="640"/>
                                        </p:tgtEl>
                                        <p:attrNameLst>
                                          <p:attrName>style.visibility</p:attrName>
                                        </p:attrNameLst>
                                      </p:cBhvr>
                                      <p:to>
                                        <p:strVal val="visible"/>
                                      </p:to>
                                    </p:set>
                                    <p:animEffect transition="in" filter="wipe(left)">
                                      <p:cBhvr>
                                        <p:cTn id="735" dur="500"/>
                                        <p:tgtEl>
                                          <p:spTgt spid="640"/>
                                        </p:tgtEl>
                                      </p:cBhvr>
                                    </p:animEffect>
                                  </p:childTnLst>
                                </p:cTn>
                              </p:par>
                            </p:childTnLst>
                          </p:cTn>
                        </p:par>
                        <p:par>
                          <p:cTn id="736" fill="hold">
                            <p:stCondLst>
                              <p:cond delay="91500"/>
                            </p:stCondLst>
                            <p:childTnLst>
                              <p:par>
                                <p:cTn id="737" presetID="22" presetClass="entr" presetSubtype="8" fill="hold" nodeType="afterEffect">
                                  <p:stCondLst>
                                    <p:cond delay="0"/>
                                  </p:stCondLst>
                                  <p:childTnLst>
                                    <p:set>
                                      <p:cBhvr>
                                        <p:cTn id="738" dur="1" fill="hold">
                                          <p:stCondLst>
                                            <p:cond delay="0"/>
                                          </p:stCondLst>
                                        </p:cTn>
                                        <p:tgtEl>
                                          <p:spTgt spid="643"/>
                                        </p:tgtEl>
                                        <p:attrNameLst>
                                          <p:attrName>style.visibility</p:attrName>
                                        </p:attrNameLst>
                                      </p:cBhvr>
                                      <p:to>
                                        <p:strVal val="visible"/>
                                      </p:to>
                                    </p:set>
                                    <p:animEffect transition="in" filter="wipe(left)">
                                      <p:cBhvr>
                                        <p:cTn id="739" dur="500"/>
                                        <p:tgtEl>
                                          <p:spTgt spid="643"/>
                                        </p:tgtEl>
                                      </p:cBhvr>
                                    </p:animEffect>
                                  </p:childTnLst>
                                </p:cTn>
                              </p:par>
                            </p:childTnLst>
                          </p:cTn>
                        </p:par>
                        <p:par>
                          <p:cTn id="740" fill="hold">
                            <p:stCondLst>
                              <p:cond delay="92000"/>
                            </p:stCondLst>
                            <p:childTnLst>
                              <p:par>
                                <p:cTn id="741" presetID="22" presetClass="entr" presetSubtype="8" fill="hold" grpId="0" nodeType="afterEffect">
                                  <p:stCondLst>
                                    <p:cond delay="0"/>
                                  </p:stCondLst>
                                  <p:childTnLst>
                                    <p:set>
                                      <p:cBhvr>
                                        <p:cTn id="742" dur="1" fill="hold">
                                          <p:stCondLst>
                                            <p:cond delay="0"/>
                                          </p:stCondLst>
                                        </p:cTn>
                                        <p:tgtEl>
                                          <p:spTgt spid="642"/>
                                        </p:tgtEl>
                                        <p:attrNameLst>
                                          <p:attrName>style.visibility</p:attrName>
                                        </p:attrNameLst>
                                      </p:cBhvr>
                                      <p:to>
                                        <p:strVal val="visible"/>
                                      </p:to>
                                    </p:set>
                                    <p:animEffect transition="in" filter="wipe(left)">
                                      <p:cBhvr>
                                        <p:cTn id="743" dur="500"/>
                                        <p:tgtEl>
                                          <p:spTgt spid="642"/>
                                        </p:tgtEl>
                                      </p:cBhvr>
                                    </p:animEffect>
                                  </p:childTnLst>
                                </p:cTn>
                              </p:par>
                            </p:childTnLst>
                          </p:cTn>
                        </p:par>
                        <p:par>
                          <p:cTn id="744" fill="hold">
                            <p:stCondLst>
                              <p:cond delay="92500"/>
                            </p:stCondLst>
                            <p:childTnLst>
                              <p:par>
                                <p:cTn id="745" presetID="22" presetClass="entr" presetSubtype="8" fill="hold" nodeType="afterEffect">
                                  <p:stCondLst>
                                    <p:cond delay="0"/>
                                  </p:stCondLst>
                                  <p:childTnLst>
                                    <p:set>
                                      <p:cBhvr>
                                        <p:cTn id="746" dur="1" fill="hold">
                                          <p:stCondLst>
                                            <p:cond delay="0"/>
                                          </p:stCondLst>
                                        </p:cTn>
                                        <p:tgtEl>
                                          <p:spTgt spid="622"/>
                                        </p:tgtEl>
                                        <p:attrNameLst>
                                          <p:attrName>style.visibility</p:attrName>
                                        </p:attrNameLst>
                                      </p:cBhvr>
                                      <p:to>
                                        <p:strVal val="visible"/>
                                      </p:to>
                                    </p:set>
                                    <p:animEffect transition="in" filter="wipe(left)">
                                      <p:cBhvr>
                                        <p:cTn id="747" dur="500"/>
                                        <p:tgtEl>
                                          <p:spTgt spid="622"/>
                                        </p:tgtEl>
                                      </p:cBhvr>
                                    </p:animEffect>
                                  </p:childTnLst>
                                </p:cTn>
                              </p:par>
                            </p:childTnLst>
                          </p:cTn>
                        </p:par>
                        <p:par>
                          <p:cTn id="748" fill="hold">
                            <p:stCondLst>
                              <p:cond delay="93000"/>
                            </p:stCondLst>
                            <p:childTnLst>
                              <p:par>
                                <p:cTn id="749" presetID="22" presetClass="entr" presetSubtype="8" fill="hold" grpId="0" nodeType="afterEffect">
                                  <p:stCondLst>
                                    <p:cond delay="0"/>
                                  </p:stCondLst>
                                  <p:childTnLst>
                                    <p:set>
                                      <p:cBhvr>
                                        <p:cTn id="750" dur="1" fill="hold">
                                          <p:stCondLst>
                                            <p:cond delay="0"/>
                                          </p:stCondLst>
                                        </p:cTn>
                                        <p:tgtEl>
                                          <p:spTgt spid="644"/>
                                        </p:tgtEl>
                                        <p:attrNameLst>
                                          <p:attrName>style.visibility</p:attrName>
                                        </p:attrNameLst>
                                      </p:cBhvr>
                                      <p:to>
                                        <p:strVal val="visible"/>
                                      </p:to>
                                    </p:set>
                                    <p:animEffect transition="in" filter="wipe(left)">
                                      <p:cBhvr>
                                        <p:cTn id="751" dur="500"/>
                                        <p:tgtEl>
                                          <p:spTgt spid="644"/>
                                        </p:tgtEl>
                                      </p:cBhvr>
                                    </p:animEffect>
                                  </p:childTnLst>
                                </p:cTn>
                              </p:par>
                            </p:childTnLst>
                          </p:cTn>
                        </p:par>
                        <p:par>
                          <p:cTn id="752" fill="hold">
                            <p:stCondLst>
                              <p:cond delay="93500"/>
                            </p:stCondLst>
                            <p:childTnLst>
                              <p:par>
                                <p:cTn id="753" presetID="22" presetClass="entr" presetSubtype="8" fill="hold" nodeType="afterEffect">
                                  <p:stCondLst>
                                    <p:cond delay="0"/>
                                  </p:stCondLst>
                                  <p:childTnLst>
                                    <p:set>
                                      <p:cBhvr>
                                        <p:cTn id="754" dur="1" fill="hold">
                                          <p:stCondLst>
                                            <p:cond delay="0"/>
                                          </p:stCondLst>
                                        </p:cTn>
                                        <p:tgtEl>
                                          <p:spTgt spid="645"/>
                                        </p:tgtEl>
                                        <p:attrNameLst>
                                          <p:attrName>style.visibility</p:attrName>
                                        </p:attrNameLst>
                                      </p:cBhvr>
                                      <p:to>
                                        <p:strVal val="visible"/>
                                      </p:to>
                                    </p:set>
                                    <p:animEffect transition="in" filter="wipe(left)">
                                      <p:cBhvr>
                                        <p:cTn id="755" dur="500"/>
                                        <p:tgtEl>
                                          <p:spTgt spid="645"/>
                                        </p:tgtEl>
                                      </p:cBhvr>
                                    </p:animEffect>
                                  </p:childTnLst>
                                </p:cTn>
                              </p:par>
                            </p:childTnLst>
                          </p:cTn>
                        </p:par>
                        <p:par>
                          <p:cTn id="756" fill="hold">
                            <p:stCondLst>
                              <p:cond delay="94000"/>
                            </p:stCondLst>
                            <p:childTnLst>
                              <p:par>
                                <p:cTn id="757" presetID="22" presetClass="entr" presetSubtype="8" fill="hold" grpId="0" nodeType="afterEffect">
                                  <p:stCondLst>
                                    <p:cond delay="0"/>
                                  </p:stCondLst>
                                  <p:childTnLst>
                                    <p:set>
                                      <p:cBhvr>
                                        <p:cTn id="758" dur="1" fill="hold">
                                          <p:stCondLst>
                                            <p:cond delay="0"/>
                                          </p:stCondLst>
                                        </p:cTn>
                                        <p:tgtEl>
                                          <p:spTgt spid="646"/>
                                        </p:tgtEl>
                                        <p:attrNameLst>
                                          <p:attrName>style.visibility</p:attrName>
                                        </p:attrNameLst>
                                      </p:cBhvr>
                                      <p:to>
                                        <p:strVal val="visible"/>
                                      </p:to>
                                    </p:set>
                                    <p:animEffect transition="in" filter="wipe(left)">
                                      <p:cBhvr>
                                        <p:cTn id="759" dur="500"/>
                                        <p:tgtEl>
                                          <p:spTgt spid="646"/>
                                        </p:tgtEl>
                                      </p:cBhvr>
                                    </p:animEffect>
                                  </p:childTnLst>
                                </p:cTn>
                              </p:par>
                            </p:childTnLst>
                          </p:cTn>
                        </p:par>
                        <p:par>
                          <p:cTn id="760" fill="hold">
                            <p:stCondLst>
                              <p:cond delay="94500"/>
                            </p:stCondLst>
                            <p:childTnLst>
                              <p:par>
                                <p:cTn id="761" presetID="22" presetClass="entr" presetSubtype="8" fill="hold" grpId="0" nodeType="afterEffect">
                                  <p:stCondLst>
                                    <p:cond delay="0"/>
                                  </p:stCondLst>
                                  <p:childTnLst>
                                    <p:set>
                                      <p:cBhvr>
                                        <p:cTn id="762" dur="1" fill="hold">
                                          <p:stCondLst>
                                            <p:cond delay="0"/>
                                          </p:stCondLst>
                                        </p:cTn>
                                        <p:tgtEl>
                                          <p:spTgt spid="649"/>
                                        </p:tgtEl>
                                        <p:attrNameLst>
                                          <p:attrName>style.visibility</p:attrName>
                                        </p:attrNameLst>
                                      </p:cBhvr>
                                      <p:to>
                                        <p:strVal val="visible"/>
                                      </p:to>
                                    </p:set>
                                    <p:animEffect transition="in" filter="wipe(left)">
                                      <p:cBhvr>
                                        <p:cTn id="763" dur="500"/>
                                        <p:tgtEl>
                                          <p:spTgt spid="649"/>
                                        </p:tgtEl>
                                      </p:cBhvr>
                                    </p:animEffect>
                                  </p:childTnLst>
                                </p:cTn>
                              </p:par>
                            </p:childTnLst>
                          </p:cTn>
                        </p:par>
                        <p:par>
                          <p:cTn id="764" fill="hold">
                            <p:stCondLst>
                              <p:cond delay="95000"/>
                            </p:stCondLst>
                            <p:childTnLst>
                              <p:par>
                                <p:cTn id="765" presetID="22" presetClass="entr" presetSubtype="8" fill="hold" nodeType="afterEffect">
                                  <p:stCondLst>
                                    <p:cond delay="0"/>
                                  </p:stCondLst>
                                  <p:childTnLst>
                                    <p:set>
                                      <p:cBhvr>
                                        <p:cTn id="766" dur="1" fill="hold">
                                          <p:stCondLst>
                                            <p:cond delay="0"/>
                                          </p:stCondLst>
                                        </p:cTn>
                                        <p:tgtEl>
                                          <p:spTgt spid="650"/>
                                        </p:tgtEl>
                                        <p:attrNameLst>
                                          <p:attrName>style.visibility</p:attrName>
                                        </p:attrNameLst>
                                      </p:cBhvr>
                                      <p:to>
                                        <p:strVal val="visible"/>
                                      </p:to>
                                    </p:set>
                                    <p:animEffect transition="in" filter="wipe(left)">
                                      <p:cBhvr>
                                        <p:cTn id="767" dur="500"/>
                                        <p:tgtEl>
                                          <p:spTgt spid="650"/>
                                        </p:tgtEl>
                                      </p:cBhvr>
                                    </p:animEffect>
                                  </p:childTnLst>
                                </p:cTn>
                              </p:par>
                            </p:childTnLst>
                          </p:cTn>
                        </p:par>
                        <p:par>
                          <p:cTn id="768" fill="hold">
                            <p:stCondLst>
                              <p:cond delay="95500"/>
                            </p:stCondLst>
                            <p:childTnLst>
                              <p:par>
                                <p:cTn id="769" presetID="22" presetClass="entr" presetSubtype="8" fill="hold" nodeType="afterEffect">
                                  <p:stCondLst>
                                    <p:cond delay="0"/>
                                  </p:stCondLst>
                                  <p:childTnLst>
                                    <p:set>
                                      <p:cBhvr>
                                        <p:cTn id="770" dur="1" fill="hold">
                                          <p:stCondLst>
                                            <p:cond delay="0"/>
                                          </p:stCondLst>
                                        </p:cTn>
                                        <p:tgtEl>
                                          <p:spTgt spid="651"/>
                                        </p:tgtEl>
                                        <p:attrNameLst>
                                          <p:attrName>style.visibility</p:attrName>
                                        </p:attrNameLst>
                                      </p:cBhvr>
                                      <p:to>
                                        <p:strVal val="visible"/>
                                      </p:to>
                                    </p:set>
                                    <p:animEffect transition="in" filter="wipe(left)">
                                      <p:cBhvr>
                                        <p:cTn id="771" dur="500"/>
                                        <p:tgtEl>
                                          <p:spTgt spid="651"/>
                                        </p:tgtEl>
                                      </p:cBhvr>
                                    </p:animEffect>
                                  </p:childTnLst>
                                </p:cTn>
                              </p:par>
                            </p:childTnLst>
                          </p:cTn>
                        </p:par>
                        <p:par>
                          <p:cTn id="772" fill="hold">
                            <p:stCondLst>
                              <p:cond delay="96000"/>
                            </p:stCondLst>
                            <p:childTnLst>
                              <p:par>
                                <p:cTn id="773" presetID="22" presetClass="entr" presetSubtype="8" fill="hold" grpId="0" nodeType="afterEffect">
                                  <p:stCondLst>
                                    <p:cond delay="0"/>
                                  </p:stCondLst>
                                  <p:childTnLst>
                                    <p:set>
                                      <p:cBhvr>
                                        <p:cTn id="774" dur="1" fill="hold">
                                          <p:stCondLst>
                                            <p:cond delay="0"/>
                                          </p:stCondLst>
                                        </p:cTn>
                                        <p:tgtEl>
                                          <p:spTgt spid="652"/>
                                        </p:tgtEl>
                                        <p:attrNameLst>
                                          <p:attrName>style.visibility</p:attrName>
                                        </p:attrNameLst>
                                      </p:cBhvr>
                                      <p:to>
                                        <p:strVal val="visible"/>
                                      </p:to>
                                    </p:set>
                                    <p:animEffect transition="in" filter="wipe(left)">
                                      <p:cBhvr>
                                        <p:cTn id="775" dur="500"/>
                                        <p:tgtEl>
                                          <p:spTgt spid="652"/>
                                        </p:tgtEl>
                                      </p:cBhvr>
                                    </p:animEffect>
                                  </p:childTnLst>
                                </p:cTn>
                              </p:par>
                            </p:childTnLst>
                          </p:cTn>
                        </p:par>
                        <p:par>
                          <p:cTn id="776" fill="hold">
                            <p:stCondLst>
                              <p:cond delay="96500"/>
                            </p:stCondLst>
                            <p:childTnLst>
                              <p:par>
                                <p:cTn id="777" presetID="22" presetClass="entr" presetSubtype="8" fill="hold" grpId="0" nodeType="afterEffect">
                                  <p:stCondLst>
                                    <p:cond delay="0"/>
                                  </p:stCondLst>
                                  <p:childTnLst>
                                    <p:set>
                                      <p:cBhvr>
                                        <p:cTn id="778" dur="1" fill="hold">
                                          <p:stCondLst>
                                            <p:cond delay="0"/>
                                          </p:stCondLst>
                                        </p:cTn>
                                        <p:tgtEl>
                                          <p:spTgt spid="653"/>
                                        </p:tgtEl>
                                        <p:attrNameLst>
                                          <p:attrName>style.visibility</p:attrName>
                                        </p:attrNameLst>
                                      </p:cBhvr>
                                      <p:to>
                                        <p:strVal val="visible"/>
                                      </p:to>
                                    </p:set>
                                    <p:animEffect transition="in" filter="wipe(left)">
                                      <p:cBhvr>
                                        <p:cTn id="779" dur="500"/>
                                        <p:tgtEl>
                                          <p:spTgt spid="653"/>
                                        </p:tgtEl>
                                      </p:cBhvr>
                                    </p:animEffect>
                                  </p:childTnLst>
                                </p:cTn>
                              </p:par>
                            </p:childTnLst>
                          </p:cTn>
                        </p:par>
                        <p:par>
                          <p:cTn id="780" fill="hold">
                            <p:stCondLst>
                              <p:cond delay="97000"/>
                            </p:stCondLst>
                            <p:childTnLst>
                              <p:par>
                                <p:cTn id="781" presetID="22" presetClass="entr" presetSubtype="8" fill="hold" nodeType="afterEffect">
                                  <p:stCondLst>
                                    <p:cond delay="0"/>
                                  </p:stCondLst>
                                  <p:childTnLst>
                                    <p:set>
                                      <p:cBhvr>
                                        <p:cTn id="782" dur="1" fill="hold">
                                          <p:stCondLst>
                                            <p:cond delay="0"/>
                                          </p:stCondLst>
                                        </p:cTn>
                                        <p:tgtEl>
                                          <p:spTgt spid="654"/>
                                        </p:tgtEl>
                                        <p:attrNameLst>
                                          <p:attrName>style.visibility</p:attrName>
                                        </p:attrNameLst>
                                      </p:cBhvr>
                                      <p:to>
                                        <p:strVal val="visible"/>
                                      </p:to>
                                    </p:set>
                                    <p:animEffect transition="in" filter="wipe(left)">
                                      <p:cBhvr>
                                        <p:cTn id="783" dur="500"/>
                                        <p:tgtEl>
                                          <p:spTgt spid="654"/>
                                        </p:tgtEl>
                                      </p:cBhvr>
                                    </p:animEffect>
                                  </p:childTnLst>
                                </p:cTn>
                              </p:par>
                            </p:childTnLst>
                          </p:cTn>
                        </p:par>
                        <p:par>
                          <p:cTn id="784" fill="hold">
                            <p:stCondLst>
                              <p:cond delay="97500"/>
                            </p:stCondLst>
                            <p:childTnLst>
                              <p:par>
                                <p:cTn id="785" presetID="22" presetClass="entr" presetSubtype="8" fill="hold" grpId="0" nodeType="afterEffect">
                                  <p:stCondLst>
                                    <p:cond delay="0"/>
                                  </p:stCondLst>
                                  <p:childTnLst>
                                    <p:set>
                                      <p:cBhvr>
                                        <p:cTn id="786" dur="1" fill="hold">
                                          <p:stCondLst>
                                            <p:cond delay="0"/>
                                          </p:stCondLst>
                                        </p:cTn>
                                        <p:tgtEl>
                                          <p:spTgt spid="655"/>
                                        </p:tgtEl>
                                        <p:attrNameLst>
                                          <p:attrName>style.visibility</p:attrName>
                                        </p:attrNameLst>
                                      </p:cBhvr>
                                      <p:to>
                                        <p:strVal val="visible"/>
                                      </p:to>
                                    </p:set>
                                    <p:animEffect transition="in" filter="wipe(left)">
                                      <p:cBhvr>
                                        <p:cTn id="787" dur="500"/>
                                        <p:tgtEl>
                                          <p:spTgt spid="655"/>
                                        </p:tgtEl>
                                      </p:cBhvr>
                                    </p:animEffect>
                                  </p:childTnLst>
                                </p:cTn>
                              </p:par>
                            </p:childTnLst>
                          </p:cTn>
                        </p:par>
                        <p:par>
                          <p:cTn id="788" fill="hold">
                            <p:stCondLst>
                              <p:cond delay="98000"/>
                            </p:stCondLst>
                            <p:childTnLst>
                              <p:par>
                                <p:cTn id="789" presetID="22" presetClass="entr" presetSubtype="8" fill="hold" nodeType="afterEffect">
                                  <p:stCondLst>
                                    <p:cond delay="0"/>
                                  </p:stCondLst>
                                  <p:childTnLst>
                                    <p:set>
                                      <p:cBhvr>
                                        <p:cTn id="790" dur="1" fill="hold">
                                          <p:stCondLst>
                                            <p:cond delay="0"/>
                                          </p:stCondLst>
                                        </p:cTn>
                                        <p:tgtEl>
                                          <p:spTgt spid="656"/>
                                        </p:tgtEl>
                                        <p:attrNameLst>
                                          <p:attrName>style.visibility</p:attrName>
                                        </p:attrNameLst>
                                      </p:cBhvr>
                                      <p:to>
                                        <p:strVal val="visible"/>
                                      </p:to>
                                    </p:set>
                                    <p:animEffect transition="in" filter="wipe(left)">
                                      <p:cBhvr>
                                        <p:cTn id="791" dur="500"/>
                                        <p:tgtEl>
                                          <p:spTgt spid="656"/>
                                        </p:tgtEl>
                                      </p:cBhvr>
                                    </p:animEffect>
                                  </p:childTnLst>
                                </p:cTn>
                              </p:par>
                            </p:childTnLst>
                          </p:cTn>
                        </p:par>
                        <p:par>
                          <p:cTn id="792" fill="hold">
                            <p:stCondLst>
                              <p:cond delay="98500"/>
                            </p:stCondLst>
                            <p:childTnLst>
                              <p:par>
                                <p:cTn id="793" presetID="22" presetClass="entr" presetSubtype="8" fill="hold" grpId="0" nodeType="afterEffect">
                                  <p:stCondLst>
                                    <p:cond delay="0"/>
                                  </p:stCondLst>
                                  <p:childTnLst>
                                    <p:set>
                                      <p:cBhvr>
                                        <p:cTn id="794" dur="1" fill="hold">
                                          <p:stCondLst>
                                            <p:cond delay="0"/>
                                          </p:stCondLst>
                                        </p:cTn>
                                        <p:tgtEl>
                                          <p:spTgt spid="657"/>
                                        </p:tgtEl>
                                        <p:attrNameLst>
                                          <p:attrName>style.visibility</p:attrName>
                                        </p:attrNameLst>
                                      </p:cBhvr>
                                      <p:to>
                                        <p:strVal val="visible"/>
                                      </p:to>
                                    </p:set>
                                    <p:animEffect transition="in" filter="wipe(left)">
                                      <p:cBhvr>
                                        <p:cTn id="795" dur="500"/>
                                        <p:tgtEl>
                                          <p:spTgt spid="657"/>
                                        </p:tgtEl>
                                      </p:cBhvr>
                                    </p:animEffect>
                                  </p:childTnLst>
                                </p:cTn>
                              </p:par>
                            </p:childTnLst>
                          </p:cTn>
                        </p:par>
                        <p:par>
                          <p:cTn id="796" fill="hold">
                            <p:stCondLst>
                              <p:cond delay="99000"/>
                            </p:stCondLst>
                            <p:childTnLst>
                              <p:par>
                                <p:cTn id="797" presetID="22" presetClass="entr" presetSubtype="8" fill="hold" nodeType="afterEffect">
                                  <p:stCondLst>
                                    <p:cond delay="0"/>
                                  </p:stCondLst>
                                  <p:childTnLst>
                                    <p:set>
                                      <p:cBhvr>
                                        <p:cTn id="798" dur="1" fill="hold">
                                          <p:stCondLst>
                                            <p:cond delay="0"/>
                                          </p:stCondLst>
                                        </p:cTn>
                                        <p:tgtEl>
                                          <p:spTgt spid="658"/>
                                        </p:tgtEl>
                                        <p:attrNameLst>
                                          <p:attrName>style.visibility</p:attrName>
                                        </p:attrNameLst>
                                      </p:cBhvr>
                                      <p:to>
                                        <p:strVal val="visible"/>
                                      </p:to>
                                    </p:set>
                                    <p:animEffect transition="in" filter="wipe(left)">
                                      <p:cBhvr>
                                        <p:cTn id="799" dur="500"/>
                                        <p:tgtEl>
                                          <p:spTgt spid="658"/>
                                        </p:tgtEl>
                                      </p:cBhvr>
                                    </p:animEffect>
                                  </p:childTnLst>
                                </p:cTn>
                              </p:par>
                            </p:childTnLst>
                          </p:cTn>
                        </p:par>
                        <p:par>
                          <p:cTn id="800" fill="hold">
                            <p:stCondLst>
                              <p:cond delay="99500"/>
                            </p:stCondLst>
                            <p:childTnLst>
                              <p:par>
                                <p:cTn id="801" presetID="22" presetClass="entr" presetSubtype="8" fill="hold" grpId="0" nodeType="afterEffect">
                                  <p:stCondLst>
                                    <p:cond delay="0"/>
                                  </p:stCondLst>
                                  <p:childTnLst>
                                    <p:set>
                                      <p:cBhvr>
                                        <p:cTn id="802" dur="1" fill="hold">
                                          <p:stCondLst>
                                            <p:cond delay="0"/>
                                          </p:stCondLst>
                                        </p:cTn>
                                        <p:tgtEl>
                                          <p:spTgt spid="659"/>
                                        </p:tgtEl>
                                        <p:attrNameLst>
                                          <p:attrName>style.visibility</p:attrName>
                                        </p:attrNameLst>
                                      </p:cBhvr>
                                      <p:to>
                                        <p:strVal val="visible"/>
                                      </p:to>
                                    </p:set>
                                    <p:animEffect transition="in" filter="wipe(left)">
                                      <p:cBhvr>
                                        <p:cTn id="803" dur="500"/>
                                        <p:tgtEl>
                                          <p:spTgt spid="659"/>
                                        </p:tgtEl>
                                      </p:cBhvr>
                                    </p:animEffect>
                                  </p:childTnLst>
                                </p:cTn>
                              </p:par>
                            </p:childTnLst>
                          </p:cTn>
                        </p:par>
                        <p:par>
                          <p:cTn id="804" fill="hold">
                            <p:stCondLst>
                              <p:cond delay="100000"/>
                            </p:stCondLst>
                            <p:childTnLst>
                              <p:par>
                                <p:cTn id="805" presetID="22" presetClass="entr" presetSubtype="8" fill="hold" nodeType="afterEffect">
                                  <p:stCondLst>
                                    <p:cond delay="0"/>
                                  </p:stCondLst>
                                  <p:childTnLst>
                                    <p:set>
                                      <p:cBhvr>
                                        <p:cTn id="806" dur="1" fill="hold">
                                          <p:stCondLst>
                                            <p:cond delay="0"/>
                                          </p:stCondLst>
                                        </p:cTn>
                                        <p:tgtEl>
                                          <p:spTgt spid="660"/>
                                        </p:tgtEl>
                                        <p:attrNameLst>
                                          <p:attrName>style.visibility</p:attrName>
                                        </p:attrNameLst>
                                      </p:cBhvr>
                                      <p:to>
                                        <p:strVal val="visible"/>
                                      </p:to>
                                    </p:set>
                                    <p:animEffect transition="in" filter="wipe(left)">
                                      <p:cBhvr>
                                        <p:cTn id="807" dur="500"/>
                                        <p:tgtEl>
                                          <p:spTgt spid="660"/>
                                        </p:tgtEl>
                                      </p:cBhvr>
                                    </p:animEffect>
                                  </p:childTnLst>
                                </p:cTn>
                              </p:par>
                            </p:childTnLst>
                          </p:cTn>
                        </p:par>
                        <p:par>
                          <p:cTn id="808" fill="hold">
                            <p:stCondLst>
                              <p:cond delay="100500"/>
                            </p:stCondLst>
                            <p:childTnLst>
                              <p:par>
                                <p:cTn id="809" presetID="22" presetClass="entr" presetSubtype="8" fill="hold" grpId="0" nodeType="afterEffect">
                                  <p:stCondLst>
                                    <p:cond delay="0"/>
                                  </p:stCondLst>
                                  <p:childTnLst>
                                    <p:set>
                                      <p:cBhvr>
                                        <p:cTn id="810" dur="1" fill="hold">
                                          <p:stCondLst>
                                            <p:cond delay="0"/>
                                          </p:stCondLst>
                                        </p:cTn>
                                        <p:tgtEl>
                                          <p:spTgt spid="661"/>
                                        </p:tgtEl>
                                        <p:attrNameLst>
                                          <p:attrName>style.visibility</p:attrName>
                                        </p:attrNameLst>
                                      </p:cBhvr>
                                      <p:to>
                                        <p:strVal val="visible"/>
                                      </p:to>
                                    </p:set>
                                    <p:animEffect transition="in" filter="wipe(left)">
                                      <p:cBhvr>
                                        <p:cTn id="811" dur="500"/>
                                        <p:tgtEl>
                                          <p:spTgt spid="661"/>
                                        </p:tgtEl>
                                      </p:cBhvr>
                                    </p:animEffect>
                                  </p:childTnLst>
                                </p:cTn>
                              </p:par>
                            </p:childTnLst>
                          </p:cTn>
                        </p:par>
                        <p:par>
                          <p:cTn id="812" fill="hold">
                            <p:stCondLst>
                              <p:cond delay="101000"/>
                            </p:stCondLst>
                            <p:childTnLst>
                              <p:par>
                                <p:cTn id="813" presetID="22" presetClass="entr" presetSubtype="8" fill="hold" nodeType="afterEffect">
                                  <p:stCondLst>
                                    <p:cond delay="0"/>
                                  </p:stCondLst>
                                  <p:childTnLst>
                                    <p:set>
                                      <p:cBhvr>
                                        <p:cTn id="814" dur="1" fill="hold">
                                          <p:stCondLst>
                                            <p:cond delay="0"/>
                                          </p:stCondLst>
                                        </p:cTn>
                                        <p:tgtEl>
                                          <p:spTgt spid="662"/>
                                        </p:tgtEl>
                                        <p:attrNameLst>
                                          <p:attrName>style.visibility</p:attrName>
                                        </p:attrNameLst>
                                      </p:cBhvr>
                                      <p:to>
                                        <p:strVal val="visible"/>
                                      </p:to>
                                    </p:set>
                                    <p:animEffect transition="in" filter="wipe(left)">
                                      <p:cBhvr>
                                        <p:cTn id="815" dur="500"/>
                                        <p:tgtEl>
                                          <p:spTgt spid="662"/>
                                        </p:tgtEl>
                                      </p:cBhvr>
                                    </p:animEffect>
                                  </p:childTnLst>
                                </p:cTn>
                              </p:par>
                            </p:childTnLst>
                          </p:cTn>
                        </p:par>
                        <p:par>
                          <p:cTn id="816" fill="hold">
                            <p:stCondLst>
                              <p:cond delay="101500"/>
                            </p:stCondLst>
                            <p:childTnLst>
                              <p:par>
                                <p:cTn id="817" presetID="22" presetClass="entr" presetSubtype="8" fill="hold" grpId="0" nodeType="afterEffect">
                                  <p:stCondLst>
                                    <p:cond delay="0"/>
                                  </p:stCondLst>
                                  <p:childTnLst>
                                    <p:set>
                                      <p:cBhvr>
                                        <p:cTn id="818" dur="1" fill="hold">
                                          <p:stCondLst>
                                            <p:cond delay="0"/>
                                          </p:stCondLst>
                                        </p:cTn>
                                        <p:tgtEl>
                                          <p:spTgt spid="663"/>
                                        </p:tgtEl>
                                        <p:attrNameLst>
                                          <p:attrName>style.visibility</p:attrName>
                                        </p:attrNameLst>
                                      </p:cBhvr>
                                      <p:to>
                                        <p:strVal val="visible"/>
                                      </p:to>
                                    </p:set>
                                    <p:animEffect transition="in" filter="wipe(left)">
                                      <p:cBhvr>
                                        <p:cTn id="819" dur="500"/>
                                        <p:tgtEl>
                                          <p:spTgt spid="663"/>
                                        </p:tgtEl>
                                      </p:cBhvr>
                                    </p:animEffect>
                                  </p:childTnLst>
                                </p:cTn>
                              </p:par>
                            </p:childTnLst>
                          </p:cTn>
                        </p:par>
                        <p:par>
                          <p:cTn id="820" fill="hold">
                            <p:stCondLst>
                              <p:cond delay="102000"/>
                            </p:stCondLst>
                            <p:childTnLst>
                              <p:par>
                                <p:cTn id="821" presetID="22" presetClass="entr" presetSubtype="8" fill="hold" nodeType="afterEffect">
                                  <p:stCondLst>
                                    <p:cond delay="0"/>
                                  </p:stCondLst>
                                  <p:childTnLst>
                                    <p:set>
                                      <p:cBhvr>
                                        <p:cTn id="822" dur="1" fill="hold">
                                          <p:stCondLst>
                                            <p:cond delay="0"/>
                                          </p:stCondLst>
                                        </p:cTn>
                                        <p:tgtEl>
                                          <p:spTgt spid="664"/>
                                        </p:tgtEl>
                                        <p:attrNameLst>
                                          <p:attrName>style.visibility</p:attrName>
                                        </p:attrNameLst>
                                      </p:cBhvr>
                                      <p:to>
                                        <p:strVal val="visible"/>
                                      </p:to>
                                    </p:set>
                                    <p:animEffect transition="in" filter="wipe(left)">
                                      <p:cBhvr>
                                        <p:cTn id="823" dur="500"/>
                                        <p:tgtEl>
                                          <p:spTgt spid="664"/>
                                        </p:tgtEl>
                                      </p:cBhvr>
                                    </p:animEffect>
                                  </p:childTnLst>
                                </p:cTn>
                              </p:par>
                            </p:childTnLst>
                          </p:cTn>
                        </p:par>
                        <p:par>
                          <p:cTn id="824" fill="hold">
                            <p:stCondLst>
                              <p:cond delay="102500"/>
                            </p:stCondLst>
                            <p:childTnLst>
                              <p:par>
                                <p:cTn id="825" presetID="22" presetClass="entr" presetSubtype="8" fill="hold" grpId="0" nodeType="afterEffect">
                                  <p:stCondLst>
                                    <p:cond delay="0"/>
                                  </p:stCondLst>
                                  <p:childTnLst>
                                    <p:set>
                                      <p:cBhvr>
                                        <p:cTn id="826" dur="1" fill="hold">
                                          <p:stCondLst>
                                            <p:cond delay="0"/>
                                          </p:stCondLst>
                                        </p:cTn>
                                        <p:tgtEl>
                                          <p:spTgt spid="665"/>
                                        </p:tgtEl>
                                        <p:attrNameLst>
                                          <p:attrName>style.visibility</p:attrName>
                                        </p:attrNameLst>
                                      </p:cBhvr>
                                      <p:to>
                                        <p:strVal val="visible"/>
                                      </p:to>
                                    </p:set>
                                    <p:animEffect transition="in" filter="wipe(left)">
                                      <p:cBhvr>
                                        <p:cTn id="827" dur="500"/>
                                        <p:tgtEl>
                                          <p:spTgt spid="665"/>
                                        </p:tgtEl>
                                      </p:cBhvr>
                                    </p:animEffect>
                                  </p:childTnLst>
                                </p:cTn>
                              </p:par>
                            </p:childTnLst>
                          </p:cTn>
                        </p:par>
                        <p:par>
                          <p:cTn id="828" fill="hold">
                            <p:stCondLst>
                              <p:cond delay="103000"/>
                            </p:stCondLst>
                            <p:childTnLst>
                              <p:par>
                                <p:cTn id="829" presetID="22" presetClass="entr" presetSubtype="8" fill="hold" nodeType="afterEffect">
                                  <p:stCondLst>
                                    <p:cond delay="0"/>
                                  </p:stCondLst>
                                  <p:childTnLst>
                                    <p:set>
                                      <p:cBhvr>
                                        <p:cTn id="830" dur="1" fill="hold">
                                          <p:stCondLst>
                                            <p:cond delay="0"/>
                                          </p:stCondLst>
                                        </p:cTn>
                                        <p:tgtEl>
                                          <p:spTgt spid="666"/>
                                        </p:tgtEl>
                                        <p:attrNameLst>
                                          <p:attrName>style.visibility</p:attrName>
                                        </p:attrNameLst>
                                      </p:cBhvr>
                                      <p:to>
                                        <p:strVal val="visible"/>
                                      </p:to>
                                    </p:set>
                                    <p:animEffect transition="in" filter="wipe(left)">
                                      <p:cBhvr>
                                        <p:cTn id="831" dur="500"/>
                                        <p:tgtEl>
                                          <p:spTgt spid="666"/>
                                        </p:tgtEl>
                                      </p:cBhvr>
                                    </p:animEffect>
                                  </p:childTnLst>
                                </p:cTn>
                              </p:par>
                            </p:childTnLst>
                          </p:cTn>
                        </p:par>
                        <p:par>
                          <p:cTn id="832" fill="hold">
                            <p:stCondLst>
                              <p:cond delay="103500"/>
                            </p:stCondLst>
                            <p:childTnLst>
                              <p:par>
                                <p:cTn id="833" presetID="22" presetClass="entr" presetSubtype="8" fill="hold" grpId="0" nodeType="afterEffect">
                                  <p:stCondLst>
                                    <p:cond delay="0"/>
                                  </p:stCondLst>
                                  <p:childTnLst>
                                    <p:set>
                                      <p:cBhvr>
                                        <p:cTn id="834" dur="1" fill="hold">
                                          <p:stCondLst>
                                            <p:cond delay="0"/>
                                          </p:stCondLst>
                                        </p:cTn>
                                        <p:tgtEl>
                                          <p:spTgt spid="667"/>
                                        </p:tgtEl>
                                        <p:attrNameLst>
                                          <p:attrName>style.visibility</p:attrName>
                                        </p:attrNameLst>
                                      </p:cBhvr>
                                      <p:to>
                                        <p:strVal val="visible"/>
                                      </p:to>
                                    </p:set>
                                    <p:animEffect transition="in" filter="wipe(left)">
                                      <p:cBhvr>
                                        <p:cTn id="835" dur="500"/>
                                        <p:tgtEl>
                                          <p:spTgt spid="667"/>
                                        </p:tgtEl>
                                      </p:cBhvr>
                                    </p:animEffect>
                                  </p:childTnLst>
                                </p:cTn>
                              </p:par>
                            </p:childTnLst>
                          </p:cTn>
                        </p:par>
                        <p:par>
                          <p:cTn id="836" fill="hold">
                            <p:stCondLst>
                              <p:cond delay="104000"/>
                            </p:stCondLst>
                            <p:childTnLst>
                              <p:par>
                                <p:cTn id="837" presetID="22" presetClass="entr" presetSubtype="8" fill="hold" nodeType="afterEffect">
                                  <p:stCondLst>
                                    <p:cond delay="0"/>
                                  </p:stCondLst>
                                  <p:childTnLst>
                                    <p:set>
                                      <p:cBhvr>
                                        <p:cTn id="838" dur="1" fill="hold">
                                          <p:stCondLst>
                                            <p:cond delay="0"/>
                                          </p:stCondLst>
                                        </p:cTn>
                                        <p:tgtEl>
                                          <p:spTgt spid="668"/>
                                        </p:tgtEl>
                                        <p:attrNameLst>
                                          <p:attrName>style.visibility</p:attrName>
                                        </p:attrNameLst>
                                      </p:cBhvr>
                                      <p:to>
                                        <p:strVal val="visible"/>
                                      </p:to>
                                    </p:set>
                                    <p:animEffect transition="in" filter="wipe(left)">
                                      <p:cBhvr>
                                        <p:cTn id="839" dur="500"/>
                                        <p:tgtEl>
                                          <p:spTgt spid="668"/>
                                        </p:tgtEl>
                                      </p:cBhvr>
                                    </p:animEffect>
                                  </p:childTnLst>
                                </p:cTn>
                              </p:par>
                            </p:childTnLst>
                          </p:cTn>
                        </p:par>
                        <p:par>
                          <p:cTn id="840" fill="hold">
                            <p:stCondLst>
                              <p:cond delay="104500"/>
                            </p:stCondLst>
                            <p:childTnLst>
                              <p:par>
                                <p:cTn id="841" presetID="22" presetClass="entr" presetSubtype="8" fill="hold" nodeType="afterEffect">
                                  <p:stCondLst>
                                    <p:cond delay="0"/>
                                  </p:stCondLst>
                                  <p:childTnLst>
                                    <p:set>
                                      <p:cBhvr>
                                        <p:cTn id="842" dur="1" fill="hold">
                                          <p:stCondLst>
                                            <p:cond delay="0"/>
                                          </p:stCondLst>
                                        </p:cTn>
                                        <p:tgtEl>
                                          <p:spTgt spid="670"/>
                                        </p:tgtEl>
                                        <p:attrNameLst>
                                          <p:attrName>style.visibility</p:attrName>
                                        </p:attrNameLst>
                                      </p:cBhvr>
                                      <p:to>
                                        <p:strVal val="visible"/>
                                      </p:to>
                                    </p:set>
                                    <p:animEffect transition="in" filter="wipe(left)">
                                      <p:cBhvr>
                                        <p:cTn id="843" dur="500"/>
                                        <p:tgtEl>
                                          <p:spTgt spid="670"/>
                                        </p:tgtEl>
                                      </p:cBhvr>
                                    </p:animEffect>
                                  </p:childTnLst>
                                </p:cTn>
                              </p:par>
                            </p:childTnLst>
                          </p:cTn>
                        </p:par>
                        <p:par>
                          <p:cTn id="844" fill="hold">
                            <p:stCondLst>
                              <p:cond delay="105000"/>
                            </p:stCondLst>
                            <p:childTnLst>
                              <p:par>
                                <p:cTn id="845" presetID="22" presetClass="entr" presetSubtype="8" fill="hold" grpId="0" nodeType="afterEffect">
                                  <p:stCondLst>
                                    <p:cond delay="0"/>
                                  </p:stCondLst>
                                  <p:childTnLst>
                                    <p:set>
                                      <p:cBhvr>
                                        <p:cTn id="846" dur="1" fill="hold">
                                          <p:stCondLst>
                                            <p:cond delay="0"/>
                                          </p:stCondLst>
                                        </p:cTn>
                                        <p:tgtEl>
                                          <p:spTgt spid="669"/>
                                        </p:tgtEl>
                                        <p:attrNameLst>
                                          <p:attrName>style.visibility</p:attrName>
                                        </p:attrNameLst>
                                      </p:cBhvr>
                                      <p:to>
                                        <p:strVal val="visible"/>
                                      </p:to>
                                    </p:set>
                                    <p:animEffect transition="in" filter="wipe(left)">
                                      <p:cBhvr>
                                        <p:cTn id="847" dur="500"/>
                                        <p:tgtEl>
                                          <p:spTgt spid="669"/>
                                        </p:tgtEl>
                                      </p:cBhvr>
                                    </p:animEffect>
                                  </p:childTnLst>
                                </p:cTn>
                              </p:par>
                            </p:childTnLst>
                          </p:cTn>
                        </p:par>
                        <p:par>
                          <p:cTn id="848" fill="hold">
                            <p:stCondLst>
                              <p:cond delay="105500"/>
                            </p:stCondLst>
                            <p:childTnLst>
                              <p:par>
                                <p:cTn id="849" presetID="22" presetClass="entr" presetSubtype="8" fill="hold" nodeType="afterEffect">
                                  <p:stCondLst>
                                    <p:cond delay="0"/>
                                  </p:stCondLst>
                                  <p:childTnLst>
                                    <p:set>
                                      <p:cBhvr>
                                        <p:cTn id="850" dur="1" fill="hold">
                                          <p:stCondLst>
                                            <p:cond delay="0"/>
                                          </p:stCondLst>
                                        </p:cTn>
                                        <p:tgtEl>
                                          <p:spTgt spid="671"/>
                                        </p:tgtEl>
                                        <p:attrNameLst>
                                          <p:attrName>style.visibility</p:attrName>
                                        </p:attrNameLst>
                                      </p:cBhvr>
                                      <p:to>
                                        <p:strVal val="visible"/>
                                      </p:to>
                                    </p:set>
                                    <p:animEffect transition="in" filter="wipe(left)">
                                      <p:cBhvr>
                                        <p:cTn id="851" dur="500"/>
                                        <p:tgtEl>
                                          <p:spTgt spid="671"/>
                                        </p:tgtEl>
                                      </p:cBhvr>
                                    </p:animEffect>
                                  </p:childTnLst>
                                </p:cTn>
                              </p:par>
                            </p:childTnLst>
                          </p:cTn>
                        </p:par>
                        <p:par>
                          <p:cTn id="852" fill="hold">
                            <p:stCondLst>
                              <p:cond delay="106000"/>
                            </p:stCondLst>
                            <p:childTnLst>
                              <p:par>
                                <p:cTn id="853" presetID="22" presetClass="entr" presetSubtype="8" fill="hold" nodeType="afterEffect">
                                  <p:stCondLst>
                                    <p:cond delay="0"/>
                                  </p:stCondLst>
                                  <p:childTnLst>
                                    <p:set>
                                      <p:cBhvr>
                                        <p:cTn id="854" dur="1" fill="hold">
                                          <p:stCondLst>
                                            <p:cond delay="0"/>
                                          </p:stCondLst>
                                        </p:cTn>
                                        <p:tgtEl>
                                          <p:spTgt spid="672"/>
                                        </p:tgtEl>
                                        <p:attrNameLst>
                                          <p:attrName>style.visibility</p:attrName>
                                        </p:attrNameLst>
                                      </p:cBhvr>
                                      <p:to>
                                        <p:strVal val="visible"/>
                                      </p:to>
                                    </p:set>
                                    <p:animEffect transition="in" filter="wipe(left)">
                                      <p:cBhvr>
                                        <p:cTn id="855" dur="500"/>
                                        <p:tgtEl>
                                          <p:spTgt spid="672"/>
                                        </p:tgtEl>
                                      </p:cBhvr>
                                    </p:animEffect>
                                  </p:childTnLst>
                                </p:cTn>
                              </p:par>
                            </p:childTnLst>
                          </p:cTn>
                        </p:par>
                        <p:par>
                          <p:cTn id="856" fill="hold">
                            <p:stCondLst>
                              <p:cond delay="106500"/>
                            </p:stCondLst>
                            <p:childTnLst>
                              <p:par>
                                <p:cTn id="857" presetID="22" presetClass="entr" presetSubtype="8" fill="hold" grpId="0" nodeType="afterEffect">
                                  <p:stCondLst>
                                    <p:cond delay="0"/>
                                  </p:stCondLst>
                                  <p:childTnLst>
                                    <p:set>
                                      <p:cBhvr>
                                        <p:cTn id="858" dur="1" fill="hold">
                                          <p:stCondLst>
                                            <p:cond delay="0"/>
                                          </p:stCondLst>
                                        </p:cTn>
                                        <p:tgtEl>
                                          <p:spTgt spid="234"/>
                                        </p:tgtEl>
                                        <p:attrNameLst>
                                          <p:attrName>style.visibility</p:attrName>
                                        </p:attrNameLst>
                                      </p:cBhvr>
                                      <p:to>
                                        <p:strVal val="visible"/>
                                      </p:to>
                                    </p:set>
                                    <p:animEffect transition="in" filter="wipe(left)">
                                      <p:cBhvr>
                                        <p:cTn id="859" dur="500"/>
                                        <p:tgtEl>
                                          <p:spTgt spid="234"/>
                                        </p:tgtEl>
                                      </p:cBhvr>
                                    </p:animEffect>
                                  </p:childTnLst>
                                </p:cTn>
                              </p:par>
                            </p:childTnLst>
                          </p:cTn>
                        </p:par>
                        <p:par>
                          <p:cTn id="860" fill="hold">
                            <p:stCondLst>
                              <p:cond delay="107000"/>
                            </p:stCondLst>
                            <p:childTnLst>
                              <p:par>
                                <p:cTn id="861" presetID="22" presetClass="entr" presetSubtype="8" fill="hold" nodeType="afterEffect">
                                  <p:stCondLst>
                                    <p:cond delay="0"/>
                                  </p:stCondLst>
                                  <p:childTnLst>
                                    <p:set>
                                      <p:cBhvr>
                                        <p:cTn id="862" dur="1" fill="hold">
                                          <p:stCondLst>
                                            <p:cond delay="0"/>
                                          </p:stCondLst>
                                        </p:cTn>
                                        <p:tgtEl>
                                          <p:spTgt spid="236"/>
                                        </p:tgtEl>
                                        <p:attrNameLst>
                                          <p:attrName>style.visibility</p:attrName>
                                        </p:attrNameLst>
                                      </p:cBhvr>
                                      <p:to>
                                        <p:strVal val="visible"/>
                                      </p:to>
                                    </p:set>
                                    <p:animEffect transition="in" filter="wipe(left)">
                                      <p:cBhvr>
                                        <p:cTn id="863" dur="500"/>
                                        <p:tgtEl>
                                          <p:spTgt spid="236"/>
                                        </p:tgtEl>
                                      </p:cBhvr>
                                    </p:animEffect>
                                  </p:childTnLst>
                                </p:cTn>
                              </p:par>
                            </p:childTnLst>
                          </p:cTn>
                        </p:par>
                        <p:par>
                          <p:cTn id="864" fill="hold">
                            <p:stCondLst>
                              <p:cond delay="107500"/>
                            </p:stCondLst>
                            <p:childTnLst>
                              <p:par>
                                <p:cTn id="865" presetID="22" presetClass="entr" presetSubtype="8" fill="hold" grpId="0" nodeType="afterEffect">
                                  <p:stCondLst>
                                    <p:cond delay="0"/>
                                  </p:stCondLst>
                                  <p:childTnLst>
                                    <p:set>
                                      <p:cBhvr>
                                        <p:cTn id="866" dur="1" fill="hold">
                                          <p:stCondLst>
                                            <p:cond delay="0"/>
                                          </p:stCondLst>
                                        </p:cTn>
                                        <p:tgtEl>
                                          <p:spTgt spid="235"/>
                                        </p:tgtEl>
                                        <p:attrNameLst>
                                          <p:attrName>style.visibility</p:attrName>
                                        </p:attrNameLst>
                                      </p:cBhvr>
                                      <p:to>
                                        <p:strVal val="visible"/>
                                      </p:to>
                                    </p:set>
                                    <p:animEffect transition="in" filter="wipe(left)">
                                      <p:cBhvr>
                                        <p:cTn id="867" dur="500"/>
                                        <p:tgtEl>
                                          <p:spTgt spid="235"/>
                                        </p:tgtEl>
                                      </p:cBhvr>
                                    </p:animEffect>
                                  </p:childTnLst>
                                </p:cTn>
                              </p:par>
                            </p:childTnLst>
                          </p:cTn>
                        </p:par>
                        <p:par>
                          <p:cTn id="868" fill="hold">
                            <p:stCondLst>
                              <p:cond delay="108000"/>
                            </p:stCondLst>
                            <p:childTnLst>
                              <p:par>
                                <p:cTn id="869" presetID="22" presetClass="entr" presetSubtype="8" fill="hold" nodeType="afterEffect">
                                  <p:stCondLst>
                                    <p:cond delay="0"/>
                                  </p:stCondLst>
                                  <p:childTnLst>
                                    <p:set>
                                      <p:cBhvr>
                                        <p:cTn id="870" dur="1" fill="hold">
                                          <p:stCondLst>
                                            <p:cond delay="0"/>
                                          </p:stCondLst>
                                        </p:cTn>
                                        <p:tgtEl>
                                          <p:spTgt spid="229"/>
                                        </p:tgtEl>
                                        <p:attrNameLst>
                                          <p:attrName>style.visibility</p:attrName>
                                        </p:attrNameLst>
                                      </p:cBhvr>
                                      <p:to>
                                        <p:strVal val="visible"/>
                                      </p:to>
                                    </p:set>
                                    <p:animEffect transition="in" filter="wipe(left)">
                                      <p:cBhvr>
                                        <p:cTn id="871" dur="500"/>
                                        <p:tgtEl>
                                          <p:spTgt spid="229"/>
                                        </p:tgtEl>
                                      </p:cBhvr>
                                    </p:animEffect>
                                  </p:childTnLst>
                                </p:cTn>
                              </p:par>
                            </p:childTnLst>
                          </p:cTn>
                        </p:par>
                        <p:par>
                          <p:cTn id="872" fill="hold">
                            <p:stCondLst>
                              <p:cond delay="108500"/>
                            </p:stCondLst>
                            <p:childTnLst>
                              <p:par>
                                <p:cTn id="873" presetID="22" presetClass="entr" presetSubtype="8" fill="hold" grpId="0" nodeType="afterEffect">
                                  <p:stCondLst>
                                    <p:cond delay="0"/>
                                  </p:stCondLst>
                                  <p:childTnLst>
                                    <p:set>
                                      <p:cBhvr>
                                        <p:cTn id="874" dur="1" fill="hold">
                                          <p:stCondLst>
                                            <p:cond delay="0"/>
                                          </p:stCondLst>
                                        </p:cTn>
                                        <p:tgtEl>
                                          <p:spTgt spid="237"/>
                                        </p:tgtEl>
                                        <p:attrNameLst>
                                          <p:attrName>style.visibility</p:attrName>
                                        </p:attrNameLst>
                                      </p:cBhvr>
                                      <p:to>
                                        <p:strVal val="visible"/>
                                      </p:to>
                                    </p:set>
                                    <p:animEffect transition="in" filter="wipe(left)">
                                      <p:cBhvr>
                                        <p:cTn id="875" dur="500"/>
                                        <p:tgtEl>
                                          <p:spTgt spid="237"/>
                                        </p:tgtEl>
                                      </p:cBhvr>
                                    </p:animEffect>
                                  </p:childTnLst>
                                </p:cTn>
                              </p:par>
                            </p:childTnLst>
                          </p:cTn>
                        </p:par>
                        <p:par>
                          <p:cTn id="876" fill="hold">
                            <p:stCondLst>
                              <p:cond delay="109000"/>
                            </p:stCondLst>
                            <p:childTnLst>
                              <p:par>
                                <p:cTn id="877" presetID="22" presetClass="entr" presetSubtype="8" fill="hold" nodeType="afterEffect">
                                  <p:stCondLst>
                                    <p:cond delay="0"/>
                                  </p:stCondLst>
                                  <p:childTnLst>
                                    <p:set>
                                      <p:cBhvr>
                                        <p:cTn id="878" dur="1" fill="hold">
                                          <p:stCondLst>
                                            <p:cond delay="0"/>
                                          </p:stCondLst>
                                        </p:cTn>
                                        <p:tgtEl>
                                          <p:spTgt spid="238"/>
                                        </p:tgtEl>
                                        <p:attrNameLst>
                                          <p:attrName>style.visibility</p:attrName>
                                        </p:attrNameLst>
                                      </p:cBhvr>
                                      <p:to>
                                        <p:strVal val="visible"/>
                                      </p:to>
                                    </p:set>
                                    <p:animEffect transition="in" filter="wipe(left)">
                                      <p:cBhvr>
                                        <p:cTn id="879" dur="500"/>
                                        <p:tgtEl>
                                          <p:spTgt spid="238"/>
                                        </p:tgtEl>
                                      </p:cBhvr>
                                    </p:animEffect>
                                  </p:childTnLst>
                                </p:cTn>
                              </p:par>
                            </p:childTnLst>
                          </p:cTn>
                        </p:par>
                        <p:par>
                          <p:cTn id="880" fill="hold">
                            <p:stCondLst>
                              <p:cond delay="109500"/>
                            </p:stCondLst>
                            <p:childTnLst>
                              <p:par>
                                <p:cTn id="881" presetID="22" presetClass="entr" presetSubtype="8" fill="hold" grpId="0" nodeType="afterEffect">
                                  <p:stCondLst>
                                    <p:cond delay="0"/>
                                  </p:stCondLst>
                                  <p:childTnLst>
                                    <p:set>
                                      <p:cBhvr>
                                        <p:cTn id="882" dur="1" fill="hold">
                                          <p:stCondLst>
                                            <p:cond delay="0"/>
                                          </p:stCondLst>
                                        </p:cTn>
                                        <p:tgtEl>
                                          <p:spTgt spid="239"/>
                                        </p:tgtEl>
                                        <p:attrNameLst>
                                          <p:attrName>style.visibility</p:attrName>
                                        </p:attrNameLst>
                                      </p:cBhvr>
                                      <p:to>
                                        <p:strVal val="visible"/>
                                      </p:to>
                                    </p:set>
                                    <p:animEffect transition="in" filter="wipe(left)">
                                      <p:cBhvr>
                                        <p:cTn id="883" dur="500"/>
                                        <p:tgtEl>
                                          <p:spTgt spid="239"/>
                                        </p:tgtEl>
                                      </p:cBhvr>
                                    </p:animEffect>
                                  </p:childTnLst>
                                </p:cTn>
                              </p:par>
                            </p:childTnLst>
                          </p:cTn>
                        </p:par>
                        <p:par>
                          <p:cTn id="884" fill="hold">
                            <p:stCondLst>
                              <p:cond delay="110000"/>
                            </p:stCondLst>
                            <p:childTnLst>
                              <p:par>
                                <p:cTn id="885" presetID="22" presetClass="entr" presetSubtype="8" fill="hold" grpId="0" nodeType="afterEffect">
                                  <p:stCondLst>
                                    <p:cond delay="0"/>
                                  </p:stCondLst>
                                  <p:childTnLst>
                                    <p:set>
                                      <p:cBhvr>
                                        <p:cTn id="886" dur="1" fill="hold">
                                          <p:stCondLst>
                                            <p:cond delay="0"/>
                                          </p:stCondLst>
                                        </p:cTn>
                                        <p:tgtEl>
                                          <p:spTgt spid="240"/>
                                        </p:tgtEl>
                                        <p:attrNameLst>
                                          <p:attrName>style.visibility</p:attrName>
                                        </p:attrNameLst>
                                      </p:cBhvr>
                                      <p:to>
                                        <p:strVal val="visible"/>
                                      </p:to>
                                    </p:set>
                                    <p:animEffect transition="in" filter="wipe(left)">
                                      <p:cBhvr>
                                        <p:cTn id="887" dur="500"/>
                                        <p:tgtEl>
                                          <p:spTgt spid="240"/>
                                        </p:tgtEl>
                                      </p:cBhvr>
                                    </p:animEffect>
                                  </p:childTnLst>
                                </p:cTn>
                              </p:par>
                            </p:childTnLst>
                          </p:cTn>
                        </p:par>
                        <p:par>
                          <p:cTn id="888" fill="hold">
                            <p:stCondLst>
                              <p:cond delay="110500"/>
                            </p:stCondLst>
                            <p:childTnLst>
                              <p:par>
                                <p:cTn id="889" presetID="22" presetClass="entr" presetSubtype="8" fill="hold" nodeType="afterEffect">
                                  <p:stCondLst>
                                    <p:cond delay="0"/>
                                  </p:stCondLst>
                                  <p:childTnLst>
                                    <p:set>
                                      <p:cBhvr>
                                        <p:cTn id="890" dur="1" fill="hold">
                                          <p:stCondLst>
                                            <p:cond delay="0"/>
                                          </p:stCondLst>
                                        </p:cTn>
                                        <p:tgtEl>
                                          <p:spTgt spid="241"/>
                                        </p:tgtEl>
                                        <p:attrNameLst>
                                          <p:attrName>style.visibility</p:attrName>
                                        </p:attrNameLst>
                                      </p:cBhvr>
                                      <p:to>
                                        <p:strVal val="visible"/>
                                      </p:to>
                                    </p:set>
                                    <p:animEffect transition="in" filter="wipe(left)">
                                      <p:cBhvr>
                                        <p:cTn id="891" dur="500"/>
                                        <p:tgtEl>
                                          <p:spTgt spid="241"/>
                                        </p:tgtEl>
                                      </p:cBhvr>
                                    </p:animEffect>
                                  </p:childTnLst>
                                </p:cTn>
                              </p:par>
                            </p:childTnLst>
                          </p:cTn>
                        </p:par>
                        <p:par>
                          <p:cTn id="892" fill="hold">
                            <p:stCondLst>
                              <p:cond delay="111000"/>
                            </p:stCondLst>
                            <p:childTnLst>
                              <p:par>
                                <p:cTn id="893" presetID="22" presetClass="entr" presetSubtype="8" fill="hold" nodeType="afterEffect">
                                  <p:stCondLst>
                                    <p:cond delay="0"/>
                                  </p:stCondLst>
                                  <p:childTnLst>
                                    <p:set>
                                      <p:cBhvr>
                                        <p:cTn id="894" dur="1" fill="hold">
                                          <p:stCondLst>
                                            <p:cond delay="0"/>
                                          </p:stCondLst>
                                        </p:cTn>
                                        <p:tgtEl>
                                          <p:spTgt spid="242"/>
                                        </p:tgtEl>
                                        <p:attrNameLst>
                                          <p:attrName>style.visibility</p:attrName>
                                        </p:attrNameLst>
                                      </p:cBhvr>
                                      <p:to>
                                        <p:strVal val="visible"/>
                                      </p:to>
                                    </p:set>
                                    <p:animEffect transition="in" filter="wipe(left)">
                                      <p:cBhvr>
                                        <p:cTn id="895" dur="500"/>
                                        <p:tgtEl>
                                          <p:spTgt spid="242"/>
                                        </p:tgtEl>
                                      </p:cBhvr>
                                    </p:animEffect>
                                  </p:childTnLst>
                                </p:cTn>
                              </p:par>
                            </p:childTnLst>
                          </p:cTn>
                        </p:par>
                        <p:par>
                          <p:cTn id="896" fill="hold">
                            <p:stCondLst>
                              <p:cond delay="111500"/>
                            </p:stCondLst>
                            <p:childTnLst>
                              <p:par>
                                <p:cTn id="897" presetID="22" presetClass="entr" presetSubtype="8" fill="hold" grpId="0" nodeType="afterEffect">
                                  <p:stCondLst>
                                    <p:cond delay="0"/>
                                  </p:stCondLst>
                                  <p:childTnLst>
                                    <p:set>
                                      <p:cBhvr>
                                        <p:cTn id="898" dur="1" fill="hold">
                                          <p:stCondLst>
                                            <p:cond delay="0"/>
                                          </p:stCondLst>
                                        </p:cTn>
                                        <p:tgtEl>
                                          <p:spTgt spid="243"/>
                                        </p:tgtEl>
                                        <p:attrNameLst>
                                          <p:attrName>style.visibility</p:attrName>
                                        </p:attrNameLst>
                                      </p:cBhvr>
                                      <p:to>
                                        <p:strVal val="visible"/>
                                      </p:to>
                                    </p:set>
                                    <p:animEffect transition="in" filter="wipe(left)">
                                      <p:cBhvr>
                                        <p:cTn id="899" dur="500"/>
                                        <p:tgtEl>
                                          <p:spTgt spid="243"/>
                                        </p:tgtEl>
                                      </p:cBhvr>
                                    </p:animEffect>
                                  </p:childTnLst>
                                </p:cTn>
                              </p:par>
                            </p:childTnLst>
                          </p:cTn>
                        </p:par>
                        <p:par>
                          <p:cTn id="900" fill="hold">
                            <p:stCondLst>
                              <p:cond delay="112000"/>
                            </p:stCondLst>
                            <p:childTnLst>
                              <p:par>
                                <p:cTn id="901" presetID="22" presetClass="entr" presetSubtype="8" fill="hold" nodeType="afterEffect">
                                  <p:stCondLst>
                                    <p:cond delay="0"/>
                                  </p:stCondLst>
                                  <p:childTnLst>
                                    <p:set>
                                      <p:cBhvr>
                                        <p:cTn id="902" dur="1" fill="hold">
                                          <p:stCondLst>
                                            <p:cond delay="0"/>
                                          </p:stCondLst>
                                        </p:cTn>
                                        <p:tgtEl>
                                          <p:spTgt spid="244"/>
                                        </p:tgtEl>
                                        <p:attrNameLst>
                                          <p:attrName>style.visibility</p:attrName>
                                        </p:attrNameLst>
                                      </p:cBhvr>
                                      <p:to>
                                        <p:strVal val="visible"/>
                                      </p:to>
                                    </p:set>
                                    <p:animEffect transition="in" filter="wipe(left)">
                                      <p:cBhvr>
                                        <p:cTn id="903" dur="500"/>
                                        <p:tgtEl>
                                          <p:spTgt spid="244"/>
                                        </p:tgtEl>
                                      </p:cBhvr>
                                    </p:animEffect>
                                  </p:childTnLst>
                                </p:cTn>
                              </p:par>
                            </p:childTnLst>
                          </p:cTn>
                        </p:par>
                        <p:par>
                          <p:cTn id="904" fill="hold">
                            <p:stCondLst>
                              <p:cond delay="112500"/>
                            </p:stCondLst>
                            <p:childTnLst>
                              <p:par>
                                <p:cTn id="905" presetID="22" presetClass="entr" presetSubtype="8" fill="hold" grpId="0" nodeType="afterEffect">
                                  <p:stCondLst>
                                    <p:cond delay="0"/>
                                  </p:stCondLst>
                                  <p:childTnLst>
                                    <p:set>
                                      <p:cBhvr>
                                        <p:cTn id="906" dur="1" fill="hold">
                                          <p:stCondLst>
                                            <p:cond delay="0"/>
                                          </p:stCondLst>
                                        </p:cTn>
                                        <p:tgtEl>
                                          <p:spTgt spid="245"/>
                                        </p:tgtEl>
                                        <p:attrNameLst>
                                          <p:attrName>style.visibility</p:attrName>
                                        </p:attrNameLst>
                                      </p:cBhvr>
                                      <p:to>
                                        <p:strVal val="visible"/>
                                      </p:to>
                                    </p:set>
                                    <p:animEffect transition="in" filter="wipe(left)">
                                      <p:cBhvr>
                                        <p:cTn id="907" dur="500"/>
                                        <p:tgtEl>
                                          <p:spTgt spid="245"/>
                                        </p:tgtEl>
                                      </p:cBhvr>
                                    </p:animEffect>
                                  </p:childTnLst>
                                </p:cTn>
                              </p:par>
                            </p:childTnLst>
                          </p:cTn>
                        </p:par>
                        <p:par>
                          <p:cTn id="908" fill="hold">
                            <p:stCondLst>
                              <p:cond delay="113000"/>
                            </p:stCondLst>
                            <p:childTnLst>
                              <p:par>
                                <p:cTn id="909" presetID="22" presetClass="entr" presetSubtype="8" fill="hold" nodeType="afterEffect">
                                  <p:stCondLst>
                                    <p:cond delay="0"/>
                                  </p:stCondLst>
                                  <p:childTnLst>
                                    <p:set>
                                      <p:cBhvr>
                                        <p:cTn id="910" dur="1" fill="hold">
                                          <p:stCondLst>
                                            <p:cond delay="0"/>
                                          </p:stCondLst>
                                        </p:cTn>
                                        <p:tgtEl>
                                          <p:spTgt spid="246"/>
                                        </p:tgtEl>
                                        <p:attrNameLst>
                                          <p:attrName>style.visibility</p:attrName>
                                        </p:attrNameLst>
                                      </p:cBhvr>
                                      <p:to>
                                        <p:strVal val="visible"/>
                                      </p:to>
                                    </p:set>
                                    <p:animEffect transition="in" filter="wipe(left)">
                                      <p:cBhvr>
                                        <p:cTn id="911" dur="500"/>
                                        <p:tgtEl>
                                          <p:spTgt spid="246"/>
                                        </p:tgtEl>
                                      </p:cBhvr>
                                    </p:animEffect>
                                  </p:childTnLst>
                                </p:cTn>
                              </p:par>
                            </p:childTnLst>
                          </p:cTn>
                        </p:par>
                        <p:par>
                          <p:cTn id="912" fill="hold">
                            <p:stCondLst>
                              <p:cond delay="113500"/>
                            </p:stCondLst>
                            <p:childTnLst>
                              <p:par>
                                <p:cTn id="913" presetID="22" presetClass="entr" presetSubtype="8" fill="hold" grpId="0" nodeType="afterEffect">
                                  <p:stCondLst>
                                    <p:cond delay="0"/>
                                  </p:stCondLst>
                                  <p:childTnLst>
                                    <p:set>
                                      <p:cBhvr>
                                        <p:cTn id="914" dur="1" fill="hold">
                                          <p:stCondLst>
                                            <p:cond delay="0"/>
                                          </p:stCondLst>
                                        </p:cTn>
                                        <p:tgtEl>
                                          <p:spTgt spid="253"/>
                                        </p:tgtEl>
                                        <p:attrNameLst>
                                          <p:attrName>style.visibility</p:attrName>
                                        </p:attrNameLst>
                                      </p:cBhvr>
                                      <p:to>
                                        <p:strVal val="visible"/>
                                      </p:to>
                                    </p:set>
                                    <p:animEffect transition="in" filter="wipe(left)">
                                      <p:cBhvr>
                                        <p:cTn id="915" dur="500"/>
                                        <p:tgtEl>
                                          <p:spTgt spid="253"/>
                                        </p:tgtEl>
                                      </p:cBhvr>
                                    </p:animEffect>
                                  </p:childTnLst>
                                </p:cTn>
                              </p:par>
                            </p:childTnLst>
                          </p:cTn>
                        </p:par>
                        <p:par>
                          <p:cTn id="916" fill="hold">
                            <p:stCondLst>
                              <p:cond delay="114000"/>
                            </p:stCondLst>
                            <p:childTnLst>
                              <p:par>
                                <p:cTn id="917" presetID="22" presetClass="entr" presetSubtype="8" fill="hold" nodeType="afterEffect">
                                  <p:stCondLst>
                                    <p:cond delay="0"/>
                                  </p:stCondLst>
                                  <p:childTnLst>
                                    <p:set>
                                      <p:cBhvr>
                                        <p:cTn id="918" dur="1" fill="hold">
                                          <p:stCondLst>
                                            <p:cond delay="0"/>
                                          </p:stCondLst>
                                        </p:cTn>
                                        <p:tgtEl>
                                          <p:spTgt spid="254"/>
                                        </p:tgtEl>
                                        <p:attrNameLst>
                                          <p:attrName>style.visibility</p:attrName>
                                        </p:attrNameLst>
                                      </p:cBhvr>
                                      <p:to>
                                        <p:strVal val="visible"/>
                                      </p:to>
                                    </p:set>
                                    <p:animEffect transition="in" filter="wipe(left)">
                                      <p:cBhvr>
                                        <p:cTn id="919" dur="500"/>
                                        <p:tgtEl>
                                          <p:spTgt spid="254"/>
                                        </p:tgtEl>
                                      </p:cBhvr>
                                    </p:animEffect>
                                  </p:childTnLst>
                                </p:cTn>
                              </p:par>
                            </p:childTnLst>
                          </p:cTn>
                        </p:par>
                        <p:par>
                          <p:cTn id="920" fill="hold">
                            <p:stCondLst>
                              <p:cond delay="114500"/>
                            </p:stCondLst>
                            <p:childTnLst>
                              <p:par>
                                <p:cTn id="921" presetID="22" presetClass="entr" presetSubtype="8" fill="hold" grpId="0" nodeType="afterEffect">
                                  <p:stCondLst>
                                    <p:cond delay="0"/>
                                  </p:stCondLst>
                                  <p:childTnLst>
                                    <p:set>
                                      <p:cBhvr>
                                        <p:cTn id="922" dur="1" fill="hold">
                                          <p:stCondLst>
                                            <p:cond delay="0"/>
                                          </p:stCondLst>
                                        </p:cTn>
                                        <p:tgtEl>
                                          <p:spTgt spid="255"/>
                                        </p:tgtEl>
                                        <p:attrNameLst>
                                          <p:attrName>style.visibility</p:attrName>
                                        </p:attrNameLst>
                                      </p:cBhvr>
                                      <p:to>
                                        <p:strVal val="visible"/>
                                      </p:to>
                                    </p:set>
                                    <p:animEffect transition="in" filter="wipe(left)">
                                      <p:cBhvr>
                                        <p:cTn id="923" dur="500"/>
                                        <p:tgtEl>
                                          <p:spTgt spid="255"/>
                                        </p:tgtEl>
                                      </p:cBhvr>
                                    </p:animEffect>
                                  </p:childTnLst>
                                </p:cTn>
                              </p:par>
                            </p:childTnLst>
                          </p:cTn>
                        </p:par>
                        <p:par>
                          <p:cTn id="924" fill="hold">
                            <p:stCondLst>
                              <p:cond delay="115000"/>
                            </p:stCondLst>
                            <p:childTnLst>
                              <p:par>
                                <p:cTn id="925" presetID="22" presetClass="entr" presetSubtype="8" fill="hold" nodeType="afterEffect">
                                  <p:stCondLst>
                                    <p:cond delay="0"/>
                                  </p:stCondLst>
                                  <p:childTnLst>
                                    <p:set>
                                      <p:cBhvr>
                                        <p:cTn id="926" dur="1" fill="hold">
                                          <p:stCondLst>
                                            <p:cond delay="0"/>
                                          </p:stCondLst>
                                        </p:cTn>
                                        <p:tgtEl>
                                          <p:spTgt spid="256"/>
                                        </p:tgtEl>
                                        <p:attrNameLst>
                                          <p:attrName>style.visibility</p:attrName>
                                        </p:attrNameLst>
                                      </p:cBhvr>
                                      <p:to>
                                        <p:strVal val="visible"/>
                                      </p:to>
                                    </p:set>
                                    <p:animEffect transition="in" filter="wipe(left)">
                                      <p:cBhvr>
                                        <p:cTn id="927" dur="500"/>
                                        <p:tgtEl>
                                          <p:spTgt spid="256"/>
                                        </p:tgtEl>
                                      </p:cBhvr>
                                    </p:animEffect>
                                  </p:childTnLst>
                                </p:cTn>
                              </p:par>
                            </p:childTnLst>
                          </p:cTn>
                        </p:par>
                        <p:par>
                          <p:cTn id="928" fill="hold">
                            <p:stCondLst>
                              <p:cond delay="115500"/>
                            </p:stCondLst>
                            <p:childTnLst>
                              <p:par>
                                <p:cTn id="929" presetID="22" presetClass="entr" presetSubtype="8" fill="hold" grpId="0" nodeType="afterEffect">
                                  <p:stCondLst>
                                    <p:cond delay="0"/>
                                  </p:stCondLst>
                                  <p:childTnLst>
                                    <p:set>
                                      <p:cBhvr>
                                        <p:cTn id="930" dur="1" fill="hold">
                                          <p:stCondLst>
                                            <p:cond delay="0"/>
                                          </p:stCondLst>
                                        </p:cTn>
                                        <p:tgtEl>
                                          <p:spTgt spid="257"/>
                                        </p:tgtEl>
                                        <p:attrNameLst>
                                          <p:attrName>style.visibility</p:attrName>
                                        </p:attrNameLst>
                                      </p:cBhvr>
                                      <p:to>
                                        <p:strVal val="visible"/>
                                      </p:to>
                                    </p:set>
                                    <p:animEffect transition="in" filter="wipe(left)">
                                      <p:cBhvr>
                                        <p:cTn id="931" dur="500"/>
                                        <p:tgtEl>
                                          <p:spTgt spid="257"/>
                                        </p:tgtEl>
                                      </p:cBhvr>
                                    </p:animEffect>
                                  </p:childTnLst>
                                </p:cTn>
                              </p:par>
                            </p:childTnLst>
                          </p:cTn>
                        </p:par>
                        <p:par>
                          <p:cTn id="932" fill="hold">
                            <p:stCondLst>
                              <p:cond delay="116000"/>
                            </p:stCondLst>
                            <p:childTnLst>
                              <p:par>
                                <p:cTn id="933" presetID="22" presetClass="entr" presetSubtype="8" fill="hold" nodeType="afterEffect">
                                  <p:stCondLst>
                                    <p:cond delay="0"/>
                                  </p:stCondLst>
                                  <p:childTnLst>
                                    <p:set>
                                      <p:cBhvr>
                                        <p:cTn id="934" dur="1" fill="hold">
                                          <p:stCondLst>
                                            <p:cond delay="0"/>
                                          </p:stCondLst>
                                        </p:cTn>
                                        <p:tgtEl>
                                          <p:spTgt spid="258"/>
                                        </p:tgtEl>
                                        <p:attrNameLst>
                                          <p:attrName>style.visibility</p:attrName>
                                        </p:attrNameLst>
                                      </p:cBhvr>
                                      <p:to>
                                        <p:strVal val="visible"/>
                                      </p:to>
                                    </p:set>
                                    <p:animEffect transition="in" filter="wipe(left)">
                                      <p:cBhvr>
                                        <p:cTn id="935" dur="5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animBg="1"/>
      <p:bldP spid="304" grpId="0" animBg="1"/>
      <p:bldP spid="311" grpId="0" animBg="1"/>
      <p:bldP spid="334" grpId="0" animBg="1"/>
      <p:bldP spid="338" grpId="0" animBg="1"/>
      <p:bldP spid="344" grpId="0" animBg="1"/>
      <p:bldP spid="346" grpId="0" animBg="1"/>
      <p:bldP spid="348" grpId="0" animBg="1"/>
      <p:bldP spid="351" grpId="0" animBg="1"/>
      <p:bldP spid="356" grpId="0" animBg="1"/>
      <p:bldP spid="358" grpId="0" animBg="1"/>
      <p:bldP spid="361" grpId="0" animBg="1"/>
      <p:bldP spid="362" grpId="0" animBg="1"/>
      <p:bldP spid="364" grpId="0" animBg="1"/>
      <p:bldP spid="369" grpId="0" animBg="1"/>
      <p:bldP spid="370" grpId="0" animBg="1"/>
      <p:bldP spid="371" grpId="0" animBg="1"/>
      <p:bldP spid="374" grpId="0" animBg="1"/>
      <p:bldP spid="376" grpId="0" animBg="1"/>
      <p:bldP spid="379" grpId="0" animBg="1"/>
      <p:bldP spid="380" grpId="0" animBg="1"/>
      <p:bldP spid="382" grpId="0" animBg="1"/>
      <p:bldP spid="384" grpId="0" animBg="1"/>
      <p:bldP spid="387" grpId="0" animBg="1"/>
      <p:bldP spid="388" grpId="0" animBg="1"/>
      <p:bldP spid="389" grpId="0" animBg="1"/>
      <p:bldP spid="392" grpId="0" animBg="1"/>
      <p:bldP spid="394" grpId="0" animBg="1"/>
      <p:bldP spid="397" grpId="0" animBg="1"/>
      <p:bldP spid="402" grpId="0" animBg="1"/>
      <p:bldP spid="409" grpId="0" animBg="1"/>
      <p:bldP spid="413" grpId="0" animBg="1"/>
      <p:bldP spid="416" grpId="0" animBg="1"/>
      <p:bldP spid="423" grpId="0" animBg="1"/>
      <p:bldP spid="505" grpId="0" animBg="1"/>
      <p:bldP spid="509" grpId="0" animBg="1"/>
      <p:bldP spid="513" grpId="0" animBg="1"/>
      <p:bldP spid="516" grpId="0" animBg="1"/>
      <p:bldP spid="520" grpId="0" animBg="1"/>
      <p:bldP spid="523" grpId="0" animBg="1"/>
      <p:bldP spid="526" grpId="0" animBg="1"/>
      <p:bldP spid="529" grpId="0" animBg="1"/>
      <p:bldP spid="539" grpId="0" animBg="1"/>
      <p:bldP spid="540" grpId="0" animBg="1"/>
      <p:bldP spid="542" grpId="0" animBg="1"/>
      <p:bldP spid="544" grpId="0" animBg="1"/>
      <p:bldP spid="546" grpId="0" animBg="1"/>
      <p:bldP spid="548" grpId="0" animBg="1"/>
      <p:bldP spid="550" grpId="0" animBg="1"/>
      <p:bldP spid="552" grpId="0" animBg="1"/>
      <p:bldP spid="554" grpId="0" animBg="1"/>
      <p:bldP spid="556" grpId="0" animBg="1"/>
      <p:bldP spid="561" grpId="0" animBg="1"/>
      <p:bldP spid="566" grpId="0" animBg="1"/>
      <p:bldP spid="568" grpId="0" animBg="1"/>
      <p:bldP spid="570" grpId="0" animBg="1"/>
      <p:bldP spid="573" grpId="0" animBg="1"/>
      <p:bldP spid="574" grpId="0" animBg="1"/>
      <p:bldP spid="576" grpId="0" animBg="1"/>
      <p:bldP spid="580" grpId="0" animBg="1"/>
      <p:bldP spid="581" grpId="0" animBg="1"/>
      <p:bldP spid="582" grpId="0" animBg="1"/>
      <p:bldP spid="583" grpId="0" animBg="1"/>
      <p:bldP spid="585" grpId="0" animBg="1"/>
      <p:bldP spid="587" grpId="0" animBg="1"/>
      <p:bldP spid="589" grpId="0" animBg="1"/>
      <p:bldP spid="592" grpId="0" animBg="1"/>
      <p:bldP spid="596" grpId="0" animBg="1"/>
      <p:bldP spid="598" grpId="0" animBg="1"/>
      <p:bldP spid="600" grpId="0" animBg="1"/>
      <p:bldP spid="602" grpId="0" animBg="1"/>
      <p:bldP spid="604" grpId="0" animBg="1"/>
      <p:bldP spid="606" grpId="0" animBg="1"/>
      <p:bldP spid="608" grpId="0" animBg="1"/>
      <p:bldP spid="610" grpId="0" animBg="1"/>
      <p:bldP spid="612" grpId="0" animBg="1"/>
      <p:bldP spid="623" grpId="0" animBg="1"/>
      <p:bldP spid="624" grpId="0" animBg="1"/>
      <p:bldP spid="625" grpId="0" animBg="1"/>
      <p:bldP spid="627" grpId="0" animBg="1"/>
      <p:bldP spid="630" grpId="0" animBg="1"/>
      <p:bldP spid="631" grpId="0" animBg="1"/>
      <p:bldP spid="633" grpId="0" animBg="1"/>
      <p:bldP spid="637" grpId="0" animBg="1"/>
      <p:bldP spid="638" grpId="0" animBg="1"/>
      <p:bldP spid="639" grpId="0" animBg="1"/>
      <p:bldP spid="640" grpId="0" animBg="1"/>
      <p:bldP spid="642" grpId="0" animBg="1"/>
      <p:bldP spid="644" grpId="0" animBg="1"/>
      <p:bldP spid="646" grpId="0" animBg="1"/>
      <p:bldP spid="649" grpId="0" animBg="1"/>
      <p:bldP spid="652" grpId="0" animBg="1"/>
      <p:bldP spid="653" grpId="0" animBg="1"/>
      <p:bldP spid="655" grpId="0" animBg="1"/>
      <p:bldP spid="657" grpId="0" animBg="1"/>
      <p:bldP spid="659" grpId="0" animBg="1"/>
      <p:bldP spid="661" grpId="0" animBg="1"/>
      <p:bldP spid="663" grpId="0" animBg="1"/>
      <p:bldP spid="665" grpId="0" animBg="1"/>
      <p:bldP spid="667" grpId="0" animBg="1"/>
      <p:bldP spid="669" grpId="0" animBg="1"/>
      <p:bldP spid="234" grpId="0" animBg="1"/>
      <p:bldP spid="235" grpId="0" animBg="1"/>
      <p:bldP spid="237" grpId="0" animBg="1"/>
      <p:bldP spid="239" grpId="0" animBg="1"/>
      <p:bldP spid="240" grpId="0" animBg="1"/>
      <p:bldP spid="243" grpId="0" animBg="1"/>
      <p:bldP spid="245" grpId="0" animBg="1"/>
      <p:bldP spid="253" grpId="0" animBg="1"/>
      <p:bldP spid="255" grpId="0" animBg="1"/>
      <p:bldP spid="257"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sp>
        <p:nvSpPr>
          <p:cNvPr id="247" name="Rectangle 246"/>
          <p:cNvSpPr/>
          <p:nvPr userDrawn="1"/>
        </p:nvSpPr>
        <p:spPr>
          <a:xfrm>
            <a:off x="0" y="-30574"/>
            <a:ext cx="9144000" cy="688857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sp>
        <p:nvSpPr>
          <p:cNvPr id="3" name="Rectangle 2"/>
          <p:cNvSpPr/>
          <p:nvPr userDrawn="1"/>
        </p:nvSpPr>
        <p:spPr>
          <a:xfrm>
            <a:off x="0" y="-30574"/>
            <a:ext cx="9161000" cy="6888574"/>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dirty="0"/>
          </a:p>
        </p:txBody>
      </p:sp>
      <p:cxnSp>
        <p:nvCxnSpPr>
          <p:cNvPr id="373" name="Straight Connector 372"/>
          <p:cNvCxnSpPr>
            <a:stCxn id="371" idx="3"/>
            <a:endCxn id="369" idx="3"/>
          </p:cNvCxnSpPr>
          <p:nvPr userDrawn="1"/>
        </p:nvCxnSpPr>
        <p:spPr>
          <a:xfrm flipH="1" flipV="1">
            <a:off x="392429" y="5825275"/>
            <a:ext cx="1463659" cy="410974"/>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a:stCxn id="382" idx="3"/>
            <a:endCxn id="379" idx="3"/>
          </p:cNvCxnSpPr>
          <p:nvPr userDrawn="1"/>
        </p:nvCxnSpPr>
        <p:spPr>
          <a:xfrm flipH="1">
            <a:off x="3761359" y="6160049"/>
            <a:ext cx="1546848" cy="255494"/>
          </a:xfrm>
          <a:prstGeom prst="line">
            <a:avLst/>
          </a:prstGeom>
          <a:ln w="317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37" name="Straight Connector 336"/>
          <p:cNvCxnSpPr>
            <a:stCxn id="334" idx="3"/>
          </p:cNvCxnSpPr>
          <p:nvPr userDrawn="1"/>
        </p:nvCxnSpPr>
        <p:spPr>
          <a:xfrm flipV="1">
            <a:off x="3546559" y="5109817"/>
            <a:ext cx="242400" cy="578111"/>
          </a:xfrm>
          <a:prstGeom prst="line">
            <a:avLst/>
          </a:prstGeom>
          <a:ln w="317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a:stCxn id="334" idx="3"/>
          </p:cNvCxnSpPr>
          <p:nvPr userDrawn="1"/>
        </p:nvCxnSpPr>
        <p:spPr>
          <a:xfrm>
            <a:off x="3546559" y="5687928"/>
            <a:ext cx="214800" cy="727615"/>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p:cNvCxnSpPr>
            <a:stCxn id="240" idx="3"/>
            <a:endCxn id="239" idx="3"/>
          </p:cNvCxnSpPr>
          <p:nvPr userDrawn="1"/>
        </p:nvCxnSpPr>
        <p:spPr>
          <a:xfrm>
            <a:off x="1942364" y="5593804"/>
            <a:ext cx="358164" cy="949761"/>
          </a:xfrm>
          <a:prstGeom prst="line">
            <a:avLst/>
          </a:prstGeom>
          <a:ln w="317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p:cNvCxnSpPr>
            <a:stCxn id="370" idx="3"/>
            <a:endCxn id="369" idx="3"/>
          </p:cNvCxnSpPr>
          <p:nvPr userDrawn="1"/>
        </p:nvCxnSpPr>
        <p:spPr>
          <a:xfrm flipV="1">
            <a:off x="274441" y="5825275"/>
            <a:ext cx="117988" cy="480893"/>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p:cNvCxnSpPr>
            <a:stCxn id="369" idx="3"/>
            <a:endCxn id="304" idx="3"/>
          </p:cNvCxnSpPr>
          <p:nvPr userDrawn="1"/>
        </p:nvCxnSpPr>
        <p:spPr>
          <a:xfrm flipV="1">
            <a:off x="392429" y="4930523"/>
            <a:ext cx="1491259" cy="894752"/>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43" name="Straight Connector 542"/>
          <p:cNvCxnSpPr>
            <a:stCxn id="542" idx="3"/>
          </p:cNvCxnSpPr>
          <p:nvPr userDrawn="1"/>
        </p:nvCxnSpPr>
        <p:spPr>
          <a:xfrm flipV="1">
            <a:off x="698972" y="4263639"/>
            <a:ext cx="804251" cy="36718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p:cNvCxnSpPr>
            <a:stCxn id="290" idx="3"/>
          </p:cNvCxnSpPr>
          <p:nvPr userDrawn="1"/>
        </p:nvCxnSpPr>
        <p:spPr>
          <a:xfrm>
            <a:off x="184441" y="4756075"/>
            <a:ext cx="2243148" cy="402301"/>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p:cNvCxnSpPr>
            <a:endCxn id="361" idx="3"/>
          </p:cNvCxnSpPr>
          <p:nvPr userDrawn="1"/>
        </p:nvCxnSpPr>
        <p:spPr>
          <a:xfrm>
            <a:off x="6798212" y="4970481"/>
            <a:ext cx="532865" cy="930993"/>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cxnSp>
        <p:nvCxnSpPr>
          <p:cNvPr id="510" name="Straight Connector 509"/>
          <p:cNvCxnSpPr>
            <a:stCxn id="509" idx="3"/>
          </p:cNvCxnSpPr>
          <p:nvPr userDrawn="1"/>
        </p:nvCxnSpPr>
        <p:spPr>
          <a:xfrm flipV="1">
            <a:off x="6149707" y="4979082"/>
            <a:ext cx="648505" cy="619199"/>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4" name="Straight Connector 513"/>
          <p:cNvCxnSpPr>
            <a:stCxn id="513" idx="3"/>
          </p:cNvCxnSpPr>
          <p:nvPr userDrawn="1"/>
        </p:nvCxnSpPr>
        <p:spPr>
          <a:xfrm flipV="1">
            <a:off x="6430537" y="4970482"/>
            <a:ext cx="367675" cy="807093"/>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17" name="Straight Connector 516"/>
          <p:cNvCxnSpPr>
            <a:stCxn id="516" idx="3"/>
          </p:cNvCxnSpPr>
          <p:nvPr userDrawn="1"/>
        </p:nvCxnSpPr>
        <p:spPr>
          <a:xfrm flipV="1">
            <a:off x="6764618" y="4970482"/>
            <a:ext cx="33594" cy="868391"/>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1" name="Straight Connector 520"/>
          <p:cNvCxnSpPr>
            <a:stCxn id="520" idx="3"/>
          </p:cNvCxnSpPr>
          <p:nvPr userDrawn="1"/>
        </p:nvCxnSpPr>
        <p:spPr>
          <a:xfrm flipH="1" flipV="1">
            <a:off x="6798212" y="4970481"/>
            <a:ext cx="290465" cy="860608"/>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24" name="Straight Connector 523"/>
          <p:cNvCxnSpPr>
            <a:stCxn id="523" idx="3"/>
          </p:cNvCxnSpPr>
          <p:nvPr userDrawn="1"/>
        </p:nvCxnSpPr>
        <p:spPr>
          <a:xfrm flipH="1" flipV="1">
            <a:off x="6798212" y="4979082"/>
            <a:ext cx="670930" cy="611496"/>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p:cNvCxnSpPr>
            <a:stCxn id="544" idx="3"/>
          </p:cNvCxnSpPr>
          <p:nvPr userDrawn="1"/>
        </p:nvCxnSpPr>
        <p:spPr>
          <a:xfrm flipV="1">
            <a:off x="854718" y="4272239"/>
            <a:ext cx="648505" cy="61919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p:cNvCxnSpPr>
            <a:stCxn id="546" idx="3"/>
          </p:cNvCxnSpPr>
          <p:nvPr userDrawn="1"/>
        </p:nvCxnSpPr>
        <p:spPr>
          <a:xfrm flipV="1">
            <a:off x="1135548" y="4263639"/>
            <a:ext cx="367675" cy="807093"/>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49" name="Straight Connector 548"/>
          <p:cNvCxnSpPr>
            <a:stCxn id="548" idx="3"/>
          </p:cNvCxnSpPr>
          <p:nvPr userDrawn="1"/>
        </p:nvCxnSpPr>
        <p:spPr>
          <a:xfrm flipV="1">
            <a:off x="1469629" y="4263639"/>
            <a:ext cx="33594" cy="868391"/>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p:cNvCxnSpPr>
            <a:stCxn id="550" idx="3"/>
          </p:cNvCxnSpPr>
          <p:nvPr userDrawn="1"/>
        </p:nvCxnSpPr>
        <p:spPr>
          <a:xfrm flipH="1" flipV="1">
            <a:off x="1503223" y="4263638"/>
            <a:ext cx="290465" cy="860608"/>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3" name="Straight Connector 552"/>
          <p:cNvCxnSpPr/>
          <p:nvPr userDrawn="1"/>
        </p:nvCxnSpPr>
        <p:spPr>
          <a:xfrm flipH="1" flipV="1">
            <a:off x="1503223" y="4272239"/>
            <a:ext cx="670930" cy="611496"/>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p:cNvCxnSpPr/>
          <p:nvPr userDrawn="1"/>
        </p:nvCxnSpPr>
        <p:spPr>
          <a:xfrm flipH="1" flipV="1">
            <a:off x="1503223" y="4263638"/>
            <a:ext cx="823330" cy="333059"/>
          </a:xfrm>
          <a:prstGeom prst="line">
            <a:avLst/>
          </a:prstGeom>
          <a:ln w="3175">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userDrawn="1"/>
        </p:nvCxnSpPr>
        <p:spPr>
          <a:xfrm flipH="1" flipV="1">
            <a:off x="8159582" y="4921922"/>
            <a:ext cx="1649924" cy="667760"/>
          </a:xfrm>
          <a:prstGeom prst="line">
            <a:avLst/>
          </a:prstGeom>
          <a:ln w="3175">
            <a:solidFill>
              <a:schemeClr val="accent2">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304" name="Can 303"/>
          <p:cNvSpPr/>
          <p:nvPr userDrawn="1"/>
        </p:nvSpPr>
        <p:spPr>
          <a:xfrm>
            <a:off x="1793688" y="4751229"/>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4" name="Straight Connector 313"/>
          <p:cNvCxnSpPr>
            <a:stCxn id="304" idx="3"/>
          </p:cNvCxnSpPr>
          <p:nvPr userDrawn="1"/>
        </p:nvCxnSpPr>
        <p:spPr>
          <a:xfrm>
            <a:off x="1883688" y="4930523"/>
            <a:ext cx="543901" cy="22785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335" name="Straight Connector 334"/>
          <p:cNvCxnSpPr/>
          <p:nvPr userDrawn="1"/>
        </p:nvCxnSpPr>
        <p:spPr>
          <a:xfrm>
            <a:off x="2427589" y="5158376"/>
            <a:ext cx="1118970" cy="529554"/>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userDrawn="1"/>
        </p:nvCxnSpPr>
        <p:spPr>
          <a:xfrm flipH="1" flipV="1">
            <a:off x="3788959" y="5109818"/>
            <a:ext cx="1739923" cy="667758"/>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userDrawn="1"/>
        </p:nvCxnSpPr>
        <p:spPr>
          <a:xfrm flipV="1">
            <a:off x="3636559" y="5466686"/>
            <a:ext cx="635830" cy="179295"/>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p:cNvCxnSpPr>
            <a:stCxn id="344" idx="3"/>
          </p:cNvCxnSpPr>
          <p:nvPr userDrawn="1"/>
        </p:nvCxnSpPr>
        <p:spPr>
          <a:xfrm flipH="1" flipV="1">
            <a:off x="4272389" y="5466686"/>
            <a:ext cx="1256493" cy="310890"/>
          </a:xfrm>
          <a:prstGeom prst="line">
            <a:avLst/>
          </a:prstGeom>
          <a:ln w="3175">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p:cNvCxnSpPr>
            <a:stCxn id="344" idx="3"/>
            <a:endCxn id="356" idx="3"/>
          </p:cNvCxnSpPr>
          <p:nvPr userDrawn="1"/>
        </p:nvCxnSpPr>
        <p:spPr>
          <a:xfrm>
            <a:off x="5528882" y="5777576"/>
            <a:ext cx="440825" cy="172457"/>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359" name="Straight Connector 358"/>
          <p:cNvCxnSpPr>
            <a:stCxn id="356" idx="3"/>
          </p:cNvCxnSpPr>
          <p:nvPr userDrawn="1"/>
        </p:nvCxnSpPr>
        <p:spPr>
          <a:xfrm>
            <a:off x="5969707" y="5950033"/>
            <a:ext cx="1118970" cy="529553"/>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p:cNvCxnSpPr/>
          <p:nvPr userDrawn="1"/>
        </p:nvCxnSpPr>
        <p:spPr>
          <a:xfrm flipV="1">
            <a:off x="7088677" y="5901475"/>
            <a:ext cx="242400" cy="578111"/>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62" name="Can 361"/>
          <p:cNvSpPr/>
          <p:nvPr userDrawn="1"/>
        </p:nvSpPr>
        <p:spPr>
          <a:xfrm>
            <a:off x="8981000" y="6389939"/>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3" name="Straight Connector 362"/>
          <p:cNvCxnSpPr>
            <a:stCxn id="362" idx="3"/>
          </p:cNvCxnSpPr>
          <p:nvPr userDrawn="1"/>
        </p:nvCxnSpPr>
        <p:spPr>
          <a:xfrm flipH="1" flipV="1">
            <a:off x="7331077" y="5901474"/>
            <a:ext cx="1739923" cy="667759"/>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sp>
        <p:nvSpPr>
          <p:cNvPr id="364" name="Can 363"/>
          <p:cNvSpPr/>
          <p:nvPr userDrawn="1"/>
        </p:nvSpPr>
        <p:spPr>
          <a:xfrm>
            <a:off x="8787925" y="5466686"/>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5" name="Straight Connector 364"/>
          <p:cNvCxnSpPr/>
          <p:nvPr userDrawn="1"/>
        </p:nvCxnSpPr>
        <p:spPr>
          <a:xfrm flipH="1">
            <a:off x="7338774" y="5645980"/>
            <a:ext cx="1546848" cy="255495"/>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8" name="Straight Connector 367"/>
          <p:cNvCxnSpPr>
            <a:stCxn id="356" idx="3"/>
            <a:endCxn id="361" idx="3"/>
          </p:cNvCxnSpPr>
          <p:nvPr userDrawn="1"/>
        </p:nvCxnSpPr>
        <p:spPr>
          <a:xfrm flipV="1">
            <a:off x="5969707" y="5901474"/>
            <a:ext cx="1361370" cy="48559"/>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69" name="Can 368"/>
          <p:cNvSpPr/>
          <p:nvPr userDrawn="1"/>
        </p:nvSpPr>
        <p:spPr>
          <a:xfrm>
            <a:off x="302429" y="5645981"/>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Can 369"/>
          <p:cNvSpPr/>
          <p:nvPr userDrawn="1"/>
        </p:nvSpPr>
        <p:spPr>
          <a:xfrm>
            <a:off x="184441" y="612687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1" name="Can 370"/>
          <p:cNvSpPr/>
          <p:nvPr userDrawn="1"/>
        </p:nvSpPr>
        <p:spPr>
          <a:xfrm>
            <a:off x="1766088" y="6056955"/>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4" name="Can 373"/>
          <p:cNvSpPr/>
          <p:nvPr userDrawn="1"/>
        </p:nvSpPr>
        <p:spPr>
          <a:xfrm>
            <a:off x="2309989" y="6284808"/>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5" name="Straight Connector 374"/>
          <p:cNvCxnSpPr>
            <a:stCxn id="371" idx="3"/>
            <a:endCxn id="374" idx="3"/>
          </p:cNvCxnSpPr>
          <p:nvPr userDrawn="1"/>
        </p:nvCxnSpPr>
        <p:spPr>
          <a:xfrm>
            <a:off x="1856088" y="6236249"/>
            <a:ext cx="543901" cy="22785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379" name="Can 378"/>
          <p:cNvSpPr/>
          <p:nvPr userDrawn="1"/>
        </p:nvSpPr>
        <p:spPr>
          <a:xfrm>
            <a:off x="3671359" y="6236249"/>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2" name="Can 381"/>
          <p:cNvSpPr/>
          <p:nvPr userDrawn="1"/>
        </p:nvSpPr>
        <p:spPr>
          <a:xfrm>
            <a:off x="5218207" y="5980755"/>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6" name="Straight Connector 405"/>
          <p:cNvCxnSpPr/>
          <p:nvPr userDrawn="1"/>
        </p:nvCxnSpPr>
        <p:spPr>
          <a:xfrm flipH="1">
            <a:off x="1856089" y="5158377"/>
            <a:ext cx="571501" cy="898578"/>
          </a:xfrm>
          <a:prstGeom prst="line">
            <a:avLst/>
          </a:prstGeom>
          <a:ln w="3175">
            <a:solidFill>
              <a:schemeClr val="accent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p:cNvCxnSpPr>
            <a:stCxn id="370" idx="3"/>
          </p:cNvCxnSpPr>
          <p:nvPr userDrawn="1"/>
        </p:nvCxnSpPr>
        <p:spPr>
          <a:xfrm flipV="1">
            <a:off x="274441" y="5158376"/>
            <a:ext cx="2153148" cy="1147792"/>
          </a:xfrm>
          <a:prstGeom prst="line">
            <a:avLst/>
          </a:prstGeom>
          <a:ln w="3175">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p:cNvCxnSpPr>
            <a:endCxn id="413" idx="3"/>
          </p:cNvCxnSpPr>
          <p:nvPr userDrawn="1"/>
        </p:nvCxnSpPr>
        <p:spPr>
          <a:xfrm flipH="1">
            <a:off x="2375728" y="5158376"/>
            <a:ext cx="51862" cy="505785"/>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413" name="Can 412"/>
          <p:cNvSpPr/>
          <p:nvPr userDrawn="1"/>
        </p:nvSpPr>
        <p:spPr>
          <a:xfrm>
            <a:off x="2285728" y="5484867"/>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5" name="Straight Connector 414"/>
          <p:cNvCxnSpPr>
            <a:stCxn id="416" idx="3"/>
            <a:endCxn id="413" idx="3"/>
          </p:cNvCxnSpPr>
          <p:nvPr userDrawn="1"/>
        </p:nvCxnSpPr>
        <p:spPr>
          <a:xfrm flipH="1" flipV="1">
            <a:off x="2375728" y="5664161"/>
            <a:ext cx="231861" cy="438272"/>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sp>
        <p:nvSpPr>
          <p:cNvPr id="423" name="Can 422"/>
          <p:cNvSpPr/>
          <p:nvPr userDrawn="1"/>
        </p:nvSpPr>
        <p:spPr>
          <a:xfrm>
            <a:off x="730271" y="6210645"/>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4" name="Straight Connector 423"/>
          <p:cNvCxnSpPr>
            <a:stCxn id="374" idx="3"/>
            <a:endCxn id="423" idx="3"/>
          </p:cNvCxnSpPr>
          <p:nvPr userDrawn="1"/>
        </p:nvCxnSpPr>
        <p:spPr>
          <a:xfrm flipH="1" flipV="1">
            <a:off x="820271" y="6389939"/>
            <a:ext cx="1579718" cy="74163"/>
          </a:xfrm>
          <a:prstGeom prst="line">
            <a:avLst/>
          </a:prstGeom>
          <a:ln w="3175">
            <a:solidFill>
              <a:srgbClr val="35FFEC"/>
            </a:solidFill>
          </a:ln>
          <a:effectLst/>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userDrawn="1"/>
        </p:nvCxnSpPr>
        <p:spPr>
          <a:xfrm flipH="1" flipV="1">
            <a:off x="3403195" y="5465782"/>
            <a:ext cx="143364" cy="222148"/>
          </a:xfrm>
          <a:prstGeom prst="line">
            <a:avLst/>
          </a:prstGeom>
          <a:ln w="3175">
            <a:solidFill>
              <a:srgbClr val="2A9CFF"/>
            </a:solidFill>
          </a:ln>
          <a:effectLst/>
        </p:spPr>
        <p:style>
          <a:lnRef idx="2">
            <a:schemeClr val="accent1"/>
          </a:lnRef>
          <a:fillRef idx="0">
            <a:schemeClr val="accent1"/>
          </a:fillRef>
          <a:effectRef idx="1">
            <a:schemeClr val="accent1"/>
          </a:effectRef>
          <a:fontRef idx="minor">
            <a:schemeClr val="tx1"/>
          </a:fontRef>
        </p:style>
      </p:cxnSp>
      <p:sp>
        <p:nvSpPr>
          <p:cNvPr id="509" name="Can 508"/>
          <p:cNvSpPr/>
          <p:nvPr userDrawn="1"/>
        </p:nvSpPr>
        <p:spPr>
          <a:xfrm>
            <a:off x="6059707" y="5418987"/>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3" name="Can 512"/>
          <p:cNvSpPr/>
          <p:nvPr userDrawn="1"/>
        </p:nvSpPr>
        <p:spPr>
          <a:xfrm>
            <a:off x="6340537" y="5598281"/>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6" name="Can 515"/>
          <p:cNvSpPr/>
          <p:nvPr userDrawn="1"/>
        </p:nvSpPr>
        <p:spPr>
          <a:xfrm>
            <a:off x="6674618" y="5659579"/>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0" name="Can 519"/>
          <p:cNvSpPr/>
          <p:nvPr userDrawn="1"/>
        </p:nvSpPr>
        <p:spPr>
          <a:xfrm>
            <a:off x="6998677" y="5651795"/>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Can 522"/>
          <p:cNvSpPr/>
          <p:nvPr userDrawn="1"/>
        </p:nvSpPr>
        <p:spPr>
          <a:xfrm>
            <a:off x="7379142" y="5411284"/>
            <a:ext cx="180000" cy="179294"/>
          </a:xfrm>
          <a:prstGeom prst="can">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2" name="Can 541"/>
          <p:cNvSpPr/>
          <p:nvPr userDrawn="1"/>
        </p:nvSpPr>
        <p:spPr>
          <a:xfrm>
            <a:off x="608972" y="445153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4" name="Can 543"/>
          <p:cNvSpPr/>
          <p:nvPr userDrawn="1"/>
        </p:nvSpPr>
        <p:spPr>
          <a:xfrm>
            <a:off x="764718" y="4712144"/>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6" name="Can 545"/>
          <p:cNvSpPr/>
          <p:nvPr userDrawn="1"/>
        </p:nvSpPr>
        <p:spPr>
          <a:xfrm>
            <a:off x="1045548" y="4891438"/>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8" name="Can 547"/>
          <p:cNvSpPr/>
          <p:nvPr userDrawn="1"/>
        </p:nvSpPr>
        <p:spPr>
          <a:xfrm>
            <a:off x="1379629" y="4952736"/>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62" name="Straight Connector 561"/>
          <p:cNvCxnSpPr>
            <a:stCxn id="561" idx="3"/>
            <a:endCxn id="361" idx="3"/>
          </p:cNvCxnSpPr>
          <p:nvPr userDrawn="1"/>
        </p:nvCxnSpPr>
        <p:spPr>
          <a:xfrm flipH="1" flipV="1">
            <a:off x="7331077" y="5901474"/>
            <a:ext cx="466713" cy="466597"/>
          </a:xfrm>
          <a:prstGeom prst="line">
            <a:avLst/>
          </a:prstGeom>
          <a:ln w="3175">
            <a:solidFill>
              <a:srgbClr val="00574F"/>
            </a:solidFill>
          </a:ln>
          <a:effectLst/>
        </p:spPr>
        <p:style>
          <a:lnRef idx="2">
            <a:schemeClr val="accent1"/>
          </a:lnRef>
          <a:fillRef idx="0">
            <a:schemeClr val="accent1"/>
          </a:fillRef>
          <a:effectRef idx="1">
            <a:schemeClr val="accent1"/>
          </a:effectRef>
          <a:fontRef idx="minor">
            <a:schemeClr val="tx1"/>
          </a:fontRef>
        </p:style>
      </p:cxnSp>
      <p:sp>
        <p:nvSpPr>
          <p:cNvPr id="234" name="Can 233"/>
          <p:cNvSpPr/>
          <p:nvPr userDrawn="1"/>
        </p:nvSpPr>
        <p:spPr>
          <a:xfrm>
            <a:off x="305257" y="6184977"/>
            <a:ext cx="180000" cy="179294"/>
          </a:xfrm>
          <a:prstGeom prst="can">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6" name="Straight Connector 235"/>
          <p:cNvCxnSpPr>
            <a:stCxn id="234" idx="3"/>
          </p:cNvCxnSpPr>
          <p:nvPr userDrawn="1"/>
        </p:nvCxnSpPr>
        <p:spPr>
          <a:xfrm>
            <a:off x="395257" y="6364271"/>
            <a:ext cx="543901" cy="227854"/>
          </a:xfrm>
          <a:prstGeom prst="line">
            <a:avLst/>
          </a:prstGeom>
          <a:ln w="3175">
            <a:solidFill>
              <a:srgbClr val="BCFFF9"/>
            </a:solidFill>
          </a:ln>
          <a:effectLst/>
        </p:spPr>
        <p:style>
          <a:lnRef idx="2">
            <a:schemeClr val="accent1"/>
          </a:lnRef>
          <a:fillRef idx="0">
            <a:schemeClr val="accent1"/>
          </a:fillRef>
          <a:effectRef idx="1">
            <a:schemeClr val="accent1"/>
          </a:effectRef>
          <a:fontRef idx="minor">
            <a:schemeClr val="tx1"/>
          </a:fontRef>
        </p:style>
      </p:cxnSp>
      <p:sp>
        <p:nvSpPr>
          <p:cNvPr id="239" name="Can 238"/>
          <p:cNvSpPr/>
          <p:nvPr userDrawn="1"/>
        </p:nvSpPr>
        <p:spPr>
          <a:xfrm>
            <a:off x="2210528" y="6364271"/>
            <a:ext cx="180000" cy="179294"/>
          </a:xfrm>
          <a:prstGeom prst="can">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Can 239"/>
          <p:cNvSpPr/>
          <p:nvPr userDrawn="1"/>
        </p:nvSpPr>
        <p:spPr>
          <a:xfrm>
            <a:off x="1852364" y="5414510"/>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Can 256"/>
          <p:cNvSpPr/>
          <p:nvPr userDrawn="1"/>
        </p:nvSpPr>
        <p:spPr>
          <a:xfrm>
            <a:off x="1793688" y="6232418"/>
            <a:ext cx="180000" cy="179294"/>
          </a:xfrm>
          <a:prstGeom prst="can">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4" name="Can 343"/>
          <p:cNvSpPr/>
          <p:nvPr userDrawn="1"/>
        </p:nvSpPr>
        <p:spPr>
          <a:xfrm>
            <a:off x="5438882" y="5598282"/>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6" name="Can 415"/>
          <p:cNvSpPr/>
          <p:nvPr userDrawn="1"/>
        </p:nvSpPr>
        <p:spPr>
          <a:xfrm>
            <a:off x="2517589" y="5923139"/>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Can 289"/>
          <p:cNvSpPr/>
          <p:nvPr userDrawn="1"/>
        </p:nvSpPr>
        <p:spPr>
          <a:xfrm>
            <a:off x="94441" y="4576781"/>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Can 333"/>
          <p:cNvSpPr/>
          <p:nvPr userDrawn="1"/>
        </p:nvSpPr>
        <p:spPr>
          <a:xfrm>
            <a:off x="3456559" y="5508634"/>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Can 355"/>
          <p:cNvSpPr/>
          <p:nvPr userDrawn="1"/>
        </p:nvSpPr>
        <p:spPr>
          <a:xfrm>
            <a:off x="5879707" y="5770739"/>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8" name="Can 357"/>
          <p:cNvSpPr/>
          <p:nvPr userDrawn="1"/>
        </p:nvSpPr>
        <p:spPr>
          <a:xfrm>
            <a:off x="6998677" y="6300291"/>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1" name="Can 360"/>
          <p:cNvSpPr/>
          <p:nvPr userDrawn="1"/>
        </p:nvSpPr>
        <p:spPr>
          <a:xfrm>
            <a:off x="7241077" y="5722180"/>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0" name="Can 549"/>
          <p:cNvSpPr/>
          <p:nvPr userDrawn="1"/>
        </p:nvSpPr>
        <p:spPr>
          <a:xfrm>
            <a:off x="1703688" y="4944952"/>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1" name="Can 560"/>
          <p:cNvSpPr/>
          <p:nvPr userDrawn="1"/>
        </p:nvSpPr>
        <p:spPr>
          <a:xfrm>
            <a:off x="7707790" y="6188777"/>
            <a:ext cx="180000" cy="179294"/>
          </a:xfrm>
          <a:prstGeom prst="can">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6" name="Group 315"/>
          <p:cNvGrpSpPr/>
          <p:nvPr userDrawn="1"/>
        </p:nvGrpSpPr>
        <p:grpSpPr>
          <a:xfrm>
            <a:off x="-3084" y="-30574"/>
            <a:ext cx="9164084" cy="6888574"/>
            <a:chOff x="-3084" y="-30574"/>
            <a:chExt cx="9164084" cy="6888574"/>
          </a:xfrm>
        </p:grpSpPr>
        <p:sp>
          <p:nvSpPr>
            <p:cNvPr id="319" name="Rectangle 318"/>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320" name="Rectangle 319"/>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321"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pic>
        <p:nvPicPr>
          <p:cNvPr id="322" name="Picture 32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323"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324" name="Title 1"/>
          <p:cNvSpPr>
            <a:spLocks noGrp="1"/>
          </p:cNvSpPr>
          <p:nvPr>
            <p:ph type="title"/>
          </p:nvPr>
        </p:nvSpPr>
        <p:spPr>
          <a:xfrm>
            <a:off x="719134" y="0"/>
            <a:ext cx="6291266" cy="1079499"/>
          </a:xfrm>
        </p:spPr>
        <p:txBody>
          <a:bodyPr/>
          <a:lstStyle/>
          <a:p>
            <a:r>
              <a:rPr lang="de-DE"/>
              <a:t>Mastertitelformat bearbeiten</a:t>
            </a:r>
            <a:endParaRPr lang="en-US" dirty="0"/>
          </a:p>
        </p:txBody>
      </p:sp>
      <p:cxnSp>
        <p:nvCxnSpPr>
          <p:cNvPr id="325" name="Straight Connector 324"/>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84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left)">
                                      <p:cBhvr>
                                        <p:cTn id="7" dur="500"/>
                                        <p:tgtEl>
                                          <p:spTgt spid="29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9"/>
                                        </p:tgtEl>
                                        <p:attrNameLst>
                                          <p:attrName>style.visibility</p:attrName>
                                        </p:attrNameLst>
                                      </p:cBhvr>
                                      <p:to>
                                        <p:strVal val="visible"/>
                                      </p:to>
                                    </p:set>
                                    <p:animEffect transition="in" filter="wipe(left)">
                                      <p:cBhvr>
                                        <p:cTn id="11" dur="500"/>
                                        <p:tgtEl>
                                          <p:spTgt spid="30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4"/>
                                        </p:tgtEl>
                                        <p:attrNameLst>
                                          <p:attrName>style.visibility</p:attrName>
                                        </p:attrNameLst>
                                      </p:cBhvr>
                                      <p:to>
                                        <p:strVal val="visible"/>
                                      </p:to>
                                    </p:set>
                                    <p:animEffect transition="in" filter="wipe(left)">
                                      <p:cBhvr>
                                        <p:cTn id="15" dur="500"/>
                                        <p:tgtEl>
                                          <p:spTgt spid="30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14"/>
                                        </p:tgtEl>
                                        <p:attrNameLst>
                                          <p:attrName>style.visibility</p:attrName>
                                        </p:attrNameLst>
                                      </p:cBhvr>
                                      <p:to>
                                        <p:strVal val="visible"/>
                                      </p:to>
                                    </p:set>
                                    <p:animEffect transition="in" filter="wipe(left)">
                                      <p:cBhvr>
                                        <p:cTn id="19" dur="500"/>
                                        <p:tgtEl>
                                          <p:spTgt spid="314"/>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35"/>
                                        </p:tgtEl>
                                        <p:attrNameLst>
                                          <p:attrName>style.visibility</p:attrName>
                                        </p:attrNameLst>
                                      </p:cBhvr>
                                      <p:to>
                                        <p:strVal val="visible"/>
                                      </p:to>
                                    </p:set>
                                    <p:animEffect transition="in" filter="wipe(left)">
                                      <p:cBhvr>
                                        <p:cTn id="23" dur="500"/>
                                        <p:tgtEl>
                                          <p:spTgt spid="335"/>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34"/>
                                        </p:tgtEl>
                                        <p:attrNameLst>
                                          <p:attrName>style.visibility</p:attrName>
                                        </p:attrNameLst>
                                      </p:cBhvr>
                                      <p:to>
                                        <p:strVal val="visible"/>
                                      </p:to>
                                    </p:set>
                                    <p:animEffect transition="in" filter="wipe(left)">
                                      <p:cBhvr>
                                        <p:cTn id="27" dur="500"/>
                                        <p:tgtEl>
                                          <p:spTgt spid="3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37"/>
                                        </p:tgtEl>
                                        <p:attrNameLst>
                                          <p:attrName>style.visibility</p:attrName>
                                        </p:attrNameLst>
                                      </p:cBhvr>
                                      <p:to>
                                        <p:strVal val="visible"/>
                                      </p:to>
                                    </p:set>
                                    <p:animEffect transition="in" filter="wipe(left)">
                                      <p:cBhvr>
                                        <p:cTn id="31" dur="500"/>
                                        <p:tgtEl>
                                          <p:spTgt spid="33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45"/>
                                        </p:tgtEl>
                                        <p:attrNameLst>
                                          <p:attrName>style.visibility</p:attrName>
                                        </p:attrNameLst>
                                      </p:cBhvr>
                                      <p:to>
                                        <p:strVal val="visible"/>
                                      </p:to>
                                    </p:set>
                                    <p:animEffect transition="in" filter="wipe(left)">
                                      <p:cBhvr>
                                        <p:cTn id="35" dur="500"/>
                                        <p:tgtEl>
                                          <p:spTgt spid="34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44"/>
                                        </p:tgtEl>
                                        <p:attrNameLst>
                                          <p:attrName>style.visibility</p:attrName>
                                        </p:attrNameLst>
                                      </p:cBhvr>
                                      <p:to>
                                        <p:strVal val="visible"/>
                                      </p:to>
                                    </p:set>
                                    <p:animEffect transition="in" filter="wipe(left)">
                                      <p:cBhvr>
                                        <p:cTn id="39" dur="500"/>
                                        <p:tgtEl>
                                          <p:spTgt spid="344"/>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54"/>
                                        </p:tgtEl>
                                        <p:attrNameLst>
                                          <p:attrName>style.visibility</p:attrName>
                                        </p:attrNameLst>
                                      </p:cBhvr>
                                      <p:to>
                                        <p:strVal val="visible"/>
                                      </p:to>
                                    </p:set>
                                    <p:animEffect transition="in" filter="wipe(left)">
                                      <p:cBhvr>
                                        <p:cTn id="43" dur="500"/>
                                        <p:tgtEl>
                                          <p:spTgt spid="354"/>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55"/>
                                        </p:tgtEl>
                                        <p:attrNameLst>
                                          <p:attrName>style.visibility</p:attrName>
                                        </p:attrNameLst>
                                      </p:cBhvr>
                                      <p:to>
                                        <p:strVal val="visible"/>
                                      </p:to>
                                    </p:set>
                                    <p:animEffect transition="in" filter="wipe(left)">
                                      <p:cBhvr>
                                        <p:cTn id="47" dur="500"/>
                                        <p:tgtEl>
                                          <p:spTgt spid="355"/>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7"/>
                                        </p:tgtEl>
                                        <p:attrNameLst>
                                          <p:attrName>style.visibility</p:attrName>
                                        </p:attrNameLst>
                                      </p:cBhvr>
                                      <p:to>
                                        <p:strVal val="visible"/>
                                      </p:to>
                                    </p:set>
                                    <p:animEffect transition="in" filter="wipe(left)">
                                      <p:cBhvr>
                                        <p:cTn id="51" dur="500"/>
                                        <p:tgtEl>
                                          <p:spTgt spid="35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56"/>
                                        </p:tgtEl>
                                        <p:attrNameLst>
                                          <p:attrName>style.visibility</p:attrName>
                                        </p:attrNameLst>
                                      </p:cBhvr>
                                      <p:to>
                                        <p:strVal val="visible"/>
                                      </p:to>
                                    </p:set>
                                    <p:animEffect transition="in" filter="wipe(left)">
                                      <p:cBhvr>
                                        <p:cTn id="55" dur="500"/>
                                        <p:tgtEl>
                                          <p:spTgt spid="356"/>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359"/>
                                        </p:tgtEl>
                                        <p:attrNameLst>
                                          <p:attrName>style.visibility</p:attrName>
                                        </p:attrNameLst>
                                      </p:cBhvr>
                                      <p:to>
                                        <p:strVal val="visible"/>
                                      </p:to>
                                    </p:set>
                                    <p:animEffect transition="in" filter="wipe(left)">
                                      <p:cBhvr>
                                        <p:cTn id="59" dur="500"/>
                                        <p:tgtEl>
                                          <p:spTgt spid="359"/>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58"/>
                                        </p:tgtEl>
                                        <p:attrNameLst>
                                          <p:attrName>style.visibility</p:attrName>
                                        </p:attrNameLst>
                                      </p:cBhvr>
                                      <p:to>
                                        <p:strVal val="visible"/>
                                      </p:to>
                                    </p:set>
                                    <p:animEffect transition="in" filter="wipe(left)">
                                      <p:cBhvr>
                                        <p:cTn id="63" dur="500"/>
                                        <p:tgtEl>
                                          <p:spTgt spid="358"/>
                                        </p:tgtEl>
                                      </p:cBhvr>
                                    </p:animEffect>
                                  </p:childTnLst>
                                </p:cTn>
                              </p:par>
                            </p:childTnLst>
                          </p:cTn>
                        </p:par>
                        <p:par>
                          <p:cTn id="64" fill="hold">
                            <p:stCondLst>
                              <p:cond delay="7500"/>
                            </p:stCondLst>
                            <p:childTnLst>
                              <p:par>
                                <p:cTn id="65" presetID="22" presetClass="entr" presetSubtype="8" fill="hold" nodeType="afterEffect">
                                  <p:stCondLst>
                                    <p:cond delay="0"/>
                                  </p:stCondLst>
                                  <p:childTnLst>
                                    <p:set>
                                      <p:cBhvr>
                                        <p:cTn id="66" dur="1" fill="hold">
                                          <p:stCondLst>
                                            <p:cond delay="0"/>
                                          </p:stCondLst>
                                        </p:cTn>
                                        <p:tgtEl>
                                          <p:spTgt spid="360"/>
                                        </p:tgtEl>
                                        <p:attrNameLst>
                                          <p:attrName>style.visibility</p:attrName>
                                        </p:attrNameLst>
                                      </p:cBhvr>
                                      <p:to>
                                        <p:strVal val="visible"/>
                                      </p:to>
                                    </p:set>
                                    <p:animEffect transition="in" filter="wipe(left)">
                                      <p:cBhvr>
                                        <p:cTn id="67" dur="500"/>
                                        <p:tgtEl>
                                          <p:spTgt spid="360"/>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361"/>
                                        </p:tgtEl>
                                        <p:attrNameLst>
                                          <p:attrName>style.visibility</p:attrName>
                                        </p:attrNameLst>
                                      </p:cBhvr>
                                      <p:to>
                                        <p:strVal val="visible"/>
                                      </p:to>
                                    </p:set>
                                    <p:animEffect transition="in" filter="wipe(left)">
                                      <p:cBhvr>
                                        <p:cTn id="71" dur="500"/>
                                        <p:tgtEl>
                                          <p:spTgt spid="361"/>
                                        </p:tgtEl>
                                      </p:cBhvr>
                                    </p:animEffect>
                                  </p:childTnLst>
                                </p:cTn>
                              </p:par>
                            </p:childTnLst>
                          </p:cTn>
                        </p:par>
                        <p:par>
                          <p:cTn id="72" fill="hold">
                            <p:stCondLst>
                              <p:cond delay="8500"/>
                            </p:stCondLst>
                            <p:childTnLst>
                              <p:par>
                                <p:cTn id="73" presetID="22" presetClass="entr" presetSubtype="8" fill="hold" nodeType="afterEffect">
                                  <p:stCondLst>
                                    <p:cond delay="0"/>
                                  </p:stCondLst>
                                  <p:childTnLst>
                                    <p:set>
                                      <p:cBhvr>
                                        <p:cTn id="74" dur="1" fill="hold">
                                          <p:stCondLst>
                                            <p:cond delay="0"/>
                                          </p:stCondLst>
                                        </p:cTn>
                                        <p:tgtEl>
                                          <p:spTgt spid="363"/>
                                        </p:tgtEl>
                                        <p:attrNameLst>
                                          <p:attrName>style.visibility</p:attrName>
                                        </p:attrNameLst>
                                      </p:cBhvr>
                                      <p:to>
                                        <p:strVal val="visible"/>
                                      </p:to>
                                    </p:set>
                                    <p:animEffect transition="in" filter="wipe(left)">
                                      <p:cBhvr>
                                        <p:cTn id="75" dur="500"/>
                                        <p:tgtEl>
                                          <p:spTgt spid="363"/>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362"/>
                                        </p:tgtEl>
                                        <p:attrNameLst>
                                          <p:attrName>style.visibility</p:attrName>
                                        </p:attrNameLst>
                                      </p:cBhvr>
                                      <p:to>
                                        <p:strVal val="visible"/>
                                      </p:to>
                                    </p:set>
                                    <p:animEffect transition="in" filter="wipe(left)">
                                      <p:cBhvr>
                                        <p:cTn id="79" dur="500"/>
                                        <p:tgtEl>
                                          <p:spTgt spid="362"/>
                                        </p:tgtEl>
                                      </p:cBhvr>
                                    </p:animEffect>
                                  </p:childTnLst>
                                </p:cTn>
                              </p:par>
                            </p:childTnLst>
                          </p:cTn>
                        </p:par>
                        <p:par>
                          <p:cTn id="80" fill="hold">
                            <p:stCondLst>
                              <p:cond delay="9500"/>
                            </p:stCondLst>
                            <p:childTnLst>
                              <p:par>
                                <p:cTn id="81" presetID="22" presetClass="entr" presetSubtype="8" fill="hold" nodeType="afterEffect">
                                  <p:stCondLst>
                                    <p:cond delay="0"/>
                                  </p:stCondLst>
                                  <p:childTnLst>
                                    <p:set>
                                      <p:cBhvr>
                                        <p:cTn id="82" dur="1" fill="hold">
                                          <p:stCondLst>
                                            <p:cond delay="0"/>
                                          </p:stCondLst>
                                        </p:cTn>
                                        <p:tgtEl>
                                          <p:spTgt spid="365"/>
                                        </p:tgtEl>
                                        <p:attrNameLst>
                                          <p:attrName>style.visibility</p:attrName>
                                        </p:attrNameLst>
                                      </p:cBhvr>
                                      <p:to>
                                        <p:strVal val="visible"/>
                                      </p:to>
                                    </p:set>
                                    <p:animEffect transition="in" filter="wipe(left)">
                                      <p:cBhvr>
                                        <p:cTn id="83" dur="500"/>
                                        <p:tgtEl>
                                          <p:spTgt spid="365"/>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364"/>
                                        </p:tgtEl>
                                        <p:attrNameLst>
                                          <p:attrName>style.visibility</p:attrName>
                                        </p:attrNameLst>
                                      </p:cBhvr>
                                      <p:to>
                                        <p:strVal val="visible"/>
                                      </p:to>
                                    </p:set>
                                    <p:animEffect transition="in" filter="wipe(left)">
                                      <p:cBhvr>
                                        <p:cTn id="87" dur="500"/>
                                        <p:tgtEl>
                                          <p:spTgt spid="364"/>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367"/>
                                        </p:tgtEl>
                                        <p:attrNameLst>
                                          <p:attrName>style.visibility</p:attrName>
                                        </p:attrNameLst>
                                      </p:cBhvr>
                                      <p:to>
                                        <p:strVal val="visible"/>
                                      </p:to>
                                    </p:set>
                                    <p:animEffect transition="in" filter="wipe(left)">
                                      <p:cBhvr>
                                        <p:cTn id="91" dur="500"/>
                                        <p:tgtEl>
                                          <p:spTgt spid="367"/>
                                        </p:tgtEl>
                                      </p:cBhvr>
                                    </p:animEffect>
                                  </p:childTnLst>
                                </p:cTn>
                              </p:par>
                            </p:childTnLst>
                          </p:cTn>
                        </p:par>
                        <p:par>
                          <p:cTn id="92" fill="hold">
                            <p:stCondLst>
                              <p:cond delay="11000"/>
                            </p:stCondLst>
                            <p:childTnLst>
                              <p:par>
                                <p:cTn id="93" presetID="22" presetClass="entr" presetSubtype="8" fill="hold" nodeType="afterEffect">
                                  <p:stCondLst>
                                    <p:cond delay="0"/>
                                  </p:stCondLst>
                                  <p:childTnLst>
                                    <p:set>
                                      <p:cBhvr>
                                        <p:cTn id="94" dur="1" fill="hold">
                                          <p:stCondLst>
                                            <p:cond delay="0"/>
                                          </p:stCondLst>
                                        </p:cTn>
                                        <p:tgtEl>
                                          <p:spTgt spid="368"/>
                                        </p:tgtEl>
                                        <p:attrNameLst>
                                          <p:attrName>style.visibility</p:attrName>
                                        </p:attrNameLst>
                                      </p:cBhvr>
                                      <p:to>
                                        <p:strVal val="visible"/>
                                      </p:to>
                                    </p:set>
                                    <p:animEffect transition="in" filter="wipe(left)">
                                      <p:cBhvr>
                                        <p:cTn id="95" dur="500"/>
                                        <p:tgtEl>
                                          <p:spTgt spid="368"/>
                                        </p:tgtEl>
                                      </p:cBhvr>
                                    </p:animEffect>
                                  </p:childTnLst>
                                </p:cTn>
                              </p:par>
                            </p:childTnLst>
                          </p:cTn>
                        </p:par>
                        <p:par>
                          <p:cTn id="96" fill="hold">
                            <p:stCondLst>
                              <p:cond delay="11500"/>
                            </p:stCondLst>
                            <p:childTnLst>
                              <p:par>
                                <p:cTn id="97" presetID="22" presetClass="entr" presetSubtype="8" fill="hold" grpId="0" nodeType="afterEffect">
                                  <p:stCondLst>
                                    <p:cond delay="0"/>
                                  </p:stCondLst>
                                  <p:childTnLst>
                                    <p:set>
                                      <p:cBhvr>
                                        <p:cTn id="98" dur="1" fill="hold">
                                          <p:stCondLst>
                                            <p:cond delay="0"/>
                                          </p:stCondLst>
                                        </p:cTn>
                                        <p:tgtEl>
                                          <p:spTgt spid="370"/>
                                        </p:tgtEl>
                                        <p:attrNameLst>
                                          <p:attrName>style.visibility</p:attrName>
                                        </p:attrNameLst>
                                      </p:cBhvr>
                                      <p:to>
                                        <p:strVal val="visible"/>
                                      </p:to>
                                    </p:set>
                                    <p:animEffect transition="in" filter="wipe(left)">
                                      <p:cBhvr>
                                        <p:cTn id="99" dur="500"/>
                                        <p:tgtEl>
                                          <p:spTgt spid="370"/>
                                        </p:tgtEl>
                                      </p:cBhvr>
                                    </p:animEffect>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372"/>
                                        </p:tgtEl>
                                        <p:attrNameLst>
                                          <p:attrName>style.visibility</p:attrName>
                                        </p:attrNameLst>
                                      </p:cBhvr>
                                      <p:to>
                                        <p:strVal val="visible"/>
                                      </p:to>
                                    </p:set>
                                    <p:animEffect transition="in" filter="wipe(left)">
                                      <p:cBhvr>
                                        <p:cTn id="103" dur="500"/>
                                        <p:tgtEl>
                                          <p:spTgt spid="372"/>
                                        </p:tgtEl>
                                      </p:cBhvr>
                                    </p:animEffect>
                                  </p:childTnLst>
                                </p:cTn>
                              </p:par>
                            </p:childTnLst>
                          </p:cTn>
                        </p:par>
                        <p:par>
                          <p:cTn id="104" fill="hold">
                            <p:stCondLst>
                              <p:cond delay="12500"/>
                            </p:stCondLst>
                            <p:childTnLst>
                              <p:par>
                                <p:cTn id="105" presetID="22" presetClass="entr" presetSubtype="8" fill="hold" grpId="0" nodeType="afterEffect">
                                  <p:stCondLst>
                                    <p:cond delay="0"/>
                                  </p:stCondLst>
                                  <p:childTnLst>
                                    <p:set>
                                      <p:cBhvr>
                                        <p:cTn id="106" dur="1" fill="hold">
                                          <p:stCondLst>
                                            <p:cond delay="0"/>
                                          </p:stCondLst>
                                        </p:cTn>
                                        <p:tgtEl>
                                          <p:spTgt spid="369"/>
                                        </p:tgtEl>
                                        <p:attrNameLst>
                                          <p:attrName>style.visibility</p:attrName>
                                        </p:attrNameLst>
                                      </p:cBhvr>
                                      <p:to>
                                        <p:strVal val="visible"/>
                                      </p:to>
                                    </p:set>
                                    <p:animEffect transition="in" filter="wipe(left)">
                                      <p:cBhvr>
                                        <p:cTn id="107" dur="500"/>
                                        <p:tgtEl>
                                          <p:spTgt spid="369"/>
                                        </p:tgtEl>
                                      </p:cBhvr>
                                    </p:animEffect>
                                  </p:childTnLst>
                                </p:cTn>
                              </p:par>
                            </p:childTnLst>
                          </p:cTn>
                        </p:par>
                        <p:par>
                          <p:cTn id="108" fill="hold">
                            <p:stCondLst>
                              <p:cond delay="13000"/>
                            </p:stCondLst>
                            <p:childTnLst>
                              <p:par>
                                <p:cTn id="109" presetID="22" presetClass="entr" presetSubtype="8" fill="hold" nodeType="afterEffect">
                                  <p:stCondLst>
                                    <p:cond delay="0"/>
                                  </p:stCondLst>
                                  <p:childTnLst>
                                    <p:set>
                                      <p:cBhvr>
                                        <p:cTn id="110" dur="1" fill="hold">
                                          <p:stCondLst>
                                            <p:cond delay="0"/>
                                          </p:stCondLst>
                                        </p:cTn>
                                        <p:tgtEl>
                                          <p:spTgt spid="373"/>
                                        </p:tgtEl>
                                        <p:attrNameLst>
                                          <p:attrName>style.visibility</p:attrName>
                                        </p:attrNameLst>
                                      </p:cBhvr>
                                      <p:to>
                                        <p:strVal val="visible"/>
                                      </p:to>
                                    </p:set>
                                    <p:animEffect transition="in" filter="wipe(left)">
                                      <p:cBhvr>
                                        <p:cTn id="111" dur="500"/>
                                        <p:tgtEl>
                                          <p:spTgt spid="373"/>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71"/>
                                        </p:tgtEl>
                                        <p:attrNameLst>
                                          <p:attrName>style.visibility</p:attrName>
                                        </p:attrNameLst>
                                      </p:cBhvr>
                                      <p:to>
                                        <p:strVal val="visible"/>
                                      </p:to>
                                    </p:set>
                                    <p:animEffect transition="in" filter="wipe(left)">
                                      <p:cBhvr>
                                        <p:cTn id="115" dur="500"/>
                                        <p:tgtEl>
                                          <p:spTgt spid="371"/>
                                        </p:tgtEl>
                                      </p:cBhvr>
                                    </p:animEffect>
                                  </p:childTnLst>
                                </p:cTn>
                              </p:par>
                            </p:childTnLst>
                          </p:cTn>
                        </p:par>
                        <p:par>
                          <p:cTn id="116" fill="hold">
                            <p:stCondLst>
                              <p:cond delay="14000"/>
                            </p:stCondLst>
                            <p:childTnLst>
                              <p:par>
                                <p:cTn id="117" presetID="22" presetClass="entr" presetSubtype="8" fill="hold" nodeType="afterEffect">
                                  <p:stCondLst>
                                    <p:cond delay="0"/>
                                  </p:stCondLst>
                                  <p:childTnLst>
                                    <p:set>
                                      <p:cBhvr>
                                        <p:cTn id="118" dur="1" fill="hold">
                                          <p:stCondLst>
                                            <p:cond delay="0"/>
                                          </p:stCondLst>
                                        </p:cTn>
                                        <p:tgtEl>
                                          <p:spTgt spid="375"/>
                                        </p:tgtEl>
                                        <p:attrNameLst>
                                          <p:attrName>style.visibility</p:attrName>
                                        </p:attrNameLst>
                                      </p:cBhvr>
                                      <p:to>
                                        <p:strVal val="visible"/>
                                      </p:to>
                                    </p:set>
                                    <p:animEffect transition="in" filter="wipe(left)">
                                      <p:cBhvr>
                                        <p:cTn id="119" dur="500"/>
                                        <p:tgtEl>
                                          <p:spTgt spid="375"/>
                                        </p:tgtEl>
                                      </p:cBhvr>
                                    </p:animEffect>
                                  </p:childTnLst>
                                </p:cTn>
                              </p:par>
                            </p:childTnLst>
                          </p:cTn>
                        </p:par>
                        <p:par>
                          <p:cTn id="120" fill="hold">
                            <p:stCondLst>
                              <p:cond delay="14500"/>
                            </p:stCondLst>
                            <p:childTnLst>
                              <p:par>
                                <p:cTn id="121" presetID="22" presetClass="entr" presetSubtype="8" fill="hold" grpId="0" nodeType="afterEffect">
                                  <p:stCondLst>
                                    <p:cond delay="0"/>
                                  </p:stCondLst>
                                  <p:childTnLst>
                                    <p:set>
                                      <p:cBhvr>
                                        <p:cTn id="122" dur="1" fill="hold">
                                          <p:stCondLst>
                                            <p:cond delay="0"/>
                                          </p:stCondLst>
                                        </p:cTn>
                                        <p:tgtEl>
                                          <p:spTgt spid="374"/>
                                        </p:tgtEl>
                                        <p:attrNameLst>
                                          <p:attrName>style.visibility</p:attrName>
                                        </p:attrNameLst>
                                      </p:cBhvr>
                                      <p:to>
                                        <p:strVal val="visible"/>
                                      </p:to>
                                    </p:set>
                                    <p:animEffect transition="in" filter="wipe(left)">
                                      <p:cBhvr>
                                        <p:cTn id="123" dur="500"/>
                                        <p:tgtEl>
                                          <p:spTgt spid="374"/>
                                        </p:tgtEl>
                                      </p:cBhvr>
                                    </p:animEffect>
                                  </p:childTnLst>
                                </p:cTn>
                              </p:par>
                            </p:childTnLst>
                          </p:cTn>
                        </p:par>
                        <p:par>
                          <p:cTn id="124" fill="hold">
                            <p:stCondLst>
                              <p:cond delay="15000"/>
                            </p:stCondLst>
                            <p:childTnLst>
                              <p:par>
                                <p:cTn id="125" presetID="22" presetClass="entr" presetSubtype="8" fill="hold" grpId="0" nodeType="afterEffect">
                                  <p:stCondLst>
                                    <p:cond delay="0"/>
                                  </p:stCondLst>
                                  <p:childTnLst>
                                    <p:set>
                                      <p:cBhvr>
                                        <p:cTn id="126" dur="1" fill="hold">
                                          <p:stCondLst>
                                            <p:cond delay="0"/>
                                          </p:stCondLst>
                                        </p:cTn>
                                        <p:tgtEl>
                                          <p:spTgt spid="379"/>
                                        </p:tgtEl>
                                        <p:attrNameLst>
                                          <p:attrName>style.visibility</p:attrName>
                                        </p:attrNameLst>
                                      </p:cBhvr>
                                      <p:to>
                                        <p:strVal val="visible"/>
                                      </p:to>
                                    </p:set>
                                    <p:animEffect transition="in" filter="wipe(left)">
                                      <p:cBhvr>
                                        <p:cTn id="127" dur="500"/>
                                        <p:tgtEl>
                                          <p:spTgt spid="379"/>
                                        </p:tgtEl>
                                      </p:cBhvr>
                                    </p:animEffect>
                                  </p:childTnLst>
                                </p:cTn>
                              </p:par>
                            </p:childTnLst>
                          </p:cTn>
                        </p:par>
                        <p:par>
                          <p:cTn id="128" fill="hold">
                            <p:stCondLst>
                              <p:cond delay="15500"/>
                            </p:stCondLst>
                            <p:childTnLst>
                              <p:par>
                                <p:cTn id="129" presetID="22" presetClass="entr" presetSubtype="8" fill="hold" nodeType="afterEffect">
                                  <p:stCondLst>
                                    <p:cond delay="0"/>
                                  </p:stCondLst>
                                  <p:childTnLst>
                                    <p:set>
                                      <p:cBhvr>
                                        <p:cTn id="130" dur="1" fill="hold">
                                          <p:stCondLst>
                                            <p:cond delay="0"/>
                                          </p:stCondLst>
                                        </p:cTn>
                                        <p:tgtEl>
                                          <p:spTgt spid="383"/>
                                        </p:tgtEl>
                                        <p:attrNameLst>
                                          <p:attrName>style.visibility</p:attrName>
                                        </p:attrNameLst>
                                      </p:cBhvr>
                                      <p:to>
                                        <p:strVal val="visible"/>
                                      </p:to>
                                    </p:set>
                                    <p:animEffect transition="in" filter="wipe(left)">
                                      <p:cBhvr>
                                        <p:cTn id="131" dur="500"/>
                                        <p:tgtEl>
                                          <p:spTgt spid="383"/>
                                        </p:tgtEl>
                                      </p:cBhvr>
                                    </p:animEffect>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382"/>
                                        </p:tgtEl>
                                        <p:attrNameLst>
                                          <p:attrName>style.visibility</p:attrName>
                                        </p:attrNameLst>
                                      </p:cBhvr>
                                      <p:to>
                                        <p:strVal val="visible"/>
                                      </p:to>
                                    </p:set>
                                    <p:animEffect transition="in" filter="wipe(left)">
                                      <p:cBhvr>
                                        <p:cTn id="135" dur="500"/>
                                        <p:tgtEl>
                                          <p:spTgt spid="382"/>
                                        </p:tgtEl>
                                      </p:cBhvr>
                                    </p:animEffect>
                                  </p:childTnLst>
                                </p:cTn>
                              </p:par>
                            </p:childTnLst>
                          </p:cTn>
                        </p:par>
                        <p:par>
                          <p:cTn id="136" fill="hold">
                            <p:stCondLst>
                              <p:cond delay="16500"/>
                            </p:stCondLst>
                            <p:childTnLst>
                              <p:par>
                                <p:cTn id="137" presetID="22" presetClass="entr" presetSubtype="8" fill="hold" nodeType="afterEffect">
                                  <p:stCondLst>
                                    <p:cond delay="0"/>
                                  </p:stCondLst>
                                  <p:childTnLst>
                                    <p:set>
                                      <p:cBhvr>
                                        <p:cTn id="138" dur="1" fill="hold">
                                          <p:stCondLst>
                                            <p:cond delay="0"/>
                                          </p:stCondLst>
                                        </p:cTn>
                                        <p:tgtEl>
                                          <p:spTgt spid="385"/>
                                        </p:tgtEl>
                                        <p:attrNameLst>
                                          <p:attrName>style.visibility</p:attrName>
                                        </p:attrNameLst>
                                      </p:cBhvr>
                                      <p:to>
                                        <p:strVal val="visible"/>
                                      </p:to>
                                    </p:set>
                                    <p:animEffect transition="in" filter="wipe(left)">
                                      <p:cBhvr>
                                        <p:cTn id="139" dur="500"/>
                                        <p:tgtEl>
                                          <p:spTgt spid="385"/>
                                        </p:tgtEl>
                                      </p:cBhvr>
                                    </p:animEffect>
                                  </p:childTnLst>
                                </p:cTn>
                              </p:par>
                            </p:childTnLst>
                          </p:cTn>
                        </p:par>
                        <p:par>
                          <p:cTn id="140" fill="hold">
                            <p:stCondLst>
                              <p:cond delay="17000"/>
                            </p:stCondLst>
                            <p:childTnLst>
                              <p:par>
                                <p:cTn id="141" presetID="22" presetClass="entr" presetSubtype="8" fill="hold" nodeType="afterEffect">
                                  <p:stCondLst>
                                    <p:cond delay="0"/>
                                  </p:stCondLst>
                                  <p:childTnLst>
                                    <p:set>
                                      <p:cBhvr>
                                        <p:cTn id="142" dur="1" fill="hold">
                                          <p:stCondLst>
                                            <p:cond delay="0"/>
                                          </p:stCondLst>
                                        </p:cTn>
                                        <p:tgtEl>
                                          <p:spTgt spid="399"/>
                                        </p:tgtEl>
                                        <p:attrNameLst>
                                          <p:attrName>style.visibility</p:attrName>
                                        </p:attrNameLst>
                                      </p:cBhvr>
                                      <p:to>
                                        <p:strVal val="visible"/>
                                      </p:to>
                                    </p:set>
                                    <p:animEffect transition="in" filter="wipe(left)">
                                      <p:cBhvr>
                                        <p:cTn id="143" dur="500"/>
                                        <p:tgtEl>
                                          <p:spTgt spid="399"/>
                                        </p:tgtEl>
                                      </p:cBhvr>
                                    </p:animEffect>
                                  </p:childTnLst>
                                </p:cTn>
                              </p:par>
                            </p:childTnLst>
                          </p:cTn>
                        </p:par>
                        <p:par>
                          <p:cTn id="144" fill="hold">
                            <p:stCondLst>
                              <p:cond delay="17500"/>
                            </p:stCondLst>
                            <p:childTnLst>
                              <p:par>
                                <p:cTn id="145" presetID="22" presetClass="entr" presetSubtype="8" fill="hold" nodeType="afterEffect">
                                  <p:stCondLst>
                                    <p:cond delay="0"/>
                                  </p:stCondLst>
                                  <p:childTnLst>
                                    <p:set>
                                      <p:cBhvr>
                                        <p:cTn id="146" dur="1" fill="hold">
                                          <p:stCondLst>
                                            <p:cond delay="0"/>
                                          </p:stCondLst>
                                        </p:cTn>
                                        <p:tgtEl>
                                          <p:spTgt spid="405"/>
                                        </p:tgtEl>
                                        <p:attrNameLst>
                                          <p:attrName>style.visibility</p:attrName>
                                        </p:attrNameLst>
                                      </p:cBhvr>
                                      <p:to>
                                        <p:strVal val="visible"/>
                                      </p:to>
                                    </p:set>
                                    <p:animEffect transition="in" filter="wipe(left)">
                                      <p:cBhvr>
                                        <p:cTn id="147" dur="500"/>
                                        <p:tgtEl>
                                          <p:spTgt spid="405"/>
                                        </p:tgtEl>
                                      </p:cBhvr>
                                    </p:animEffect>
                                  </p:childTnLst>
                                </p:cTn>
                              </p:par>
                            </p:childTnLst>
                          </p:cTn>
                        </p:par>
                        <p:par>
                          <p:cTn id="148" fill="hold">
                            <p:stCondLst>
                              <p:cond delay="18000"/>
                            </p:stCondLst>
                            <p:childTnLst>
                              <p:par>
                                <p:cTn id="149" presetID="22" presetClass="entr" presetSubtype="8" fill="hold" nodeType="afterEffect">
                                  <p:stCondLst>
                                    <p:cond delay="0"/>
                                  </p:stCondLst>
                                  <p:childTnLst>
                                    <p:set>
                                      <p:cBhvr>
                                        <p:cTn id="150" dur="1" fill="hold">
                                          <p:stCondLst>
                                            <p:cond delay="0"/>
                                          </p:stCondLst>
                                        </p:cTn>
                                        <p:tgtEl>
                                          <p:spTgt spid="406"/>
                                        </p:tgtEl>
                                        <p:attrNameLst>
                                          <p:attrName>style.visibility</p:attrName>
                                        </p:attrNameLst>
                                      </p:cBhvr>
                                      <p:to>
                                        <p:strVal val="visible"/>
                                      </p:to>
                                    </p:set>
                                    <p:animEffect transition="in" filter="wipe(left)">
                                      <p:cBhvr>
                                        <p:cTn id="151" dur="500"/>
                                        <p:tgtEl>
                                          <p:spTgt spid="406"/>
                                        </p:tgtEl>
                                      </p:cBhvr>
                                    </p:animEffect>
                                  </p:childTnLst>
                                </p:cTn>
                              </p:par>
                            </p:childTnLst>
                          </p:cTn>
                        </p:par>
                        <p:par>
                          <p:cTn id="152" fill="hold">
                            <p:stCondLst>
                              <p:cond delay="18500"/>
                            </p:stCondLst>
                            <p:childTnLst>
                              <p:par>
                                <p:cTn id="153" presetID="22" presetClass="entr" presetSubtype="8" fill="hold" nodeType="afterEffect">
                                  <p:stCondLst>
                                    <p:cond delay="0"/>
                                  </p:stCondLst>
                                  <p:childTnLst>
                                    <p:set>
                                      <p:cBhvr>
                                        <p:cTn id="154" dur="1" fill="hold">
                                          <p:stCondLst>
                                            <p:cond delay="0"/>
                                          </p:stCondLst>
                                        </p:cTn>
                                        <p:tgtEl>
                                          <p:spTgt spid="407"/>
                                        </p:tgtEl>
                                        <p:attrNameLst>
                                          <p:attrName>style.visibility</p:attrName>
                                        </p:attrNameLst>
                                      </p:cBhvr>
                                      <p:to>
                                        <p:strVal val="visible"/>
                                      </p:to>
                                    </p:set>
                                    <p:animEffect transition="in" filter="wipe(left)">
                                      <p:cBhvr>
                                        <p:cTn id="155" dur="500"/>
                                        <p:tgtEl>
                                          <p:spTgt spid="407"/>
                                        </p:tgtEl>
                                      </p:cBhvr>
                                    </p:animEffect>
                                  </p:childTnLst>
                                </p:cTn>
                              </p:par>
                            </p:childTnLst>
                          </p:cTn>
                        </p:par>
                        <p:par>
                          <p:cTn id="156" fill="hold">
                            <p:stCondLst>
                              <p:cond delay="19000"/>
                            </p:stCondLst>
                            <p:childTnLst>
                              <p:par>
                                <p:cTn id="157" presetID="22" presetClass="entr" presetSubtype="8" fill="hold" nodeType="afterEffect">
                                  <p:stCondLst>
                                    <p:cond delay="0"/>
                                  </p:stCondLst>
                                  <p:childTnLst>
                                    <p:set>
                                      <p:cBhvr>
                                        <p:cTn id="158" dur="1" fill="hold">
                                          <p:stCondLst>
                                            <p:cond delay="0"/>
                                          </p:stCondLst>
                                        </p:cTn>
                                        <p:tgtEl>
                                          <p:spTgt spid="412"/>
                                        </p:tgtEl>
                                        <p:attrNameLst>
                                          <p:attrName>style.visibility</p:attrName>
                                        </p:attrNameLst>
                                      </p:cBhvr>
                                      <p:to>
                                        <p:strVal val="visible"/>
                                      </p:to>
                                    </p:set>
                                    <p:animEffect transition="in" filter="wipe(left)">
                                      <p:cBhvr>
                                        <p:cTn id="159" dur="500"/>
                                        <p:tgtEl>
                                          <p:spTgt spid="412"/>
                                        </p:tgtEl>
                                      </p:cBhvr>
                                    </p:animEffect>
                                  </p:childTnLst>
                                </p:cTn>
                              </p:par>
                            </p:childTnLst>
                          </p:cTn>
                        </p:par>
                        <p:par>
                          <p:cTn id="160" fill="hold">
                            <p:stCondLst>
                              <p:cond delay="19500"/>
                            </p:stCondLst>
                            <p:childTnLst>
                              <p:par>
                                <p:cTn id="161" presetID="22" presetClass="entr" presetSubtype="8" fill="hold" grpId="0" nodeType="afterEffect">
                                  <p:stCondLst>
                                    <p:cond delay="0"/>
                                  </p:stCondLst>
                                  <p:childTnLst>
                                    <p:set>
                                      <p:cBhvr>
                                        <p:cTn id="162" dur="1" fill="hold">
                                          <p:stCondLst>
                                            <p:cond delay="0"/>
                                          </p:stCondLst>
                                        </p:cTn>
                                        <p:tgtEl>
                                          <p:spTgt spid="413"/>
                                        </p:tgtEl>
                                        <p:attrNameLst>
                                          <p:attrName>style.visibility</p:attrName>
                                        </p:attrNameLst>
                                      </p:cBhvr>
                                      <p:to>
                                        <p:strVal val="visible"/>
                                      </p:to>
                                    </p:set>
                                    <p:animEffect transition="in" filter="wipe(left)">
                                      <p:cBhvr>
                                        <p:cTn id="163" dur="500"/>
                                        <p:tgtEl>
                                          <p:spTgt spid="413"/>
                                        </p:tgtEl>
                                      </p:cBhvr>
                                    </p:animEffect>
                                  </p:childTnLst>
                                </p:cTn>
                              </p:par>
                            </p:childTnLst>
                          </p:cTn>
                        </p:par>
                        <p:par>
                          <p:cTn id="164" fill="hold">
                            <p:stCondLst>
                              <p:cond delay="20000"/>
                            </p:stCondLst>
                            <p:childTnLst>
                              <p:par>
                                <p:cTn id="165" presetID="22" presetClass="entr" presetSubtype="8" fill="hold" nodeType="afterEffect">
                                  <p:stCondLst>
                                    <p:cond delay="0"/>
                                  </p:stCondLst>
                                  <p:childTnLst>
                                    <p:set>
                                      <p:cBhvr>
                                        <p:cTn id="166" dur="1" fill="hold">
                                          <p:stCondLst>
                                            <p:cond delay="0"/>
                                          </p:stCondLst>
                                        </p:cTn>
                                        <p:tgtEl>
                                          <p:spTgt spid="415"/>
                                        </p:tgtEl>
                                        <p:attrNameLst>
                                          <p:attrName>style.visibility</p:attrName>
                                        </p:attrNameLst>
                                      </p:cBhvr>
                                      <p:to>
                                        <p:strVal val="visible"/>
                                      </p:to>
                                    </p:set>
                                    <p:animEffect transition="in" filter="wipe(left)">
                                      <p:cBhvr>
                                        <p:cTn id="167" dur="500"/>
                                        <p:tgtEl>
                                          <p:spTgt spid="415"/>
                                        </p:tgtEl>
                                      </p:cBhvr>
                                    </p:animEffect>
                                  </p:childTnLst>
                                </p:cTn>
                              </p:par>
                            </p:childTnLst>
                          </p:cTn>
                        </p:par>
                        <p:par>
                          <p:cTn id="168" fill="hold">
                            <p:stCondLst>
                              <p:cond delay="20500"/>
                            </p:stCondLst>
                            <p:childTnLst>
                              <p:par>
                                <p:cTn id="169" presetID="22" presetClass="entr" presetSubtype="8" fill="hold" grpId="0" nodeType="afterEffect">
                                  <p:stCondLst>
                                    <p:cond delay="0"/>
                                  </p:stCondLst>
                                  <p:childTnLst>
                                    <p:set>
                                      <p:cBhvr>
                                        <p:cTn id="170" dur="1" fill="hold">
                                          <p:stCondLst>
                                            <p:cond delay="0"/>
                                          </p:stCondLst>
                                        </p:cTn>
                                        <p:tgtEl>
                                          <p:spTgt spid="416"/>
                                        </p:tgtEl>
                                        <p:attrNameLst>
                                          <p:attrName>style.visibility</p:attrName>
                                        </p:attrNameLst>
                                      </p:cBhvr>
                                      <p:to>
                                        <p:strVal val="visible"/>
                                      </p:to>
                                    </p:set>
                                    <p:animEffect transition="in" filter="wipe(left)">
                                      <p:cBhvr>
                                        <p:cTn id="171" dur="500"/>
                                        <p:tgtEl>
                                          <p:spTgt spid="416"/>
                                        </p:tgtEl>
                                      </p:cBhvr>
                                    </p:animEffect>
                                  </p:childTnLst>
                                </p:cTn>
                              </p:par>
                            </p:childTnLst>
                          </p:cTn>
                        </p:par>
                        <p:par>
                          <p:cTn id="172" fill="hold">
                            <p:stCondLst>
                              <p:cond delay="21000"/>
                            </p:stCondLst>
                            <p:childTnLst>
                              <p:par>
                                <p:cTn id="173" presetID="22" presetClass="entr" presetSubtype="8" fill="hold" grpId="0" nodeType="afterEffect">
                                  <p:stCondLst>
                                    <p:cond delay="0"/>
                                  </p:stCondLst>
                                  <p:childTnLst>
                                    <p:set>
                                      <p:cBhvr>
                                        <p:cTn id="174" dur="1" fill="hold">
                                          <p:stCondLst>
                                            <p:cond delay="0"/>
                                          </p:stCondLst>
                                        </p:cTn>
                                        <p:tgtEl>
                                          <p:spTgt spid="423"/>
                                        </p:tgtEl>
                                        <p:attrNameLst>
                                          <p:attrName>style.visibility</p:attrName>
                                        </p:attrNameLst>
                                      </p:cBhvr>
                                      <p:to>
                                        <p:strVal val="visible"/>
                                      </p:to>
                                    </p:set>
                                    <p:animEffect transition="in" filter="wipe(left)">
                                      <p:cBhvr>
                                        <p:cTn id="175" dur="500"/>
                                        <p:tgtEl>
                                          <p:spTgt spid="423"/>
                                        </p:tgtEl>
                                      </p:cBhvr>
                                    </p:animEffect>
                                  </p:childTnLst>
                                </p:cTn>
                              </p:par>
                            </p:childTnLst>
                          </p:cTn>
                        </p:par>
                        <p:par>
                          <p:cTn id="176" fill="hold">
                            <p:stCondLst>
                              <p:cond delay="21500"/>
                            </p:stCondLst>
                            <p:childTnLst>
                              <p:par>
                                <p:cTn id="177" presetID="22" presetClass="entr" presetSubtype="8" fill="hold" nodeType="afterEffect">
                                  <p:stCondLst>
                                    <p:cond delay="0"/>
                                  </p:stCondLst>
                                  <p:childTnLst>
                                    <p:set>
                                      <p:cBhvr>
                                        <p:cTn id="178" dur="1" fill="hold">
                                          <p:stCondLst>
                                            <p:cond delay="0"/>
                                          </p:stCondLst>
                                        </p:cTn>
                                        <p:tgtEl>
                                          <p:spTgt spid="424"/>
                                        </p:tgtEl>
                                        <p:attrNameLst>
                                          <p:attrName>style.visibility</p:attrName>
                                        </p:attrNameLst>
                                      </p:cBhvr>
                                      <p:to>
                                        <p:strVal val="visible"/>
                                      </p:to>
                                    </p:set>
                                    <p:animEffect transition="in" filter="wipe(left)">
                                      <p:cBhvr>
                                        <p:cTn id="179" dur="500"/>
                                        <p:tgtEl>
                                          <p:spTgt spid="424"/>
                                        </p:tgtEl>
                                      </p:cBhvr>
                                    </p:animEffect>
                                  </p:childTnLst>
                                </p:cTn>
                              </p:par>
                            </p:childTnLst>
                          </p:cTn>
                        </p:par>
                        <p:par>
                          <p:cTn id="180" fill="hold">
                            <p:stCondLst>
                              <p:cond delay="22000"/>
                            </p:stCondLst>
                            <p:childTnLst>
                              <p:par>
                                <p:cTn id="181" presetID="22" presetClass="entr" presetSubtype="8" fill="hold" nodeType="afterEffect">
                                  <p:stCondLst>
                                    <p:cond delay="0"/>
                                  </p:stCondLst>
                                  <p:childTnLst>
                                    <p:set>
                                      <p:cBhvr>
                                        <p:cTn id="182" dur="1" fill="hold">
                                          <p:stCondLst>
                                            <p:cond delay="0"/>
                                          </p:stCondLst>
                                        </p:cTn>
                                        <p:tgtEl>
                                          <p:spTgt spid="475"/>
                                        </p:tgtEl>
                                        <p:attrNameLst>
                                          <p:attrName>style.visibility</p:attrName>
                                        </p:attrNameLst>
                                      </p:cBhvr>
                                      <p:to>
                                        <p:strVal val="visible"/>
                                      </p:to>
                                    </p:set>
                                    <p:animEffect transition="in" filter="wipe(left)">
                                      <p:cBhvr>
                                        <p:cTn id="183" dur="500"/>
                                        <p:tgtEl>
                                          <p:spTgt spid="475"/>
                                        </p:tgtEl>
                                      </p:cBhvr>
                                    </p:animEffect>
                                  </p:childTnLst>
                                </p:cTn>
                              </p:par>
                            </p:childTnLst>
                          </p:cTn>
                        </p:par>
                        <p:par>
                          <p:cTn id="184" fill="hold">
                            <p:stCondLst>
                              <p:cond delay="22500"/>
                            </p:stCondLst>
                            <p:childTnLst>
                              <p:par>
                                <p:cTn id="185" presetID="22" presetClass="entr" presetSubtype="8" fill="hold" grpId="0" nodeType="afterEffect">
                                  <p:stCondLst>
                                    <p:cond delay="0"/>
                                  </p:stCondLst>
                                  <p:childTnLst>
                                    <p:set>
                                      <p:cBhvr>
                                        <p:cTn id="186" dur="1" fill="hold">
                                          <p:stCondLst>
                                            <p:cond delay="0"/>
                                          </p:stCondLst>
                                        </p:cTn>
                                        <p:tgtEl>
                                          <p:spTgt spid="509"/>
                                        </p:tgtEl>
                                        <p:attrNameLst>
                                          <p:attrName>style.visibility</p:attrName>
                                        </p:attrNameLst>
                                      </p:cBhvr>
                                      <p:to>
                                        <p:strVal val="visible"/>
                                      </p:to>
                                    </p:set>
                                    <p:animEffect transition="in" filter="wipe(left)">
                                      <p:cBhvr>
                                        <p:cTn id="187" dur="500"/>
                                        <p:tgtEl>
                                          <p:spTgt spid="509"/>
                                        </p:tgtEl>
                                      </p:cBhvr>
                                    </p:animEffect>
                                  </p:childTnLst>
                                </p:cTn>
                              </p:par>
                            </p:childTnLst>
                          </p:cTn>
                        </p:par>
                        <p:par>
                          <p:cTn id="188" fill="hold">
                            <p:stCondLst>
                              <p:cond delay="23000"/>
                            </p:stCondLst>
                            <p:childTnLst>
                              <p:par>
                                <p:cTn id="189" presetID="22" presetClass="entr" presetSubtype="8" fill="hold" nodeType="afterEffect">
                                  <p:stCondLst>
                                    <p:cond delay="0"/>
                                  </p:stCondLst>
                                  <p:childTnLst>
                                    <p:set>
                                      <p:cBhvr>
                                        <p:cTn id="190" dur="1" fill="hold">
                                          <p:stCondLst>
                                            <p:cond delay="0"/>
                                          </p:stCondLst>
                                        </p:cTn>
                                        <p:tgtEl>
                                          <p:spTgt spid="510"/>
                                        </p:tgtEl>
                                        <p:attrNameLst>
                                          <p:attrName>style.visibility</p:attrName>
                                        </p:attrNameLst>
                                      </p:cBhvr>
                                      <p:to>
                                        <p:strVal val="visible"/>
                                      </p:to>
                                    </p:set>
                                    <p:animEffect transition="in" filter="wipe(left)">
                                      <p:cBhvr>
                                        <p:cTn id="191" dur="500"/>
                                        <p:tgtEl>
                                          <p:spTgt spid="510"/>
                                        </p:tgtEl>
                                      </p:cBhvr>
                                    </p:animEffect>
                                  </p:childTnLst>
                                </p:cTn>
                              </p:par>
                            </p:childTnLst>
                          </p:cTn>
                        </p:par>
                        <p:par>
                          <p:cTn id="192" fill="hold">
                            <p:stCondLst>
                              <p:cond delay="23500"/>
                            </p:stCondLst>
                            <p:childTnLst>
                              <p:par>
                                <p:cTn id="193" presetID="22" presetClass="entr" presetSubtype="8" fill="hold" grpId="0" nodeType="afterEffect">
                                  <p:stCondLst>
                                    <p:cond delay="0"/>
                                  </p:stCondLst>
                                  <p:childTnLst>
                                    <p:set>
                                      <p:cBhvr>
                                        <p:cTn id="194" dur="1" fill="hold">
                                          <p:stCondLst>
                                            <p:cond delay="0"/>
                                          </p:stCondLst>
                                        </p:cTn>
                                        <p:tgtEl>
                                          <p:spTgt spid="513"/>
                                        </p:tgtEl>
                                        <p:attrNameLst>
                                          <p:attrName>style.visibility</p:attrName>
                                        </p:attrNameLst>
                                      </p:cBhvr>
                                      <p:to>
                                        <p:strVal val="visible"/>
                                      </p:to>
                                    </p:set>
                                    <p:animEffect transition="in" filter="wipe(left)">
                                      <p:cBhvr>
                                        <p:cTn id="195" dur="500"/>
                                        <p:tgtEl>
                                          <p:spTgt spid="513"/>
                                        </p:tgtEl>
                                      </p:cBhvr>
                                    </p:animEffect>
                                  </p:childTnLst>
                                </p:cTn>
                              </p:par>
                            </p:childTnLst>
                          </p:cTn>
                        </p:par>
                        <p:par>
                          <p:cTn id="196" fill="hold">
                            <p:stCondLst>
                              <p:cond delay="24000"/>
                            </p:stCondLst>
                            <p:childTnLst>
                              <p:par>
                                <p:cTn id="197" presetID="22" presetClass="entr" presetSubtype="8" fill="hold" nodeType="afterEffect">
                                  <p:stCondLst>
                                    <p:cond delay="0"/>
                                  </p:stCondLst>
                                  <p:childTnLst>
                                    <p:set>
                                      <p:cBhvr>
                                        <p:cTn id="198" dur="1" fill="hold">
                                          <p:stCondLst>
                                            <p:cond delay="0"/>
                                          </p:stCondLst>
                                        </p:cTn>
                                        <p:tgtEl>
                                          <p:spTgt spid="514"/>
                                        </p:tgtEl>
                                        <p:attrNameLst>
                                          <p:attrName>style.visibility</p:attrName>
                                        </p:attrNameLst>
                                      </p:cBhvr>
                                      <p:to>
                                        <p:strVal val="visible"/>
                                      </p:to>
                                    </p:set>
                                    <p:animEffect transition="in" filter="wipe(left)">
                                      <p:cBhvr>
                                        <p:cTn id="199" dur="500"/>
                                        <p:tgtEl>
                                          <p:spTgt spid="514"/>
                                        </p:tgtEl>
                                      </p:cBhvr>
                                    </p:animEffect>
                                  </p:childTnLst>
                                </p:cTn>
                              </p:par>
                            </p:childTnLst>
                          </p:cTn>
                        </p:par>
                        <p:par>
                          <p:cTn id="200" fill="hold">
                            <p:stCondLst>
                              <p:cond delay="24500"/>
                            </p:stCondLst>
                            <p:childTnLst>
                              <p:par>
                                <p:cTn id="201" presetID="22" presetClass="entr" presetSubtype="8" fill="hold" grpId="0" nodeType="afterEffect">
                                  <p:stCondLst>
                                    <p:cond delay="0"/>
                                  </p:stCondLst>
                                  <p:childTnLst>
                                    <p:set>
                                      <p:cBhvr>
                                        <p:cTn id="202" dur="1" fill="hold">
                                          <p:stCondLst>
                                            <p:cond delay="0"/>
                                          </p:stCondLst>
                                        </p:cTn>
                                        <p:tgtEl>
                                          <p:spTgt spid="516"/>
                                        </p:tgtEl>
                                        <p:attrNameLst>
                                          <p:attrName>style.visibility</p:attrName>
                                        </p:attrNameLst>
                                      </p:cBhvr>
                                      <p:to>
                                        <p:strVal val="visible"/>
                                      </p:to>
                                    </p:set>
                                    <p:animEffect transition="in" filter="wipe(left)">
                                      <p:cBhvr>
                                        <p:cTn id="203" dur="500"/>
                                        <p:tgtEl>
                                          <p:spTgt spid="516"/>
                                        </p:tgtEl>
                                      </p:cBhvr>
                                    </p:animEffect>
                                  </p:childTnLst>
                                </p:cTn>
                              </p:par>
                            </p:childTnLst>
                          </p:cTn>
                        </p:par>
                        <p:par>
                          <p:cTn id="204" fill="hold">
                            <p:stCondLst>
                              <p:cond delay="25000"/>
                            </p:stCondLst>
                            <p:childTnLst>
                              <p:par>
                                <p:cTn id="205" presetID="22" presetClass="entr" presetSubtype="8" fill="hold" nodeType="afterEffect">
                                  <p:stCondLst>
                                    <p:cond delay="0"/>
                                  </p:stCondLst>
                                  <p:childTnLst>
                                    <p:set>
                                      <p:cBhvr>
                                        <p:cTn id="206" dur="1" fill="hold">
                                          <p:stCondLst>
                                            <p:cond delay="0"/>
                                          </p:stCondLst>
                                        </p:cTn>
                                        <p:tgtEl>
                                          <p:spTgt spid="517"/>
                                        </p:tgtEl>
                                        <p:attrNameLst>
                                          <p:attrName>style.visibility</p:attrName>
                                        </p:attrNameLst>
                                      </p:cBhvr>
                                      <p:to>
                                        <p:strVal val="visible"/>
                                      </p:to>
                                    </p:set>
                                    <p:animEffect transition="in" filter="wipe(left)">
                                      <p:cBhvr>
                                        <p:cTn id="207" dur="500"/>
                                        <p:tgtEl>
                                          <p:spTgt spid="517"/>
                                        </p:tgtEl>
                                      </p:cBhvr>
                                    </p:animEffect>
                                  </p:childTnLst>
                                </p:cTn>
                              </p:par>
                            </p:childTnLst>
                          </p:cTn>
                        </p:par>
                        <p:par>
                          <p:cTn id="208" fill="hold">
                            <p:stCondLst>
                              <p:cond delay="25500"/>
                            </p:stCondLst>
                            <p:childTnLst>
                              <p:par>
                                <p:cTn id="209" presetID="22" presetClass="entr" presetSubtype="8" fill="hold" grpId="0" nodeType="afterEffect">
                                  <p:stCondLst>
                                    <p:cond delay="0"/>
                                  </p:stCondLst>
                                  <p:childTnLst>
                                    <p:set>
                                      <p:cBhvr>
                                        <p:cTn id="210" dur="1" fill="hold">
                                          <p:stCondLst>
                                            <p:cond delay="0"/>
                                          </p:stCondLst>
                                        </p:cTn>
                                        <p:tgtEl>
                                          <p:spTgt spid="520"/>
                                        </p:tgtEl>
                                        <p:attrNameLst>
                                          <p:attrName>style.visibility</p:attrName>
                                        </p:attrNameLst>
                                      </p:cBhvr>
                                      <p:to>
                                        <p:strVal val="visible"/>
                                      </p:to>
                                    </p:set>
                                    <p:animEffect transition="in" filter="wipe(left)">
                                      <p:cBhvr>
                                        <p:cTn id="211" dur="500"/>
                                        <p:tgtEl>
                                          <p:spTgt spid="520"/>
                                        </p:tgtEl>
                                      </p:cBhvr>
                                    </p:animEffect>
                                  </p:childTnLst>
                                </p:cTn>
                              </p:par>
                            </p:childTnLst>
                          </p:cTn>
                        </p:par>
                        <p:par>
                          <p:cTn id="212" fill="hold">
                            <p:stCondLst>
                              <p:cond delay="26000"/>
                            </p:stCondLst>
                            <p:childTnLst>
                              <p:par>
                                <p:cTn id="213" presetID="22" presetClass="entr" presetSubtype="8" fill="hold" nodeType="afterEffect">
                                  <p:stCondLst>
                                    <p:cond delay="0"/>
                                  </p:stCondLst>
                                  <p:childTnLst>
                                    <p:set>
                                      <p:cBhvr>
                                        <p:cTn id="214" dur="1" fill="hold">
                                          <p:stCondLst>
                                            <p:cond delay="0"/>
                                          </p:stCondLst>
                                        </p:cTn>
                                        <p:tgtEl>
                                          <p:spTgt spid="521"/>
                                        </p:tgtEl>
                                        <p:attrNameLst>
                                          <p:attrName>style.visibility</p:attrName>
                                        </p:attrNameLst>
                                      </p:cBhvr>
                                      <p:to>
                                        <p:strVal val="visible"/>
                                      </p:to>
                                    </p:set>
                                    <p:animEffect transition="in" filter="wipe(left)">
                                      <p:cBhvr>
                                        <p:cTn id="215" dur="500"/>
                                        <p:tgtEl>
                                          <p:spTgt spid="521"/>
                                        </p:tgtEl>
                                      </p:cBhvr>
                                    </p:animEffect>
                                  </p:childTnLst>
                                </p:cTn>
                              </p:par>
                            </p:childTnLst>
                          </p:cTn>
                        </p:par>
                        <p:par>
                          <p:cTn id="216" fill="hold">
                            <p:stCondLst>
                              <p:cond delay="26500"/>
                            </p:stCondLst>
                            <p:childTnLst>
                              <p:par>
                                <p:cTn id="217" presetID="22" presetClass="entr" presetSubtype="8" fill="hold" grpId="0" nodeType="afterEffect">
                                  <p:stCondLst>
                                    <p:cond delay="0"/>
                                  </p:stCondLst>
                                  <p:childTnLst>
                                    <p:set>
                                      <p:cBhvr>
                                        <p:cTn id="218" dur="1" fill="hold">
                                          <p:stCondLst>
                                            <p:cond delay="0"/>
                                          </p:stCondLst>
                                        </p:cTn>
                                        <p:tgtEl>
                                          <p:spTgt spid="523"/>
                                        </p:tgtEl>
                                        <p:attrNameLst>
                                          <p:attrName>style.visibility</p:attrName>
                                        </p:attrNameLst>
                                      </p:cBhvr>
                                      <p:to>
                                        <p:strVal val="visible"/>
                                      </p:to>
                                    </p:set>
                                    <p:animEffect transition="in" filter="wipe(left)">
                                      <p:cBhvr>
                                        <p:cTn id="219" dur="500"/>
                                        <p:tgtEl>
                                          <p:spTgt spid="523"/>
                                        </p:tgtEl>
                                      </p:cBhvr>
                                    </p:animEffect>
                                  </p:childTnLst>
                                </p:cTn>
                              </p:par>
                            </p:childTnLst>
                          </p:cTn>
                        </p:par>
                        <p:par>
                          <p:cTn id="220" fill="hold">
                            <p:stCondLst>
                              <p:cond delay="27000"/>
                            </p:stCondLst>
                            <p:childTnLst>
                              <p:par>
                                <p:cTn id="221" presetID="22" presetClass="entr" presetSubtype="8" fill="hold" nodeType="afterEffect">
                                  <p:stCondLst>
                                    <p:cond delay="0"/>
                                  </p:stCondLst>
                                  <p:childTnLst>
                                    <p:set>
                                      <p:cBhvr>
                                        <p:cTn id="222" dur="1" fill="hold">
                                          <p:stCondLst>
                                            <p:cond delay="0"/>
                                          </p:stCondLst>
                                        </p:cTn>
                                        <p:tgtEl>
                                          <p:spTgt spid="524"/>
                                        </p:tgtEl>
                                        <p:attrNameLst>
                                          <p:attrName>style.visibility</p:attrName>
                                        </p:attrNameLst>
                                      </p:cBhvr>
                                      <p:to>
                                        <p:strVal val="visible"/>
                                      </p:to>
                                    </p:set>
                                    <p:animEffect transition="in" filter="wipe(left)">
                                      <p:cBhvr>
                                        <p:cTn id="223" dur="500"/>
                                        <p:tgtEl>
                                          <p:spTgt spid="524"/>
                                        </p:tgtEl>
                                      </p:cBhvr>
                                    </p:animEffect>
                                  </p:childTnLst>
                                </p:cTn>
                              </p:par>
                            </p:childTnLst>
                          </p:cTn>
                        </p:par>
                        <p:par>
                          <p:cTn id="224" fill="hold">
                            <p:stCondLst>
                              <p:cond delay="27500"/>
                            </p:stCondLst>
                            <p:childTnLst>
                              <p:par>
                                <p:cTn id="225" presetID="22" presetClass="entr" presetSubtype="8" fill="hold" grpId="0" nodeType="afterEffect">
                                  <p:stCondLst>
                                    <p:cond delay="0"/>
                                  </p:stCondLst>
                                  <p:childTnLst>
                                    <p:set>
                                      <p:cBhvr>
                                        <p:cTn id="226" dur="1" fill="hold">
                                          <p:stCondLst>
                                            <p:cond delay="0"/>
                                          </p:stCondLst>
                                        </p:cTn>
                                        <p:tgtEl>
                                          <p:spTgt spid="542"/>
                                        </p:tgtEl>
                                        <p:attrNameLst>
                                          <p:attrName>style.visibility</p:attrName>
                                        </p:attrNameLst>
                                      </p:cBhvr>
                                      <p:to>
                                        <p:strVal val="visible"/>
                                      </p:to>
                                    </p:set>
                                    <p:animEffect transition="in" filter="wipe(left)">
                                      <p:cBhvr>
                                        <p:cTn id="227" dur="500"/>
                                        <p:tgtEl>
                                          <p:spTgt spid="542"/>
                                        </p:tgtEl>
                                      </p:cBhvr>
                                    </p:animEffect>
                                  </p:childTnLst>
                                </p:cTn>
                              </p:par>
                            </p:childTnLst>
                          </p:cTn>
                        </p:par>
                        <p:par>
                          <p:cTn id="228" fill="hold">
                            <p:stCondLst>
                              <p:cond delay="28000"/>
                            </p:stCondLst>
                            <p:childTnLst>
                              <p:par>
                                <p:cTn id="229" presetID="22" presetClass="entr" presetSubtype="8" fill="hold" nodeType="afterEffect">
                                  <p:stCondLst>
                                    <p:cond delay="0"/>
                                  </p:stCondLst>
                                  <p:childTnLst>
                                    <p:set>
                                      <p:cBhvr>
                                        <p:cTn id="230" dur="1" fill="hold">
                                          <p:stCondLst>
                                            <p:cond delay="0"/>
                                          </p:stCondLst>
                                        </p:cTn>
                                        <p:tgtEl>
                                          <p:spTgt spid="543"/>
                                        </p:tgtEl>
                                        <p:attrNameLst>
                                          <p:attrName>style.visibility</p:attrName>
                                        </p:attrNameLst>
                                      </p:cBhvr>
                                      <p:to>
                                        <p:strVal val="visible"/>
                                      </p:to>
                                    </p:set>
                                    <p:animEffect transition="in" filter="wipe(left)">
                                      <p:cBhvr>
                                        <p:cTn id="231" dur="500"/>
                                        <p:tgtEl>
                                          <p:spTgt spid="543"/>
                                        </p:tgtEl>
                                      </p:cBhvr>
                                    </p:animEffect>
                                  </p:childTnLst>
                                </p:cTn>
                              </p:par>
                            </p:childTnLst>
                          </p:cTn>
                        </p:par>
                        <p:par>
                          <p:cTn id="232" fill="hold">
                            <p:stCondLst>
                              <p:cond delay="28500"/>
                            </p:stCondLst>
                            <p:childTnLst>
                              <p:par>
                                <p:cTn id="233" presetID="22" presetClass="entr" presetSubtype="8" fill="hold" grpId="0" nodeType="afterEffect">
                                  <p:stCondLst>
                                    <p:cond delay="0"/>
                                  </p:stCondLst>
                                  <p:childTnLst>
                                    <p:set>
                                      <p:cBhvr>
                                        <p:cTn id="234" dur="1" fill="hold">
                                          <p:stCondLst>
                                            <p:cond delay="0"/>
                                          </p:stCondLst>
                                        </p:cTn>
                                        <p:tgtEl>
                                          <p:spTgt spid="544"/>
                                        </p:tgtEl>
                                        <p:attrNameLst>
                                          <p:attrName>style.visibility</p:attrName>
                                        </p:attrNameLst>
                                      </p:cBhvr>
                                      <p:to>
                                        <p:strVal val="visible"/>
                                      </p:to>
                                    </p:set>
                                    <p:animEffect transition="in" filter="wipe(left)">
                                      <p:cBhvr>
                                        <p:cTn id="235" dur="500"/>
                                        <p:tgtEl>
                                          <p:spTgt spid="544"/>
                                        </p:tgtEl>
                                      </p:cBhvr>
                                    </p:animEffect>
                                  </p:childTnLst>
                                </p:cTn>
                              </p:par>
                            </p:childTnLst>
                          </p:cTn>
                        </p:par>
                        <p:par>
                          <p:cTn id="236" fill="hold">
                            <p:stCondLst>
                              <p:cond delay="29000"/>
                            </p:stCondLst>
                            <p:childTnLst>
                              <p:par>
                                <p:cTn id="237" presetID="22" presetClass="entr" presetSubtype="8" fill="hold" nodeType="afterEffect">
                                  <p:stCondLst>
                                    <p:cond delay="0"/>
                                  </p:stCondLst>
                                  <p:childTnLst>
                                    <p:set>
                                      <p:cBhvr>
                                        <p:cTn id="238" dur="1" fill="hold">
                                          <p:stCondLst>
                                            <p:cond delay="0"/>
                                          </p:stCondLst>
                                        </p:cTn>
                                        <p:tgtEl>
                                          <p:spTgt spid="545"/>
                                        </p:tgtEl>
                                        <p:attrNameLst>
                                          <p:attrName>style.visibility</p:attrName>
                                        </p:attrNameLst>
                                      </p:cBhvr>
                                      <p:to>
                                        <p:strVal val="visible"/>
                                      </p:to>
                                    </p:set>
                                    <p:animEffect transition="in" filter="wipe(left)">
                                      <p:cBhvr>
                                        <p:cTn id="239" dur="500"/>
                                        <p:tgtEl>
                                          <p:spTgt spid="545"/>
                                        </p:tgtEl>
                                      </p:cBhvr>
                                    </p:animEffect>
                                  </p:childTnLst>
                                </p:cTn>
                              </p:par>
                            </p:childTnLst>
                          </p:cTn>
                        </p:par>
                        <p:par>
                          <p:cTn id="240" fill="hold">
                            <p:stCondLst>
                              <p:cond delay="29500"/>
                            </p:stCondLst>
                            <p:childTnLst>
                              <p:par>
                                <p:cTn id="241" presetID="22" presetClass="entr" presetSubtype="8" fill="hold" grpId="0" nodeType="afterEffect">
                                  <p:stCondLst>
                                    <p:cond delay="0"/>
                                  </p:stCondLst>
                                  <p:childTnLst>
                                    <p:set>
                                      <p:cBhvr>
                                        <p:cTn id="242" dur="1" fill="hold">
                                          <p:stCondLst>
                                            <p:cond delay="0"/>
                                          </p:stCondLst>
                                        </p:cTn>
                                        <p:tgtEl>
                                          <p:spTgt spid="546"/>
                                        </p:tgtEl>
                                        <p:attrNameLst>
                                          <p:attrName>style.visibility</p:attrName>
                                        </p:attrNameLst>
                                      </p:cBhvr>
                                      <p:to>
                                        <p:strVal val="visible"/>
                                      </p:to>
                                    </p:set>
                                    <p:animEffect transition="in" filter="wipe(left)">
                                      <p:cBhvr>
                                        <p:cTn id="243" dur="500"/>
                                        <p:tgtEl>
                                          <p:spTgt spid="546"/>
                                        </p:tgtEl>
                                      </p:cBhvr>
                                    </p:animEffect>
                                  </p:childTnLst>
                                </p:cTn>
                              </p:par>
                            </p:childTnLst>
                          </p:cTn>
                        </p:par>
                        <p:par>
                          <p:cTn id="244" fill="hold">
                            <p:stCondLst>
                              <p:cond delay="30000"/>
                            </p:stCondLst>
                            <p:childTnLst>
                              <p:par>
                                <p:cTn id="245" presetID="22" presetClass="entr" presetSubtype="8" fill="hold" nodeType="afterEffect">
                                  <p:stCondLst>
                                    <p:cond delay="0"/>
                                  </p:stCondLst>
                                  <p:childTnLst>
                                    <p:set>
                                      <p:cBhvr>
                                        <p:cTn id="246" dur="1" fill="hold">
                                          <p:stCondLst>
                                            <p:cond delay="0"/>
                                          </p:stCondLst>
                                        </p:cTn>
                                        <p:tgtEl>
                                          <p:spTgt spid="547"/>
                                        </p:tgtEl>
                                        <p:attrNameLst>
                                          <p:attrName>style.visibility</p:attrName>
                                        </p:attrNameLst>
                                      </p:cBhvr>
                                      <p:to>
                                        <p:strVal val="visible"/>
                                      </p:to>
                                    </p:set>
                                    <p:animEffect transition="in" filter="wipe(left)">
                                      <p:cBhvr>
                                        <p:cTn id="247" dur="500"/>
                                        <p:tgtEl>
                                          <p:spTgt spid="547"/>
                                        </p:tgtEl>
                                      </p:cBhvr>
                                    </p:animEffect>
                                  </p:childTnLst>
                                </p:cTn>
                              </p:par>
                            </p:childTnLst>
                          </p:cTn>
                        </p:par>
                        <p:par>
                          <p:cTn id="248" fill="hold">
                            <p:stCondLst>
                              <p:cond delay="30500"/>
                            </p:stCondLst>
                            <p:childTnLst>
                              <p:par>
                                <p:cTn id="249" presetID="22" presetClass="entr" presetSubtype="8" fill="hold" grpId="0" nodeType="afterEffect">
                                  <p:stCondLst>
                                    <p:cond delay="0"/>
                                  </p:stCondLst>
                                  <p:childTnLst>
                                    <p:set>
                                      <p:cBhvr>
                                        <p:cTn id="250" dur="1" fill="hold">
                                          <p:stCondLst>
                                            <p:cond delay="0"/>
                                          </p:stCondLst>
                                        </p:cTn>
                                        <p:tgtEl>
                                          <p:spTgt spid="548"/>
                                        </p:tgtEl>
                                        <p:attrNameLst>
                                          <p:attrName>style.visibility</p:attrName>
                                        </p:attrNameLst>
                                      </p:cBhvr>
                                      <p:to>
                                        <p:strVal val="visible"/>
                                      </p:to>
                                    </p:set>
                                    <p:animEffect transition="in" filter="wipe(left)">
                                      <p:cBhvr>
                                        <p:cTn id="251" dur="500"/>
                                        <p:tgtEl>
                                          <p:spTgt spid="548"/>
                                        </p:tgtEl>
                                      </p:cBhvr>
                                    </p:animEffect>
                                  </p:childTnLst>
                                </p:cTn>
                              </p:par>
                            </p:childTnLst>
                          </p:cTn>
                        </p:par>
                        <p:par>
                          <p:cTn id="252" fill="hold">
                            <p:stCondLst>
                              <p:cond delay="31000"/>
                            </p:stCondLst>
                            <p:childTnLst>
                              <p:par>
                                <p:cTn id="253" presetID="22" presetClass="entr" presetSubtype="8" fill="hold" nodeType="afterEffect">
                                  <p:stCondLst>
                                    <p:cond delay="0"/>
                                  </p:stCondLst>
                                  <p:childTnLst>
                                    <p:set>
                                      <p:cBhvr>
                                        <p:cTn id="254" dur="1" fill="hold">
                                          <p:stCondLst>
                                            <p:cond delay="0"/>
                                          </p:stCondLst>
                                        </p:cTn>
                                        <p:tgtEl>
                                          <p:spTgt spid="549"/>
                                        </p:tgtEl>
                                        <p:attrNameLst>
                                          <p:attrName>style.visibility</p:attrName>
                                        </p:attrNameLst>
                                      </p:cBhvr>
                                      <p:to>
                                        <p:strVal val="visible"/>
                                      </p:to>
                                    </p:set>
                                    <p:animEffect transition="in" filter="wipe(left)">
                                      <p:cBhvr>
                                        <p:cTn id="255" dur="500"/>
                                        <p:tgtEl>
                                          <p:spTgt spid="549"/>
                                        </p:tgtEl>
                                      </p:cBhvr>
                                    </p:animEffect>
                                  </p:childTnLst>
                                </p:cTn>
                              </p:par>
                            </p:childTnLst>
                          </p:cTn>
                        </p:par>
                        <p:par>
                          <p:cTn id="256" fill="hold">
                            <p:stCondLst>
                              <p:cond delay="31500"/>
                            </p:stCondLst>
                            <p:childTnLst>
                              <p:par>
                                <p:cTn id="257" presetID="22" presetClass="entr" presetSubtype="8" fill="hold" grpId="0" nodeType="afterEffect">
                                  <p:stCondLst>
                                    <p:cond delay="0"/>
                                  </p:stCondLst>
                                  <p:childTnLst>
                                    <p:set>
                                      <p:cBhvr>
                                        <p:cTn id="258" dur="1" fill="hold">
                                          <p:stCondLst>
                                            <p:cond delay="0"/>
                                          </p:stCondLst>
                                        </p:cTn>
                                        <p:tgtEl>
                                          <p:spTgt spid="550"/>
                                        </p:tgtEl>
                                        <p:attrNameLst>
                                          <p:attrName>style.visibility</p:attrName>
                                        </p:attrNameLst>
                                      </p:cBhvr>
                                      <p:to>
                                        <p:strVal val="visible"/>
                                      </p:to>
                                    </p:set>
                                    <p:animEffect transition="in" filter="wipe(left)">
                                      <p:cBhvr>
                                        <p:cTn id="259" dur="500"/>
                                        <p:tgtEl>
                                          <p:spTgt spid="550"/>
                                        </p:tgtEl>
                                      </p:cBhvr>
                                    </p:animEffect>
                                  </p:childTnLst>
                                </p:cTn>
                              </p:par>
                            </p:childTnLst>
                          </p:cTn>
                        </p:par>
                        <p:par>
                          <p:cTn id="260" fill="hold">
                            <p:stCondLst>
                              <p:cond delay="32000"/>
                            </p:stCondLst>
                            <p:childTnLst>
                              <p:par>
                                <p:cTn id="261" presetID="22" presetClass="entr" presetSubtype="8" fill="hold" nodeType="afterEffect">
                                  <p:stCondLst>
                                    <p:cond delay="0"/>
                                  </p:stCondLst>
                                  <p:childTnLst>
                                    <p:set>
                                      <p:cBhvr>
                                        <p:cTn id="262" dur="1" fill="hold">
                                          <p:stCondLst>
                                            <p:cond delay="0"/>
                                          </p:stCondLst>
                                        </p:cTn>
                                        <p:tgtEl>
                                          <p:spTgt spid="551"/>
                                        </p:tgtEl>
                                        <p:attrNameLst>
                                          <p:attrName>style.visibility</p:attrName>
                                        </p:attrNameLst>
                                      </p:cBhvr>
                                      <p:to>
                                        <p:strVal val="visible"/>
                                      </p:to>
                                    </p:set>
                                    <p:animEffect transition="in" filter="wipe(left)">
                                      <p:cBhvr>
                                        <p:cTn id="263" dur="500"/>
                                        <p:tgtEl>
                                          <p:spTgt spid="551"/>
                                        </p:tgtEl>
                                      </p:cBhvr>
                                    </p:animEffect>
                                  </p:childTnLst>
                                </p:cTn>
                              </p:par>
                            </p:childTnLst>
                          </p:cTn>
                        </p:par>
                        <p:par>
                          <p:cTn id="264" fill="hold">
                            <p:stCondLst>
                              <p:cond delay="32500"/>
                            </p:stCondLst>
                            <p:childTnLst>
                              <p:par>
                                <p:cTn id="265" presetID="22" presetClass="entr" presetSubtype="8" fill="hold" nodeType="afterEffect">
                                  <p:stCondLst>
                                    <p:cond delay="0"/>
                                  </p:stCondLst>
                                  <p:childTnLst>
                                    <p:set>
                                      <p:cBhvr>
                                        <p:cTn id="266" dur="1" fill="hold">
                                          <p:stCondLst>
                                            <p:cond delay="0"/>
                                          </p:stCondLst>
                                        </p:cTn>
                                        <p:tgtEl>
                                          <p:spTgt spid="553"/>
                                        </p:tgtEl>
                                        <p:attrNameLst>
                                          <p:attrName>style.visibility</p:attrName>
                                        </p:attrNameLst>
                                      </p:cBhvr>
                                      <p:to>
                                        <p:strVal val="visible"/>
                                      </p:to>
                                    </p:set>
                                    <p:animEffect transition="in" filter="wipe(left)">
                                      <p:cBhvr>
                                        <p:cTn id="267" dur="500"/>
                                        <p:tgtEl>
                                          <p:spTgt spid="553"/>
                                        </p:tgtEl>
                                      </p:cBhvr>
                                    </p:animEffect>
                                  </p:childTnLst>
                                </p:cTn>
                              </p:par>
                            </p:childTnLst>
                          </p:cTn>
                        </p:par>
                        <p:par>
                          <p:cTn id="268" fill="hold">
                            <p:stCondLst>
                              <p:cond delay="33000"/>
                            </p:stCondLst>
                            <p:childTnLst>
                              <p:par>
                                <p:cTn id="269" presetID="22" presetClass="entr" presetSubtype="8" fill="hold" nodeType="afterEffect">
                                  <p:stCondLst>
                                    <p:cond delay="0"/>
                                  </p:stCondLst>
                                  <p:childTnLst>
                                    <p:set>
                                      <p:cBhvr>
                                        <p:cTn id="270" dur="1" fill="hold">
                                          <p:stCondLst>
                                            <p:cond delay="0"/>
                                          </p:stCondLst>
                                        </p:cTn>
                                        <p:tgtEl>
                                          <p:spTgt spid="555"/>
                                        </p:tgtEl>
                                        <p:attrNameLst>
                                          <p:attrName>style.visibility</p:attrName>
                                        </p:attrNameLst>
                                      </p:cBhvr>
                                      <p:to>
                                        <p:strVal val="visible"/>
                                      </p:to>
                                    </p:set>
                                    <p:animEffect transition="in" filter="wipe(left)">
                                      <p:cBhvr>
                                        <p:cTn id="271" dur="500"/>
                                        <p:tgtEl>
                                          <p:spTgt spid="555"/>
                                        </p:tgtEl>
                                      </p:cBhvr>
                                    </p:animEffect>
                                  </p:childTnLst>
                                </p:cTn>
                              </p:par>
                            </p:childTnLst>
                          </p:cTn>
                        </p:par>
                        <p:par>
                          <p:cTn id="272" fill="hold">
                            <p:stCondLst>
                              <p:cond delay="33500"/>
                            </p:stCondLst>
                            <p:childTnLst>
                              <p:par>
                                <p:cTn id="273" presetID="22" presetClass="entr" presetSubtype="8" fill="hold" nodeType="afterEffect">
                                  <p:stCondLst>
                                    <p:cond delay="0"/>
                                  </p:stCondLst>
                                  <p:childTnLst>
                                    <p:set>
                                      <p:cBhvr>
                                        <p:cTn id="274" dur="1" fill="hold">
                                          <p:stCondLst>
                                            <p:cond delay="0"/>
                                          </p:stCondLst>
                                        </p:cTn>
                                        <p:tgtEl>
                                          <p:spTgt spid="562"/>
                                        </p:tgtEl>
                                        <p:attrNameLst>
                                          <p:attrName>style.visibility</p:attrName>
                                        </p:attrNameLst>
                                      </p:cBhvr>
                                      <p:to>
                                        <p:strVal val="visible"/>
                                      </p:to>
                                    </p:set>
                                    <p:animEffect transition="in" filter="wipe(left)">
                                      <p:cBhvr>
                                        <p:cTn id="275" dur="500"/>
                                        <p:tgtEl>
                                          <p:spTgt spid="562"/>
                                        </p:tgtEl>
                                      </p:cBhvr>
                                    </p:animEffect>
                                  </p:childTnLst>
                                </p:cTn>
                              </p:par>
                            </p:childTnLst>
                          </p:cTn>
                        </p:par>
                        <p:par>
                          <p:cTn id="276" fill="hold">
                            <p:stCondLst>
                              <p:cond delay="34000"/>
                            </p:stCondLst>
                            <p:childTnLst>
                              <p:par>
                                <p:cTn id="277" presetID="22" presetClass="entr" presetSubtype="8" fill="hold" grpId="0" nodeType="afterEffect">
                                  <p:stCondLst>
                                    <p:cond delay="0"/>
                                  </p:stCondLst>
                                  <p:childTnLst>
                                    <p:set>
                                      <p:cBhvr>
                                        <p:cTn id="278" dur="1" fill="hold">
                                          <p:stCondLst>
                                            <p:cond delay="0"/>
                                          </p:stCondLst>
                                        </p:cTn>
                                        <p:tgtEl>
                                          <p:spTgt spid="561"/>
                                        </p:tgtEl>
                                        <p:attrNameLst>
                                          <p:attrName>style.visibility</p:attrName>
                                        </p:attrNameLst>
                                      </p:cBhvr>
                                      <p:to>
                                        <p:strVal val="visible"/>
                                      </p:to>
                                    </p:set>
                                    <p:animEffect transition="in" filter="wipe(left)">
                                      <p:cBhvr>
                                        <p:cTn id="279" dur="500"/>
                                        <p:tgtEl>
                                          <p:spTgt spid="561"/>
                                        </p:tgtEl>
                                      </p:cBhvr>
                                    </p:animEffect>
                                  </p:childTnLst>
                                </p:cTn>
                              </p:par>
                            </p:childTnLst>
                          </p:cTn>
                        </p:par>
                        <p:par>
                          <p:cTn id="280" fill="hold">
                            <p:stCondLst>
                              <p:cond delay="34500"/>
                            </p:stCondLst>
                            <p:childTnLst>
                              <p:par>
                                <p:cTn id="281" presetID="22" presetClass="entr" presetSubtype="8" fill="hold" grpId="0" nodeType="afterEffect">
                                  <p:stCondLst>
                                    <p:cond delay="0"/>
                                  </p:stCondLst>
                                  <p:childTnLst>
                                    <p:set>
                                      <p:cBhvr>
                                        <p:cTn id="282" dur="1" fill="hold">
                                          <p:stCondLst>
                                            <p:cond delay="0"/>
                                          </p:stCondLst>
                                        </p:cTn>
                                        <p:tgtEl>
                                          <p:spTgt spid="234"/>
                                        </p:tgtEl>
                                        <p:attrNameLst>
                                          <p:attrName>style.visibility</p:attrName>
                                        </p:attrNameLst>
                                      </p:cBhvr>
                                      <p:to>
                                        <p:strVal val="visible"/>
                                      </p:to>
                                    </p:set>
                                    <p:animEffect transition="in" filter="wipe(left)">
                                      <p:cBhvr>
                                        <p:cTn id="283" dur="500"/>
                                        <p:tgtEl>
                                          <p:spTgt spid="234"/>
                                        </p:tgtEl>
                                      </p:cBhvr>
                                    </p:animEffect>
                                  </p:childTnLst>
                                </p:cTn>
                              </p:par>
                            </p:childTnLst>
                          </p:cTn>
                        </p:par>
                        <p:par>
                          <p:cTn id="284" fill="hold">
                            <p:stCondLst>
                              <p:cond delay="35000"/>
                            </p:stCondLst>
                            <p:childTnLst>
                              <p:par>
                                <p:cTn id="285" presetID="22" presetClass="entr" presetSubtype="8" fill="hold" nodeType="afterEffect">
                                  <p:stCondLst>
                                    <p:cond delay="0"/>
                                  </p:stCondLst>
                                  <p:childTnLst>
                                    <p:set>
                                      <p:cBhvr>
                                        <p:cTn id="286" dur="1" fill="hold">
                                          <p:stCondLst>
                                            <p:cond delay="0"/>
                                          </p:stCondLst>
                                        </p:cTn>
                                        <p:tgtEl>
                                          <p:spTgt spid="236"/>
                                        </p:tgtEl>
                                        <p:attrNameLst>
                                          <p:attrName>style.visibility</p:attrName>
                                        </p:attrNameLst>
                                      </p:cBhvr>
                                      <p:to>
                                        <p:strVal val="visible"/>
                                      </p:to>
                                    </p:set>
                                    <p:animEffect transition="in" filter="wipe(left)">
                                      <p:cBhvr>
                                        <p:cTn id="287" dur="500"/>
                                        <p:tgtEl>
                                          <p:spTgt spid="236"/>
                                        </p:tgtEl>
                                      </p:cBhvr>
                                    </p:animEffect>
                                  </p:childTnLst>
                                </p:cTn>
                              </p:par>
                            </p:childTnLst>
                          </p:cTn>
                        </p:par>
                        <p:par>
                          <p:cTn id="288" fill="hold">
                            <p:stCondLst>
                              <p:cond delay="35500"/>
                            </p:stCondLst>
                            <p:childTnLst>
                              <p:par>
                                <p:cTn id="289" presetID="22" presetClass="entr" presetSubtype="8" fill="hold" grpId="0" nodeType="afterEffect">
                                  <p:stCondLst>
                                    <p:cond delay="0"/>
                                  </p:stCondLst>
                                  <p:childTnLst>
                                    <p:set>
                                      <p:cBhvr>
                                        <p:cTn id="290" dur="1" fill="hold">
                                          <p:stCondLst>
                                            <p:cond delay="0"/>
                                          </p:stCondLst>
                                        </p:cTn>
                                        <p:tgtEl>
                                          <p:spTgt spid="239"/>
                                        </p:tgtEl>
                                        <p:attrNameLst>
                                          <p:attrName>style.visibility</p:attrName>
                                        </p:attrNameLst>
                                      </p:cBhvr>
                                      <p:to>
                                        <p:strVal val="visible"/>
                                      </p:to>
                                    </p:set>
                                    <p:animEffect transition="in" filter="wipe(left)">
                                      <p:cBhvr>
                                        <p:cTn id="291" dur="500"/>
                                        <p:tgtEl>
                                          <p:spTgt spid="239"/>
                                        </p:tgtEl>
                                      </p:cBhvr>
                                    </p:animEffect>
                                  </p:childTnLst>
                                </p:cTn>
                              </p:par>
                            </p:childTnLst>
                          </p:cTn>
                        </p:par>
                        <p:par>
                          <p:cTn id="292" fill="hold">
                            <p:stCondLst>
                              <p:cond delay="36000"/>
                            </p:stCondLst>
                            <p:childTnLst>
                              <p:par>
                                <p:cTn id="293" presetID="22" presetClass="entr" presetSubtype="8" fill="hold" grpId="0" nodeType="afterEffect">
                                  <p:stCondLst>
                                    <p:cond delay="0"/>
                                  </p:stCondLst>
                                  <p:childTnLst>
                                    <p:set>
                                      <p:cBhvr>
                                        <p:cTn id="294" dur="1" fill="hold">
                                          <p:stCondLst>
                                            <p:cond delay="0"/>
                                          </p:stCondLst>
                                        </p:cTn>
                                        <p:tgtEl>
                                          <p:spTgt spid="240"/>
                                        </p:tgtEl>
                                        <p:attrNameLst>
                                          <p:attrName>style.visibility</p:attrName>
                                        </p:attrNameLst>
                                      </p:cBhvr>
                                      <p:to>
                                        <p:strVal val="visible"/>
                                      </p:to>
                                    </p:set>
                                    <p:animEffect transition="in" filter="wipe(left)">
                                      <p:cBhvr>
                                        <p:cTn id="295" dur="500"/>
                                        <p:tgtEl>
                                          <p:spTgt spid="240"/>
                                        </p:tgtEl>
                                      </p:cBhvr>
                                    </p:animEffect>
                                  </p:childTnLst>
                                </p:cTn>
                              </p:par>
                            </p:childTnLst>
                          </p:cTn>
                        </p:par>
                        <p:par>
                          <p:cTn id="296" fill="hold">
                            <p:stCondLst>
                              <p:cond delay="36500"/>
                            </p:stCondLst>
                            <p:childTnLst>
                              <p:par>
                                <p:cTn id="297" presetID="22" presetClass="entr" presetSubtype="8" fill="hold" nodeType="afterEffect">
                                  <p:stCondLst>
                                    <p:cond delay="0"/>
                                  </p:stCondLst>
                                  <p:childTnLst>
                                    <p:set>
                                      <p:cBhvr>
                                        <p:cTn id="298" dur="1" fill="hold">
                                          <p:stCondLst>
                                            <p:cond delay="0"/>
                                          </p:stCondLst>
                                        </p:cTn>
                                        <p:tgtEl>
                                          <p:spTgt spid="241"/>
                                        </p:tgtEl>
                                        <p:attrNameLst>
                                          <p:attrName>style.visibility</p:attrName>
                                        </p:attrNameLst>
                                      </p:cBhvr>
                                      <p:to>
                                        <p:strVal val="visible"/>
                                      </p:to>
                                    </p:set>
                                    <p:animEffect transition="in" filter="wipe(left)">
                                      <p:cBhvr>
                                        <p:cTn id="299" dur="500"/>
                                        <p:tgtEl>
                                          <p:spTgt spid="241"/>
                                        </p:tgtEl>
                                      </p:cBhvr>
                                    </p:animEffect>
                                  </p:childTnLst>
                                </p:cTn>
                              </p:par>
                            </p:childTnLst>
                          </p:cTn>
                        </p:par>
                        <p:par>
                          <p:cTn id="300" fill="hold">
                            <p:stCondLst>
                              <p:cond delay="37000"/>
                            </p:stCondLst>
                            <p:childTnLst>
                              <p:par>
                                <p:cTn id="301" presetID="22" presetClass="entr" presetSubtype="8" fill="hold" grpId="0" nodeType="afterEffect">
                                  <p:stCondLst>
                                    <p:cond delay="0"/>
                                  </p:stCondLst>
                                  <p:childTnLst>
                                    <p:set>
                                      <p:cBhvr>
                                        <p:cTn id="302" dur="1" fill="hold">
                                          <p:stCondLst>
                                            <p:cond delay="0"/>
                                          </p:stCondLst>
                                        </p:cTn>
                                        <p:tgtEl>
                                          <p:spTgt spid="257"/>
                                        </p:tgtEl>
                                        <p:attrNameLst>
                                          <p:attrName>style.visibility</p:attrName>
                                        </p:attrNameLst>
                                      </p:cBhvr>
                                      <p:to>
                                        <p:strVal val="visible"/>
                                      </p:to>
                                    </p:set>
                                    <p:animEffect transition="in" filter="wipe(left)">
                                      <p:cBhvr>
                                        <p:cTn id="303" dur="500"/>
                                        <p:tgtEl>
                                          <p:spTgt spid="2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animBg="1"/>
      <p:bldP spid="362" grpId="0" animBg="1"/>
      <p:bldP spid="364" grpId="0" animBg="1"/>
      <p:bldP spid="369" grpId="0" animBg="1"/>
      <p:bldP spid="370" grpId="0" animBg="1"/>
      <p:bldP spid="371" grpId="0" animBg="1"/>
      <p:bldP spid="374" grpId="0" animBg="1"/>
      <p:bldP spid="379" grpId="0" animBg="1"/>
      <p:bldP spid="382" grpId="0" animBg="1"/>
      <p:bldP spid="413" grpId="0" animBg="1"/>
      <p:bldP spid="423" grpId="0" animBg="1"/>
      <p:bldP spid="509" grpId="0" animBg="1"/>
      <p:bldP spid="513" grpId="0" animBg="1"/>
      <p:bldP spid="516" grpId="0" animBg="1"/>
      <p:bldP spid="520" grpId="0" animBg="1"/>
      <p:bldP spid="523" grpId="0" animBg="1"/>
      <p:bldP spid="542" grpId="0" animBg="1"/>
      <p:bldP spid="544" grpId="0" animBg="1"/>
      <p:bldP spid="546" grpId="0" animBg="1"/>
      <p:bldP spid="548" grpId="0" animBg="1"/>
      <p:bldP spid="234" grpId="0" animBg="1"/>
      <p:bldP spid="239" grpId="0" animBg="1"/>
      <p:bldP spid="240" grpId="0" animBg="1"/>
      <p:bldP spid="257" grpId="0" animBg="1"/>
      <p:bldP spid="344" grpId="0" animBg="1"/>
      <p:bldP spid="416" grpId="0" animBg="1"/>
      <p:bldP spid="290" grpId="0" animBg="1"/>
      <p:bldP spid="334" grpId="0" animBg="1"/>
      <p:bldP spid="356" grpId="0" animBg="1"/>
      <p:bldP spid="358" grpId="0" animBg="1"/>
      <p:bldP spid="361" grpId="0" animBg="1"/>
      <p:bldP spid="550" grpId="0" animBg="1"/>
      <p:bldP spid="561" grpId="0"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pic>
        <p:nvPicPr>
          <p:cNvPr id="390" name="Picture 38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75272" y="-7738514"/>
            <a:ext cx="23418960" cy="21721048"/>
          </a:xfrm>
          <a:prstGeom prst="rect">
            <a:avLst/>
          </a:prstGeom>
        </p:spPr>
      </p:pic>
      <p:sp>
        <p:nvSpPr>
          <p:cNvPr id="122" name="Chevron 121"/>
          <p:cNvSpPr/>
          <p:nvPr userDrawn="1"/>
        </p:nvSpPr>
        <p:spPr>
          <a:xfrm>
            <a:off x="12198900" y="70346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Chevron 132"/>
          <p:cNvSpPr/>
          <p:nvPr userDrawn="1"/>
        </p:nvSpPr>
        <p:spPr>
          <a:xfrm>
            <a:off x="3767997" y="445034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Chevron 133"/>
          <p:cNvSpPr/>
          <p:nvPr userDrawn="1"/>
        </p:nvSpPr>
        <p:spPr>
          <a:xfrm>
            <a:off x="-1914478" y="-152840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Chevron 135"/>
          <p:cNvSpPr/>
          <p:nvPr userDrawn="1"/>
        </p:nvSpPr>
        <p:spPr>
          <a:xfrm>
            <a:off x="-3200266" y="177957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Chevron 136"/>
          <p:cNvSpPr/>
          <p:nvPr userDrawn="1"/>
        </p:nvSpPr>
        <p:spPr>
          <a:xfrm>
            <a:off x="-907361" y="290016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Chevron 137"/>
          <p:cNvSpPr/>
          <p:nvPr userDrawn="1"/>
        </p:nvSpPr>
        <p:spPr>
          <a:xfrm>
            <a:off x="-2140933" y="-47347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Chevron 140"/>
          <p:cNvSpPr/>
          <p:nvPr userDrawn="1"/>
        </p:nvSpPr>
        <p:spPr>
          <a:xfrm>
            <a:off x="8926349" y="17306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Chevron 143"/>
          <p:cNvSpPr/>
          <p:nvPr userDrawn="1"/>
        </p:nvSpPr>
        <p:spPr>
          <a:xfrm>
            <a:off x="-925077" y="177957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Chevron 144"/>
          <p:cNvSpPr/>
          <p:nvPr userDrawn="1"/>
        </p:nvSpPr>
        <p:spPr>
          <a:xfrm>
            <a:off x="8698678" y="10106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Chevron 149"/>
          <p:cNvSpPr/>
          <p:nvPr userDrawn="1"/>
        </p:nvSpPr>
        <p:spPr>
          <a:xfrm>
            <a:off x="-3235278" y="-47816"/>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Chevron 150"/>
          <p:cNvSpPr/>
          <p:nvPr userDrawn="1"/>
        </p:nvSpPr>
        <p:spPr>
          <a:xfrm>
            <a:off x="621039" y="136711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Chevron 151"/>
          <p:cNvSpPr/>
          <p:nvPr userDrawn="1"/>
        </p:nvSpPr>
        <p:spPr>
          <a:xfrm>
            <a:off x="-3200266" y="326016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Chevron 152"/>
          <p:cNvSpPr/>
          <p:nvPr userDrawn="1"/>
        </p:nvSpPr>
        <p:spPr>
          <a:xfrm>
            <a:off x="-907361" y="438074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Chevron 153"/>
          <p:cNvSpPr/>
          <p:nvPr userDrawn="1"/>
        </p:nvSpPr>
        <p:spPr>
          <a:xfrm>
            <a:off x="-3461733" y="100711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Chevron 156"/>
          <p:cNvSpPr/>
          <p:nvPr userDrawn="1"/>
        </p:nvSpPr>
        <p:spPr>
          <a:xfrm>
            <a:off x="8926349" y="321121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Chevron 165"/>
          <p:cNvSpPr/>
          <p:nvPr userDrawn="1"/>
        </p:nvSpPr>
        <p:spPr>
          <a:xfrm>
            <a:off x="-2963834" y="300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Chevron 169"/>
          <p:cNvSpPr/>
          <p:nvPr userDrawn="1"/>
        </p:nvSpPr>
        <p:spPr>
          <a:xfrm>
            <a:off x="-3190289" y="406202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Chevron 171"/>
          <p:cNvSpPr/>
          <p:nvPr userDrawn="1"/>
        </p:nvSpPr>
        <p:spPr>
          <a:xfrm>
            <a:off x="-788317" y="264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Chevron 173"/>
          <p:cNvSpPr/>
          <p:nvPr userDrawn="1"/>
        </p:nvSpPr>
        <p:spPr>
          <a:xfrm>
            <a:off x="632155" y="300709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Chevron 174"/>
          <p:cNvSpPr/>
          <p:nvPr userDrawn="1"/>
        </p:nvSpPr>
        <p:spPr>
          <a:xfrm>
            <a:off x="9177722" y="253249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Chevron 177"/>
          <p:cNvSpPr/>
          <p:nvPr userDrawn="1"/>
        </p:nvSpPr>
        <p:spPr>
          <a:xfrm>
            <a:off x="-915100" y="406202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Chevron 178"/>
          <p:cNvSpPr/>
          <p:nvPr userDrawn="1"/>
        </p:nvSpPr>
        <p:spPr>
          <a:xfrm>
            <a:off x="9917793" y="371406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Chevron 179"/>
          <p:cNvSpPr/>
          <p:nvPr userDrawn="1"/>
        </p:nvSpPr>
        <p:spPr>
          <a:xfrm>
            <a:off x="8817722" y="75756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Chevron 181"/>
          <p:cNvSpPr/>
          <p:nvPr userDrawn="1"/>
        </p:nvSpPr>
        <p:spPr>
          <a:xfrm>
            <a:off x="-2963834" y="448768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Chevron 187"/>
          <p:cNvSpPr/>
          <p:nvPr userDrawn="1"/>
        </p:nvSpPr>
        <p:spPr>
          <a:xfrm>
            <a:off x="-788317" y="412768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Chevron 189"/>
          <p:cNvSpPr/>
          <p:nvPr userDrawn="1"/>
        </p:nvSpPr>
        <p:spPr>
          <a:xfrm>
            <a:off x="8937465" y="117878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Chevron 191"/>
          <p:cNvSpPr/>
          <p:nvPr userDrawn="1"/>
        </p:nvSpPr>
        <p:spPr>
          <a:xfrm>
            <a:off x="8972477" y="448676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Chevron 193"/>
          <p:cNvSpPr/>
          <p:nvPr userDrawn="1"/>
        </p:nvSpPr>
        <p:spPr>
          <a:xfrm>
            <a:off x="8711010" y="223371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Chevron 197"/>
          <p:cNvSpPr/>
          <p:nvPr userDrawn="1"/>
        </p:nvSpPr>
        <p:spPr>
          <a:xfrm>
            <a:off x="6405328" y="334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Chevron 198"/>
          <p:cNvSpPr/>
          <p:nvPr userDrawn="1"/>
        </p:nvSpPr>
        <p:spPr>
          <a:xfrm>
            <a:off x="8940845" y="475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Chevron 199"/>
          <p:cNvSpPr/>
          <p:nvPr userDrawn="1"/>
        </p:nvSpPr>
        <p:spPr>
          <a:xfrm>
            <a:off x="6440340" y="664990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Chevron 201"/>
          <p:cNvSpPr/>
          <p:nvPr userDrawn="1"/>
        </p:nvSpPr>
        <p:spPr>
          <a:xfrm>
            <a:off x="6178873" y="439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Chevron 202"/>
          <p:cNvSpPr/>
          <p:nvPr userDrawn="1"/>
        </p:nvSpPr>
        <p:spPr>
          <a:xfrm>
            <a:off x="9680916" y="593842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Chevron 203"/>
          <p:cNvSpPr/>
          <p:nvPr userDrawn="1"/>
        </p:nvSpPr>
        <p:spPr>
          <a:xfrm>
            <a:off x="8580845" y="298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Chevron 205"/>
          <p:cNvSpPr/>
          <p:nvPr userDrawn="1"/>
        </p:nvSpPr>
        <p:spPr>
          <a:xfrm>
            <a:off x="8680517" y="334192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Chevron 207"/>
          <p:cNvSpPr/>
          <p:nvPr userDrawn="1"/>
        </p:nvSpPr>
        <p:spPr>
          <a:xfrm>
            <a:off x="8715529" y="6649901"/>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Chevron 209"/>
          <p:cNvSpPr/>
          <p:nvPr userDrawn="1"/>
        </p:nvSpPr>
        <p:spPr>
          <a:xfrm>
            <a:off x="8454062" y="43968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Chevron 213"/>
          <p:cNvSpPr/>
          <p:nvPr userDrawn="1"/>
        </p:nvSpPr>
        <p:spPr>
          <a:xfrm>
            <a:off x="6405328" y="482251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Chevron 214"/>
          <p:cNvSpPr/>
          <p:nvPr userDrawn="1"/>
        </p:nvSpPr>
        <p:spPr>
          <a:xfrm>
            <a:off x="8940845" y="62374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Chevron 217"/>
          <p:cNvSpPr/>
          <p:nvPr userDrawn="1"/>
        </p:nvSpPr>
        <p:spPr>
          <a:xfrm>
            <a:off x="6178873" y="58774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Chevron 219"/>
          <p:cNvSpPr/>
          <p:nvPr userDrawn="1"/>
        </p:nvSpPr>
        <p:spPr>
          <a:xfrm>
            <a:off x="8580845" y="446251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Chevron 229"/>
          <p:cNvSpPr/>
          <p:nvPr userDrawn="1"/>
        </p:nvSpPr>
        <p:spPr>
          <a:xfrm>
            <a:off x="16134129"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Chevron 237"/>
          <p:cNvSpPr/>
          <p:nvPr userDrawn="1"/>
        </p:nvSpPr>
        <p:spPr>
          <a:xfrm>
            <a:off x="18409318"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Chevron 242"/>
          <p:cNvSpPr/>
          <p:nvPr userDrawn="1"/>
        </p:nvSpPr>
        <p:spPr>
          <a:xfrm>
            <a:off x="3626322" y="435254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8" name="Chevron 247"/>
          <p:cNvSpPr/>
          <p:nvPr userDrawn="1"/>
        </p:nvSpPr>
        <p:spPr>
          <a:xfrm>
            <a:off x="-3210243" y="654460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Chevron 253"/>
          <p:cNvSpPr/>
          <p:nvPr userDrawn="1"/>
        </p:nvSpPr>
        <p:spPr>
          <a:xfrm>
            <a:off x="20704578" y="7446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Chevron 254"/>
          <p:cNvSpPr/>
          <p:nvPr userDrawn="1"/>
        </p:nvSpPr>
        <p:spPr>
          <a:xfrm>
            <a:off x="5181511" y="323219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Chevron 256"/>
          <p:cNvSpPr/>
          <p:nvPr userDrawn="1"/>
        </p:nvSpPr>
        <p:spPr>
          <a:xfrm>
            <a:off x="4973911" y="624583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Chevron 258"/>
          <p:cNvSpPr/>
          <p:nvPr userDrawn="1"/>
        </p:nvSpPr>
        <p:spPr>
          <a:xfrm>
            <a:off x="5921582" y="441376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Chevron 259"/>
          <p:cNvSpPr/>
          <p:nvPr userDrawn="1"/>
        </p:nvSpPr>
        <p:spPr>
          <a:xfrm>
            <a:off x="4821511" y="145726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Chevron 261"/>
          <p:cNvSpPr/>
          <p:nvPr userDrawn="1"/>
        </p:nvSpPr>
        <p:spPr>
          <a:xfrm>
            <a:off x="-2973811" y="62915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Chevron 269"/>
          <p:cNvSpPr/>
          <p:nvPr userDrawn="1"/>
        </p:nvSpPr>
        <p:spPr>
          <a:xfrm>
            <a:off x="622178" y="629154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Chevron 285"/>
          <p:cNvSpPr/>
          <p:nvPr userDrawn="1"/>
        </p:nvSpPr>
        <p:spPr>
          <a:xfrm>
            <a:off x="2917438" y="635276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Chevron 291"/>
          <p:cNvSpPr/>
          <p:nvPr userDrawn="1"/>
        </p:nvSpPr>
        <p:spPr>
          <a:xfrm>
            <a:off x="5092955" y="599276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 name="Chevron 299"/>
          <p:cNvSpPr/>
          <p:nvPr userDrawn="1"/>
        </p:nvSpPr>
        <p:spPr>
          <a:xfrm>
            <a:off x="10273239"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 name="Chevron 307"/>
          <p:cNvSpPr/>
          <p:nvPr userDrawn="1"/>
        </p:nvSpPr>
        <p:spPr>
          <a:xfrm>
            <a:off x="12548428" y="683429"/>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1" name="Chevron 320"/>
          <p:cNvSpPr/>
          <p:nvPr userDrawn="1"/>
        </p:nvSpPr>
        <p:spPr>
          <a:xfrm>
            <a:off x="-3062496" y="6605833"/>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4" name="Chevron 323"/>
          <p:cNvSpPr/>
          <p:nvPr userDrawn="1"/>
        </p:nvSpPr>
        <p:spPr>
          <a:xfrm>
            <a:off x="14843688" y="744654"/>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7" name="Chevron 326"/>
          <p:cNvSpPr/>
          <p:nvPr userDrawn="1"/>
        </p:nvSpPr>
        <p:spPr>
          <a:xfrm>
            <a:off x="-3706594" y="276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1" name="Chevron 330"/>
          <p:cNvSpPr/>
          <p:nvPr userDrawn="1"/>
        </p:nvSpPr>
        <p:spPr>
          <a:xfrm>
            <a:off x="-2966523" y="394357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2" name="Chevron 331"/>
          <p:cNvSpPr/>
          <p:nvPr userDrawn="1"/>
        </p:nvSpPr>
        <p:spPr>
          <a:xfrm>
            <a:off x="-4066594" y="98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4" name="Chevron 333"/>
          <p:cNvSpPr/>
          <p:nvPr userDrawn="1"/>
        </p:nvSpPr>
        <p:spPr>
          <a:xfrm>
            <a:off x="-3966922" y="134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5" name="Chevron 334"/>
          <p:cNvSpPr/>
          <p:nvPr userDrawn="1"/>
        </p:nvSpPr>
        <p:spPr>
          <a:xfrm>
            <a:off x="-1431405" y="276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8" name="Chevron 337"/>
          <p:cNvSpPr/>
          <p:nvPr userDrawn="1"/>
        </p:nvSpPr>
        <p:spPr>
          <a:xfrm>
            <a:off x="-4193377" y="240201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9" name="Chevron 338"/>
          <p:cNvSpPr/>
          <p:nvPr userDrawn="1"/>
        </p:nvSpPr>
        <p:spPr>
          <a:xfrm>
            <a:off x="-691334" y="3943577"/>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0" name="Chevron 339"/>
          <p:cNvSpPr/>
          <p:nvPr userDrawn="1"/>
        </p:nvSpPr>
        <p:spPr>
          <a:xfrm>
            <a:off x="-1791405" y="987080"/>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3" name="Chevron 342"/>
          <p:cNvSpPr/>
          <p:nvPr userDrawn="1"/>
        </p:nvSpPr>
        <p:spPr>
          <a:xfrm>
            <a:off x="-3706594" y="424259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Chevron 347"/>
          <p:cNvSpPr/>
          <p:nvPr userDrawn="1"/>
        </p:nvSpPr>
        <p:spPr>
          <a:xfrm>
            <a:off x="-4066594" y="246766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Chevron 349"/>
          <p:cNvSpPr/>
          <p:nvPr userDrawn="1"/>
        </p:nvSpPr>
        <p:spPr>
          <a:xfrm>
            <a:off x="-1671662" y="140830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Chevron 351"/>
          <p:cNvSpPr/>
          <p:nvPr userDrawn="1"/>
        </p:nvSpPr>
        <p:spPr>
          <a:xfrm>
            <a:off x="-1636650" y="4716282"/>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Chevron 353"/>
          <p:cNvSpPr/>
          <p:nvPr userDrawn="1"/>
        </p:nvSpPr>
        <p:spPr>
          <a:xfrm>
            <a:off x="-1898117" y="246323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Chevron 355"/>
          <p:cNvSpPr/>
          <p:nvPr userDrawn="1"/>
        </p:nvSpPr>
        <p:spPr>
          <a:xfrm>
            <a:off x="503855" y="1048305"/>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7" name="Chevron 356"/>
          <p:cNvSpPr/>
          <p:nvPr userDrawn="1"/>
        </p:nvSpPr>
        <p:spPr>
          <a:xfrm>
            <a:off x="9169165" y="4667338"/>
            <a:ext cx="720000" cy="720000"/>
          </a:xfrm>
          <a:prstGeom prst="chevron">
            <a:avLst/>
          </a:prstGeom>
          <a:noFill/>
          <a:ln w="31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8" name="Picture 7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80" name="Title 1"/>
          <p:cNvSpPr>
            <a:spLocks noGrp="1"/>
          </p:cNvSpPr>
          <p:nvPr>
            <p:ph type="title" hasCustomPrompt="1"/>
          </p:nvPr>
        </p:nvSpPr>
        <p:spPr>
          <a:xfrm>
            <a:off x="719134" y="4893126"/>
            <a:ext cx="6291266" cy="727534"/>
          </a:xfrm>
        </p:spPr>
        <p:txBody>
          <a:bodyPr anchor="b">
            <a:normAutofit/>
          </a:bodyPr>
          <a:lstStyle>
            <a:lvl1pPr>
              <a:defRPr sz="2800" baseline="0"/>
            </a:lvl1pPr>
          </a:lstStyle>
          <a:p>
            <a:r>
              <a:rPr lang="en-US" dirty="0"/>
              <a:t>Presentation title</a:t>
            </a:r>
          </a:p>
        </p:txBody>
      </p:sp>
      <p:sp>
        <p:nvSpPr>
          <p:cNvPr id="81"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322520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0.04566 1.85185E-6 L 0.96007 1.85185E-6 " pathEditMode="relative" rAng="0" ptsTypes="AA">
                                      <p:cBhvr>
                                        <p:cTn id="6" dur="20000" fill="hold"/>
                                        <p:tgtEl>
                                          <p:spTgt spid="122"/>
                                        </p:tgtEl>
                                        <p:attrNameLst>
                                          <p:attrName>ppt_x</p:attrName>
                                          <p:attrName>ppt_y</p:attrName>
                                        </p:attrNameLst>
                                      </p:cBhvr>
                                      <p:rCtr x="50278" y="0"/>
                                    </p:animMotion>
                                  </p:childTnLst>
                                </p:cTn>
                              </p:par>
                              <p:par>
                                <p:cTn id="7" presetID="0" presetClass="path" presetSubtype="0" fill="hold" grpId="0" nodeType="withEffect">
                                  <p:stCondLst>
                                    <p:cond delay="0"/>
                                  </p:stCondLst>
                                  <p:childTnLst>
                                    <p:animMotion origin="layout" path="M 0.04826 2.59259E-6 L 0.96007 2.59259E-6 " pathEditMode="relative" rAng="0" ptsTypes="AA">
                                      <p:cBhvr>
                                        <p:cTn id="8" dur="20000" fill="hold"/>
                                        <p:tgtEl>
                                          <p:spTgt spid="133"/>
                                        </p:tgtEl>
                                        <p:attrNameLst>
                                          <p:attrName>ppt_x</p:attrName>
                                          <p:attrName>ppt_y</p:attrName>
                                        </p:attrNameLst>
                                      </p:cBhvr>
                                      <p:rCtr x="45590" y="0"/>
                                    </p:animMotion>
                                  </p:childTnLst>
                                </p:cTn>
                              </p:par>
                              <p:par>
                                <p:cTn id="9" presetID="0" presetClass="path" presetSubtype="0" fill="hold" grpId="0" nodeType="withEffect">
                                  <p:stCondLst>
                                    <p:cond delay="0"/>
                                  </p:stCondLst>
                                  <p:childTnLst>
                                    <p:animMotion origin="layout" path="M -0.28073 -0.04352 L 0.82222 -0.04352 " pathEditMode="relative" rAng="0" ptsTypes="AA">
                                      <p:cBhvr>
                                        <p:cTn id="10" dur="20000" fill="hold"/>
                                        <p:tgtEl>
                                          <p:spTgt spid="134"/>
                                        </p:tgtEl>
                                        <p:attrNameLst>
                                          <p:attrName>ppt_x</p:attrName>
                                          <p:attrName>ppt_y</p:attrName>
                                        </p:attrNameLst>
                                      </p:cBhvr>
                                      <p:rCtr x="55156" y="0"/>
                                    </p:animMotion>
                                  </p:childTnLst>
                                </p:cTn>
                              </p:par>
                              <p:par>
                                <p:cTn id="11" presetID="0" presetClass="path" presetSubtype="0" fill="hold" grpId="0" nodeType="withEffect">
                                  <p:stCondLst>
                                    <p:cond delay="0"/>
                                  </p:stCondLst>
                                  <p:childTnLst>
                                    <p:animMotion origin="layout" path="M 0.1559 -3.7037E-7 L 0.96007 -3.7037E-7 " pathEditMode="relative" rAng="0" ptsTypes="AA">
                                      <p:cBhvr>
                                        <p:cTn id="12" dur="20000" fill="hold"/>
                                        <p:tgtEl>
                                          <p:spTgt spid="136"/>
                                        </p:tgtEl>
                                        <p:attrNameLst>
                                          <p:attrName>ppt_x</p:attrName>
                                          <p:attrName>ppt_y</p:attrName>
                                        </p:attrNameLst>
                                      </p:cBhvr>
                                      <p:rCtr x="40208" y="0"/>
                                    </p:animMotion>
                                  </p:childTnLst>
                                </p:cTn>
                              </p:par>
                              <p:par>
                                <p:cTn id="13" presetID="0" presetClass="path" presetSubtype="0" fill="hold" grpId="0" nodeType="withEffect">
                                  <p:stCondLst>
                                    <p:cond delay="0"/>
                                  </p:stCondLst>
                                  <p:childTnLst>
                                    <p:animMotion origin="layout" path="M -0.27031 3.7037E-6 L 0.96007 3.7037E-6 " pathEditMode="relative" rAng="0" ptsTypes="AA">
                                      <p:cBhvr>
                                        <p:cTn id="14" dur="20000" fill="hold"/>
                                        <p:tgtEl>
                                          <p:spTgt spid="137"/>
                                        </p:tgtEl>
                                        <p:attrNameLst>
                                          <p:attrName>ppt_x</p:attrName>
                                          <p:attrName>ppt_y</p:attrName>
                                        </p:attrNameLst>
                                      </p:cBhvr>
                                      <p:rCtr x="61510" y="0"/>
                                    </p:animMotion>
                                  </p:childTnLst>
                                </p:cTn>
                              </p:par>
                              <p:par>
                                <p:cTn id="15" presetID="0" presetClass="path" presetSubtype="0" fill="hold" grpId="0" nodeType="withEffect">
                                  <p:stCondLst>
                                    <p:cond delay="0"/>
                                  </p:stCondLst>
                                  <p:childTnLst>
                                    <p:animMotion origin="layout" path="M -0.04566 1.85185E-6 L 0.96007 1.85185E-6 " pathEditMode="relative" rAng="0" ptsTypes="AA">
                                      <p:cBhvr>
                                        <p:cTn id="16" dur="20000" fill="hold"/>
                                        <p:tgtEl>
                                          <p:spTgt spid="138"/>
                                        </p:tgtEl>
                                        <p:attrNameLst>
                                          <p:attrName>ppt_x</p:attrName>
                                          <p:attrName>ppt_y</p:attrName>
                                        </p:attrNameLst>
                                      </p:cBhvr>
                                      <p:rCtr x="50278" y="0"/>
                                    </p:animMotion>
                                  </p:childTnLst>
                                </p:cTn>
                              </p:par>
                              <p:par>
                                <p:cTn id="17" presetID="0" presetClass="path" presetSubtype="0" fill="hold" grpId="0" nodeType="withEffect">
                                  <p:stCondLst>
                                    <p:cond delay="0"/>
                                  </p:stCondLst>
                                  <p:childTnLst>
                                    <p:animMotion origin="layout" path="M 0.04826 2.59259E-6 L 0.96007 2.59259E-6 " pathEditMode="relative" rAng="0" ptsTypes="AA">
                                      <p:cBhvr>
                                        <p:cTn id="18" dur="20000" fill="hold"/>
                                        <p:tgtEl>
                                          <p:spTgt spid="141"/>
                                        </p:tgtEl>
                                        <p:attrNameLst>
                                          <p:attrName>ppt_x</p:attrName>
                                          <p:attrName>ppt_y</p:attrName>
                                        </p:attrNameLst>
                                      </p:cBhvr>
                                      <p:rCtr x="45590" y="0"/>
                                    </p:animMotion>
                                  </p:childTnLst>
                                </p:cTn>
                              </p:par>
                              <p:par>
                                <p:cTn id="19" presetID="0" presetClass="path" presetSubtype="0" fill="hold" grpId="0" nodeType="withEffect">
                                  <p:stCondLst>
                                    <p:cond delay="0"/>
                                  </p:stCondLst>
                                  <p:childTnLst>
                                    <p:animMotion origin="layout" path="M 0.1559 -3.7037E-7 L 0.96007 -3.7037E-7 " pathEditMode="relative" rAng="0" ptsTypes="AA">
                                      <p:cBhvr>
                                        <p:cTn id="20" dur="20000" fill="hold"/>
                                        <p:tgtEl>
                                          <p:spTgt spid="144"/>
                                        </p:tgtEl>
                                        <p:attrNameLst>
                                          <p:attrName>ppt_x</p:attrName>
                                          <p:attrName>ppt_y</p:attrName>
                                        </p:attrNameLst>
                                      </p:cBhvr>
                                      <p:rCtr x="40208" y="0"/>
                                    </p:animMotion>
                                  </p:childTnLst>
                                </p:cTn>
                              </p:par>
                              <p:par>
                                <p:cTn id="21" presetID="0" presetClass="path" presetSubtype="0" fill="hold" grpId="0" nodeType="withEffect">
                                  <p:stCondLst>
                                    <p:cond delay="0"/>
                                  </p:stCondLst>
                                  <p:childTnLst>
                                    <p:animMotion origin="layout" path="M -0.27031 3.7037E-6 L 0.96007 3.7037E-6 " pathEditMode="relative" rAng="0" ptsTypes="AA">
                                      <p:cBhvr>
                                        <p:cTn id="22" dur="20000" fill="hold"/>
                                        <p:tgtEl>
                                          <p:spTgt spid="145"/>
                                        </p:tgtEl>
                                        <p:attrNameLst>
                                          <p:attrName>ppt_x</p:attrName>
                                          <p:attrName>ppt_y</p:attrName>
                                        </p:attrNameLst>
                                      </p:cBhvr>
                                      <p:rCtr x="61510" y="0"/>
                                    </p:animMotion>
                                  </p:childTnLst>
                                </p:cTn>
                              </p:par>
                              <p:par>
                                <p:cTn id="23" presetID="0" presetClass="path" presetSubtype="0" fill="hold" grpId="0" nodeType="withEffect">
                                  <p:stCondLst>
                                    <p:cond delay="0"/>
                                  </p:stCondLst>
                                  <p:childTnLst>
                                    <p:animMotion origin="layout" path="M -0.14288 -2.96296E-6 L 0.96007 -2.96296E-6 " pathEditMode="relative" rAng="0" ptsTypes="AA">
                                      <p:cBhvr>
                                        <p:cTn id="24" dur="20000" fill="hold"/>
                                        <p:tgtEl>
                                          <p:spTgt spid="150"/>
                                        </p:tgtEl>
                                        <p:attrNameLst>
                                          <p:attrName>ppt_x</p:attrName>
                                          <p:attrName>ppt_y</p:attrName>
                                        </p:attrNameLst>
                                      </p:cBhvr>
                                      <p:rCtr x="55139" y="0"/>
                                    </p:animMotion>
                                  </p:childTnLst>
                                </p:cTn>
                              </p:par>
                              <p:par>
                                <p:cTn id="25" presetID="0" presetClass="path" presetSubtype="0" fill="hold" grpId="0" nodeType="withEffect">
                                  <p:stCondLst>
                                    <p:cond delay="0"/>
                                  </p:stCondLst>
                                  <p:childTnLst>
                                    <p:animMotion origin="layout" path="M -0.26615 -4.44444E-6 L 0.96007 -4.44444E-6 " pathEditMode="relative" rAng="0" ptsTypes="AA">
                                      <p:cBhvr>
                                        <p:cTn id="26" dur="20000" fill="hold"/>
                                        <p:tgtEl>
                                          <p:spTgt spid="151"/>
                                        </p:tgtEl>
                                        <p:attrNameLst>
                                          <p:attrName>ppt_x</p:attrName>
                                          <p:attrName>ppt_y</p:attrName>
                                        </p:attrNameLst>
                                      </p:cBhvr>
                                      <p:rCtr x="61302" y="0"/>
                                    </p:animMotion>
                                  </p:childTnLst>
                                </p:cTn>
                              </p:par>
                              <p:par>
                                <p:cTn id="27" presetID="0" presetClass="path" presetSubtype="0" fill="hold" grpId="0" nodeType="withEffect">
                                  <p:stCondLst>
                                    <p:cond delay="0"/>
                                  </p:stCondLst>
                                  <p:childTnLst>
                                    <p:animMotion origin="layout" path="M 0.1559 -3.7037E-7 L 0.96007 -3.7037E-7 " pathEditMode="relative" rAng="0" ptsTypes="AA">
                                      <p:cBhvr>
                                        <p:cTn id="28" dur="20000" fill="hold"/>
                                        <p:tgtEl>
                                          <p:spTgt spid="152"/>
                                        </p:tgtEl>
                                        <p:attrNameLst>
                                          <p:attrName>ppt_x</p:attrName>
                                          <p:attrName>ppt_y</p:attrName>
                                        </p:attrNameLst>
                                      </p:cBhvr>
                                      <p:rCtr x="40208" y="0"/>
                                    </p:animMotion>
                                  </p:childTnLst>
                                </p:cTn>
                              </p:par>
                              <p:par>
                                <p:cTn id="29" presetID="0" presetClass="path" presetSubtype="0" fill="hold" grpId="0" nodeType="withEffect">
                                  <p:stCondLst>
                                    <p:cond delay="0"/>
                                  </p:stCondLst>
                                  <p:childTnLst>
                                    <p:animMotion origin="layout" path="M -0.27031 3.7037E-6 L 0.96007 3.7037E-6 " pathEditMode="relative" rAng="0" ptsTypes="AA">
                                      <p:cBhvr>
                                        <p:cTn id="30" dur="20000" fill="hold"/>
                                        <p:tgtEl>
                                          <p:spTgt spid="153"/>
                                        </p:tgtEl>
                                        <p:attrNameLst>
                                          <p:attrName>ppt_x</p:attrName>
                                          <p:attrName>ppt_y</p:attrName>
                                        </p:attrNameLst>
                                      </p:cBhvr>
                                      <p:rCtr x="61510" y="0"/>
                                    </p:animMotion>
                                  </p:childTnLst>
                                </p:cTn>
                              </p:par>
                              <p:par>
                                <p:cTn id="31" presetID="0" presetClass="path" presetSubtype="0" fill="hold" grpId="0" nodeType="withEffect">
                                  <p:stCondLst>
                                    <p:cond delay="0"/>
                                  </p:stCondLst>
                                  <p:childTnLst>
                                    <p:animMotion origin="layout" path="M -0.04566 1.85185E-6 L 0.96007 1.85185E-6 " pathEditMode="relative" rAng="0" ptsTypes="AA">
                                      <p:cBhvr>
                                        <p:cTn id="32" dur="20000" fill="hold"/>
                                        <p:tgtEl>
                                          <p:spTgt spid="154"/>
                                        </p:tgtEl>
                                        <p:attrNameLst>
                                          <p:attrName>ppt_x</p:attrName>
                                          <p:attrName>ppt_y</p:attrName>
                                        </p:attrNameLst>
                                      </p:cBhvr>
                                      <p:rCtr x="50278" y="0"/>
                                    </p:animMotion>
                                  </p:childTnLst>
                                </p:cTn>
                              </p:par>
                              <p:par>
                                <p:cTn id="33" presetID="0" presetClass="path" presetSubtype="0" fill="hold" grpId="0" nodeType="withEffect">
                                  <p:stCondLst>
                                    <p:cond delay="0"/>
                                  </p:stCondLst>
                                  <p:childTnLst>
                                    <p:animMotion origin="layout" path="M 0.04826 2.59259E-6 L 0.96007 2.59259E-6 " pathEditMode="relative" rAng="0" ptsTypes="AA">
                                      <p:cBhvr>
                                        <p:cTn id="34" dur="20000" fill="hold"/>
                                        <p:tgtEl>
                                          <p:spTgt spid="157"/>
                                        </p:tgtEl>
                                        <p:attrNameLst>
                                          <p:attrName>ppt_x</p:attrName>
                                          <p:attrName>ppt_y</p:attrName>
                                        </p:attrNameLst>
                                      </p:cBhvr>
                                      <p:rCtr x="45590" y="0"/>
                                    </p:animMotion>
                                  </p:childTnLst>
                                </p:cTn>
                              </p:par>
                              <p:par>
                                <p:cTn id="35" presetID="0" presetClass="path" presetSubtype="0" fill="hold" grpId="0" nodeType="withEffect">
                                  <p:stCondLst>
                                    <p:cond delay="0"/>
                                  </p:stCondLst>
                                  <p:childTnLst>
                                    <p:animMotion origin="layout" path="M -0.14288 -2.96296E-6 L 0.96007 -2.96296E-6 " pathEditMode="relative" rAng="0" ptsTypes="AA">
                                      <p:cBhvr>
                                        <p:cTn id="36" dur="20000" fill="hold"/>
                                        <p:tgtEl>
                                          <p:spTgt spid="166"/>
                                        </p:tgtEl>
                                        <p:attrNameLst>
                                          <p:attrName>ppt_x</p:attrName>
                                          <p:attrName>ppt_y</p:attrName>
                                        </p:attrNameLst>
                                      </p:cBhvr>
                                      <p:rCtr x="55139" y="0"/>
                                    </p:animMotion>
                                  </p:childTnLst>
                                </p:cTn>
                              </p:par>
                              <p:par>
                                <p:cTn id="37" presetID="0" presetClass="path" presetSubtype="0" fill="hold" grpId="0" nodeType="withEffect">
                                  <p:stCondLst>
                                    <p:cond delay="0"/>
                                  </p:stCondLst>
                                  <p:childTnLst>
                                    <p:animMotion origin="layout" path="M -0.04566 1.85185E-6 L 0.96007 1.85185E-6 " pathEditMode="relative" rAng="0" ptsTypes="AA">
                                      <p:cBhvr>
                                        <p:cTn id="38" dur="20000" fill="hold"/>
                                        <p:tgtEl>
                                          <p:spTgt spid="170"/>
                                        </p:tgtEl>
                                        <p:attrNameLst>
                                          <p:attrName>ppt_x</p:attrName>
                                          <p:attrName>ppt_y</p:attrName>
                                        </p:attrNameLst>
                                      </p:cBhvr>
                                      <p:rCtr x="50278" y="0"/>
                                    </p:animMotion>
                                  </p:childTnLst>
                                </p:cTn>
                              </p:par>
                              <p:par>
                                <p:cTn id="39" presetID="0" presetClass="path" presetSubtype="0" fill="hold" grpId="0" nodeType="withEffect">
                                  <p:stCondLst>
                                    <p:cond delay="0"/>
                                  </p:stCondLst>
                                  <p:childTnLst>
                                    <p:animMotion origin="layout" path="M 0.08437 1.85185E-6 L 0.96007 1.85185E-6 " pathEditMode="relative" rAng="0" ptsTypes="AA">
                                      <p:cBhvr>
                                        <p:cTn id="40" dur="20000" fill="hold"/>
                                        <p:tgtEl>
                                          <p:spTgt spid="172"/>
                                        </p:tgtEl>
                                        <p:attrNameLst>
                                          <p:attrName>ppt_x</p:attrName>
                                          <p:attrName>ppt_y</p:attrName>
                                        </p:attrNameLst>
                                      </p:cBhvr>
                                      <p:rCtr x="43785" y="0"/>
                                    </p:animMotion>
                                  </p:childTnLst>
                                </p:cTn>
                              </p:par>
                              <p:par>
                                <p:cTn id="41" presetID="0" presetClass="path" presetSubtype="0" fill="hold" grpId="0" nodeType="withEffect">
                                  <p:stCondLst>
                                    <p:cond delay="0"/>
                                  </p:stCondLst>
                                  <p:childTnLst>
                                    <p:animMotion origin="layout" path="M -0.14288 -2.96296E-6 L 0.96007 -2.96296E-6 " pathEditMode="relative" rAng="0" ptsTypes="AA">
                                      <p:cBhvr>
                                        <p:cTn id="42" dur="20000" fill="hold"/>
                                        <p:tgtEl>
                                          <p:spTgt spid="174"/>
                                        </p:tgtEl>
                                        <p:attrNameLst>
                                          <p:attrName>ppt_x</p:attrName>
                                          <p:attrName>ppt_y</p:attrName>
                                        </p:attrNameLst>
                                      </p:cBhvr>
                                      <p:rCtr x="55139" y="0"/>
                                    </p:animMotion>
                                  </p:childTnLst>
                                </p:cTn>
                              </p:par>
                              <p:par>
                                <p:cTn id="43" presetID="0" presetClass="path" presetSubtype="0" fill="hold" grpId="0" nodeType="withEffect">
                                  <p:stCondLst>
                                    <p:cond delay="0"/>
                                  </p:stCondLst>
                                  <p:childTnLst>
                                    <p:animMotion origin="layout" path="M -0.26615 -4.44444E-6 L 0.96007 -4.44444E-6 " pathEditMode="relative" rAng="0" ptsTypes="AA">
                                      <p:cBhvr>
                                        <p:cTn id="44" dur="20000" fill="hold"/>
                                        <p:tgtEl>
                                          <p:spTgt spid="175"/>
                                        </p:tgtEl>
                                        <p:attrNameLst>
                                          <p:attrName>ppt_x</p:attrName>
                                          <p:attrName>ppt_y</p:attrName>
                                        </p:attrNameLst>
                                      </p:cBhvr>
                                      <p:rCtr x="61302" y="0"/>
                                    </p:animMotion>
                                  </p:childTnLst>
                                </p:cTn>
                              </p:par>
                              <p:par>
                                <p:cTn id="45" presetID="0" presetClass="path" presetSubtype="0" fill="hold" grpId="0" nodeType="withEffect">
                                  <p:stCondLst>
                                    <p:cond delay="0"/>
                                  </p:stCondLst>
                                  <p:childTnLst>
                                    <p:animMotion origin="layout" path="M -0.04566 1.85185E-6 L 0.96007 1.85185E-6 " pathEditMode="relative" rAng="0" ptsTypes="AA">
                                      <p:cBhvr>
                                        <p:cTn id="46" dur="20000" fill="hold"/>
                                        <p:tgtEl>
                                          <p:spTgt spid="178"/>
                                        </p:tgtEl>
                                        <p:attrNameLst>
                                          <p:attrName>ppt_x</p:attrName>
                                          <p:attrName>ppt_y</p:attrName>
                                        </p:attrNameLst>
                                      </p:cBhvr>
                                      <p:rCtr x="50278" y="0"/>
                                    </p:animMotion>
                                  </p:childTnLst>
                                </p:cTn>
                              </p:par>
                              <p:par>
                                <p:cTn id="47" presetID="0" presetClass="path" presetSubtype="0" fill="hold" grpId="0" nodeType="withEffect">
                                  <p:stCondLst>
                                    <p:cond delay="0"/>
                                  </p:stCondLst>
                                  <p:childTnLst>
                                    <p:animMotion origin="layout" path="M -0.37396 3.33333E-6 L 0.96007 3.33333E-6 " pathEditMode="relative" rAng="0" ptsTypes="AA">
                                      <p:cBhvr>
                                        <p:cTn id="48" dur="20000" fill="hold"/>
                                        <p:tgtEl>
                                          <p:spTgt spid="179"/>
                                        </p:tgtEl>
                                        <p:attrNameLst>
                                          <p:attrName>ppt_x</p:attrName>
                                          <p:attrName>ppt_y</p:attrName>
                                        </p:attrNameLst>
                                      </p:cBhvr>
                                      <p:rCtr x="66701" y="0"/>
                                    </p:animMotion>
                                  </p:childTnLst>
                                </p:cTn>
                              </p:par>
                              <p:par>
                                <p:cTn id="49" presetID="0" presetClass="path" presetSubtype="0" fill="hold" grpId="0" nodeType="withEffect">
                                  <p:stCondLst>
                                    <p:cond delay="0"/>
                                  </p:stCondLst>
                                  <p:childTnLst>
                                    <p:animMotion origin="layout" path="M 0.08437 1.85185E-6 L 0.96007 1.85185E-6 " pathEditMode="relative" rAng="0" ptsTypes="AA">
                                      <p:cBhvr>
                                        <p:cTn id="50" dur="20000" fill="hold"/>
                                        <p:tgtEl>
                                          <p:spTgt spid="180"/>
                                        </p:tgtEl>
                                        <p:attrNameLst>
                                          <p:attrName>ppt_x</p:attrName>
                                          <p:attrName>ppt_y</p:attrName>
                                        </p:attrNameLst>
                                      </p:cBhvr>
                                      <p:rCtr x="43785" y="0"/>
                                    </p:animMotion>
                                  </p:childTnLst>
                                </p:cTn>
                              </p:par>
                              <p:par>
                                <p:cTn id="51" presetID="0" presetClass="path" presetSubtype="0" fill="hold" grpId="0" nodeType="withEffect">
                                  <p:stCondLst>
                                    <p:cond delay="0"/>
                                  </p:stCondLst>
                                  <p:childTnLst>
                                    <p:animMotion origin="layout" path="M -0.14288 -2.96296E-6 L 0.96007 -2.96296E-6 " pathEditMode="relative" rAng="0" ptsTypes="AA">
                                      <p:cBhvr>
                                        <p:cTn id="52" dur="20000" fill="hold"/>
                                        <p:tgtEl>
                                          <p:spTgt spid="182"/>
                                        </p:tgtEl>
                                        <p:attrNameLst>
                                          <p:attrName>ppt_x</p:attrName>
                                          <p:attrName>ppt_y</p:attrName>
                                        </p:attrNameLst>
                                      </p:cBhvr>
                                      <p:rCtr x="55139" y="0"/>
                                    </p:animMotion>
                                  </p:childTnLst>
                                </p:cTn>
                              </p:par>
                              <p:par>
                                <p:cTn id="53" presetID="0" presetClass="path" presetSubtype="0" fill="hold" grpId="0" nodeType="withEffect">
                                  <p:stCondLst>
                                    <p:cond delay="0"/>
                                  </p:stCondLst>
                                  <p:childTnLst>
                                    <p:animMotion origin="layout" path="M 0.08437 1.85185E-6 L 0.96007 1.85185E-6 " pathEditMode="relative" rAng="0" ptsTypes="AA">
                                      <p:cBhvr>
                                        <p:cTn id="54" dur="20000" fill="hold"/>
                                        <p:tgtEl>
                                          <p:spTgt spid="188"/>
                                        </p:tgtEl>
                                        <p:attrNameLst>
                                          <p:attrName>ppt_x</p:attrName>
                                          <p:attrName>ppt_y</p:attrName>
                                        </p:attrNameLst>
                                      </p:cBhvr>
                                      <p:rCtr x="43785" y="0"/>
                                    </p:animMotion>
                                  </p:childTnLst>
                                </p:cTn>
                              </p:par>
                              <p:par>
                                <p:cTn id="55" presetID="0" presetClass="path" presetSubtype="0" fill="hold" grpId="0" nodeType="withEffect">
                                  <p:stCondLst>
                                    <p:cond delay="0"/>
                                  </p:stCondLst>
                                  <p:childTnLst>
                                    <p:animMotion origin="layout" path="M -0.14288 -2.96296E-6 L 0.96007 -2.96296E-6 " pathEditMode="relative" rAng="0" ptsTypes="AA">
                                      <p:cBhvr>
                                        <p:cTn id="56" dur="20000" fill="hold"/>
                                        <p:tgtEl>
                                          <p:spTgt spid="190"/>
                                        </p:tgtEl>
                                        <p:attrNameLst>
                                          <p:attrName>ppt_x</p:attrName>
                                          <p:attrName>ppt_y</p:attrName>
                                        </p:attrNameLst>
                                      </p:cBhvr>
                                      <p:rCtr x="55139" y="0"/>
                                    </p:animMotion>
                                  </p:childTnLst>
                                </p:cTn>
                              </p:par>
                              <p:par>
                                <p:cTn id="57" presetID="0" presetClass="path" presetSubtype="0" fill="hold" grpId="0" nodeType="withEffect">
                                  <p:stCondLst>
                                    <p:cond delay="0"/>
                                  </p:stCondLst>
                                  <p:childTnLst>
                                    <p:animMotion origin="layout" path="M 0.1559 -3.7037E-7 L 0.96007 -3.7037E-7 " pathEditMode="relative" rAng="0" ptsTypes="AA">
                                      <p:cBhvr>
                                        <p:cTn id="58" dur="20000" fill="hold"/>
                                        <p:tgtEl>
                                          <p:spTgt spid="192"/>
                                        </p:tgtEl>
                                        <p:attrNameLst>
                                          <p:attrName>ppt_x</p:attrName>
                                          <p:attrName>ppt_y</p:attrName>
                                        </p:attrNameLst>
                                      </p:cBhvr>
                                      <p:rCtr x="40208" y="0"/>
                                    </p:animMotion>
                                  </p:childTnLst>
                                </p:cTn>
                              </p:par>
                              <p:par>
                                <p:cTn id="59" presetID="0" presetClass="path" presetSubtype="0" fill="hold" grpId="0" nodeType="withEffect">
                                  <p:stCondLst>
                                    <p:cond delay="0"/>
                                  </p:stCondLst>
                                  <p:childTnLst>
                                    <p:animMotion origin="layout" path="M -0.04566 1.85185E-6 L 0.96007 1.85185E-6 " pathEditMode="relative" rAng="0" ptsTypes="AA">
                                      <p:cBhvr>
                                        <p:cTn id="60" dur="20000" fill="hold"/>
                                        <p:tgtEl>
                                          <p:spTgt spid="194"/>
                                        </p:tgtEl>
                                        <p:attrNameLst>
                                          <p:attrName>ppt_x</p:attrName>
                                          <p:attrName>ppt_y</p:attrName>
                                        </p:attrNameLst>
                                      </p:cBhvr>
                                      <p:rCtr x="50278" y="0"/>
                                    </p:animMotion>
                                  </p:childTnLst>
                                </p:cTn>
                              </p:par>
                              <p:par>
                                <p:cTn id="61" presetID="0" presetClass="path" presetSubtype="0" fill="hold" grpId="0" nodeType="withEffect">
                                  <p:stCondLst>
                                    <p:cond delay="0"/>
                                  </p:stCondLst>
                                  <p:childTnLst>
                                    <p:animMotion origin="layout" path="M -0.14288 -2.96296E-6 L 0.96007 -2.96296E-6 " pathEditMode="relative" rAng="0" ptsTypes="AA">
                                      <p:cBhvr>
                                        <p:cTn id="62" dur="20000" fill="hold"/>
                                        <p:tgtEl>
                                          <p:spTgt spid="198"/>
                                        </p:tgtEl>
                                        <p:attrNameLst>
                                          <p:attrName>ppt_x</p:attrName>
                                          <p:attrName>ppt_y</p:attrName>
                                        </p:attrNameLst>
                                      </p:cBhvr>
                                      <p:rCtr x="55139" y="0"/>
                                    </p:animMotion>
                                  </p:childTnLst>
                                </p:cTn>
                              </p:par>
                              <p:par>
                                <p:cTn id="63" presetID="0" presetClass="path" presetSubtype="0" fill="hold" grpId="0" nodeType="withEffect">
                                  <p:stCondLst>
                                    <p:cond delay="0"/>
                                  </p:stCondLst>
                                  <p:childTnLst>
                                    <p:animMotion origin="layout" path="M -0.26615 -4.44444E-6 L 0.96007 -4.44444E-6 " pathEditMode="relative" rAng="0" ptsTypes="AA">
                                      <p:cBhvr>
                                        <p:cTn id="64" dur="20000" fill="hold"/>
                                        <p:tgtEl>
                                          <p:spTgt spid="199"/>
                                        </p:tgtEl>
                                        <p:attrNameLst>
                                          <p:attrName>ppt_x</p:attrName>
                                          <p:attrName>ppt_y</p:attrName>
                                        </p:attrNameLst>
                                      </p:cBhvr>
                                      <p:rCtr x="61302" y="0"/>
                                    </p:animMotion>
                                  </p:childTnLst>
                                </p:cTn>
                              </p:par>
                              <p:par>
                                <p:cTn id="65" presetID="0" presetClass="path" presetSubtype="0" fill="hold" grpId="0" nodeType="withEffect">
                                  <p:stCondLst>
                                    <p:cond delay="0"/>
                                  </p:stCondLst>
                                  <p:childTnLst>
                                    <p:animMotion origin="layout" path="M 0.1559 -3.7037E-7 L 0.96007 -3.7037E-7 " pathEditMode="relative" rAng="0" ptsTypes="AA">
                                      <p:cBhvr>
                                        <p:cTn id="66" dur="20000" fill="hold"/>
                                        <p:tgtEl>
                                          <p:spTgt spid="200"/>
                                        </p:tgtEl>
                                        <p:attrNameLst>
                                          <p:attrName>ppt_x</p:attrName>
                                          <p:attrName>ppt_y</p:attrName>
                                        </p:attrNameLst>
                                      </p:cBhvr>
                                      <p:rCtr x="40208" y="0"/>
                                    </p:animMotion>
                                  </p:childTnLst>
                                </p:cTn>
                              </p:par>
                              <p:par>
                                <p:cTn id="67" presetID="0" presetClass="path" presetSubtype="0" fill="hold" grpId="0" nodeType="withEffect">
                                  <p:stCondLst>
                                    <p:cond delay="0"/>
                                  </p:stCondLst>
                                  <p:childTnLst>
                                    <p:animMotion origin="layout" path="M -0.04566 1.85185E-6 L 0.96007 1.85185E-6 " pathEditMode="relative" rAng="0" ptsTypes="AA">
                                      <p:cBhvr>
                                        <p:cTn id="68" dur="20000" fill="hold"/>
                                        <p:tgtEl>
                                          <p:spTgt spid="202"/>
                                        </p:tgtEl>
                                        <p:attrNameLst>
                                          <p:attrName>ppt_x</p:attrName>
                                          <p:attrName>ppt_y</p:attrName>
                                        </p:attrNameLst>
                                      </p:cBhvr>
                                      <p:rCtr x="50278" y="0"/>
                                    </p:animMotion>
                                  </p:childTnLst>
                                </p:cTn>
                              </p:par>
                              <p:par>
                                <p:cTn id="69" presetID="0" presetClass="path" presetSubtype="0" fill="hold" grpId="0" nodeType="withEffect">
                                  <p:stCondLst>
                                    <p:cond delay="0"/>
                                  </p:stCondLst>
                                  <p:childTnLst>
                                    <p:animMotion origin="layout" path="M -0.37396 3.33333E-6 L 0.96007 3.33333E-6 " pathEditMode="relative" rAng="0" ptsTypes="AA">
                                      <p:cBhvr>
                                        <p:cTn id="70" dur="20000" fill="hold"/>
                                        <p:tgtEl>
                                          <p:spTgt spid="203"/>
                                        </p:tgtEl>
                                        <p:attrNameLst>
                                          <p:attrName>ppt_x</p:attrName>
                                          <p:attrName>ppt_y</p:attrName>
                                        </p:attrNameLst>
                                      </p:cBhvr>
                                      <p:rCtr x="66701" y="0"/>
                                    </p:animMotion>
                                  </p:childTnLst>
                                </p:cTn>
                              </p:par>
                              <p:par>
                                <p:cTn id="71" presetID="0" presetClass="path" presetSubtype="0" fill="hold" grpId="0" nodeType="withEffect">
                                  <p:stCondLst>
                                    <p:cond delay="0"/>
                                  </p:stCondLst>
                                  <p:childTnLst>
                                    <p:animMotion origin="layout" path="M 0.08437 1.85185E-6 L 0.96007 1.85185E-6 " pathEditMode="relative" rAng="0" ptsTypes="AA">
                                      <p:cBhvr>
                                        <p:cTn id="72" dur="20000" fill="hold"/>
                                        <p:tgtEl>
                                          <p:spTgt spid="204"/>
                                        </p:tgtEl>
                                        <p:attrNameLst>
                                          <p:attrName>ppt_x</p:attrName>
                                          <p:attrName>ppt_y</p:attrName>
                                        </p:attrNameLst>
                                      </p:cBhvr>
                                      <p:rCtr x="43785" y="0"/>
                                    </p:animMotion>
                                  </p:childTnLst>
                                </p:cTn>
                              </p:par>
                              <p:par>
                                <p:cTn id="73" presetID="0" presetClass="path" presetSubtype="0" fill="hold" grpId="0" nodeType="withEffect">
                                  <p:stCondLst>
                                    <p:cond delay="0"/>
                                  </p:stCondLst>
                                  <p:childTnLst>
                                    <p:animMotion origin="layout" path="M -0.14288 -2.96296E-6 L 0.96007 -2.96296E-6 " pathEditMode="relative" rAng="0" ptsTypes="AA">
                                      <p:cBhvr>
                                        <p:cTn id="74" dur="20000" fill="hold"/>
                                        <p:tgtEl>
                                          <p:spTgt spid="206"/>
                                        </p:tgtEl>
                                        <p:attrNameLst>
                                          <p:attrName>ppt_x</p:attrName>
                                          <p:attrName>ppt_y</p:attrName>
                                        </p:attrNameLst>
                                      </p:cBhvr>
                                      <p:rCtr x="55139" y="0"/>
                                    </p:animMotion>
                                  </p:childTnLst>
                                </p:cTn>
                              </p:par>
                              <p:par>
                                <p:cTn id="75" presetID="0" presetClass="path" presetSubtype="0" fill="hold" grpId="0" nodeType="withEffect">
                                  <p:stCondLst>
                                    <p:cond delay="0"/>
                                  </p:stCondLst>
                                  <p:childTnLst>
                                    <p:animMotion origin="layout" path="M 0.1559 -3.7037E-7 L 0.96007 -3.7037E-7 " pathEditMode="relative" rAng="0" ptsTypes="AA">
                                      <p:cBhvr>
                                        <p:cTn id="76" dur="20000" fill="hold"/>
                                        <p:tgtEl>
                                          <p:spTgt spid="208"/>
                                        </p:tgtEl>
                                        <p:attrNameLst>
                                          <p:attrName>ppt_x</p:attrName>
                                          <p:attrName>ppt_y</p:attrName>
                                        </p:attrNameLst>
                                      </p:cBhvr>
                                      <p:rCtr x="40208" y="0"/>
                                    </p:animMotion>
                                  </p:childTnLst>
                                </p:cTn>
                              </p:par>
                              <p:par>
                                <p:cTn id="77" presetID="0" presetClass="path" presetSubtype="0" fill="hold" grpId="0" nodeType="withEffect">
                                  <p:stCondLst>
                                    <p:cond delay="0"/>
                                  </p:stCondLst>
                                  <p:childTnLst>
                                    <p:animMotion origin="layout" path="M -0.04566 1.85185E-6 L 0.96007 1.85185E-6 " pathEditMode="relative" rAng="0" ptsTypes="AA">
                                      <p:cBhvr>
                                        <p:cTn id="78" dur="20000" fill="hold"/>
                                        <p:tgtEl>
                                          <p:spTgt spid="210"/>
                                        </p:tgtEl>
                                        <p:attrNameLst>
                                          <p:attrName>ppt_x</p:attrName>
                                          <p:attrName>ppt_y</p:attrName>
                                        </p:attrNameLst>
                                      </p:cBhvr>
                                      <p:rCtr x="50278" y="0"/>
                                    </p:animMotion>
                                  </p:childTnLst>
                                </p:cTn>
                              </p:par>
                              <p:par>
                                <p:cTn id="79" presetID="0" presetClass="path" presetSubtype="0" fill="hold" grpId="0" nodeType="withEffect">
                                  <p:stCondLst>
                                    <p:cond delay="0"/>
                                  </p:stCondLst>
                                  <p:childTnLst>
                                    <p:animMotion origin="layout" path="M -0.14288 -2.96296E-6 L 0.96007 -2.96296E-6 " pathEditMode="relative" rAng="0" ptsTypes="AA">
                                      <p:cBhvr>
                                        <p:cTn id="80" dur="20000" fill="hold"/>
                                        <p:tgtEl>
                                          <p:spTgt spid="214"/>
                                        </p:tgtEl>
                                        <p:attrNameLst>
                                          <p:attrName>ppt_x</p:attrName>
                                          <p:attrName>ppt_y</p:attrName>
                                        </p:attrNameLst>
                                      </p:cBhvr>
                                      <p:rCtr x="55139" y="0"/>
                                    </p:animMotion>
                                  </p:childTnLst>
                                </p:cTn>
                              </p:par>
                              <p:par>
                                <p:cTn id="81" presetID="0" presetClass="path" presetSubtype="0" fill="hold" grpId="0" nodeType="withEffect">
                                  <p:stCondLst>
                                    <p:cond delay="0"/>
                                  </p:stCondLst>
                                  <p:childTnLst>
                                    <p:animMotion origin="layout" path="M -0.26615 -4.44444E-6 L 0.96007 -4.44444E-6 " pathEditMode="relative" rAng="0" ptsTypes="AA">
                                      <p:cBhvr>
                                        <p:cTn id="82" dur="20000" fill="hold"/>
                                        <p:tgtEl>
                                          <p:spTgt spid="215"/>
                                        </p:tgtEl>
                                        <p:attrNameLst>
                                          <p:attrName>ppt_x</p:attrName>
                                          <p:attrName>ppt_y</p:attrName>
                                        </p:attrNameLst>
                                      </p:cBhvr>
                                      <p:rCtr x="61302" y="0"/>
                                    </p:animMotion>
                                  </p:childTnLst>
                                </p:cTn>
                              </p:par>
                              <p:par>
                                <p:cTn id="83" presetID="0" presetClass="path" presetSubtype="0" fill="hold" grpId="0" nodeType="withEffect">
                                  <p:stCondLst>
                                    <p:cond delay="0"/>
                                  </p:stCondLst>
                                  <p:childTnLst>
                                    <p:animMotion origin="layout" path="M -0.04566 1.85185E-6 L 0.96007 1.85185E-6 " pathEditMode="relative" rAng="0" ptsTypes="AA">
                                      <p:cBhvr>
                                        <p:cTn id="84" dur="20000" fill="hold"/>
                                        <p:tgtEl>
                                          <p:spTgt spid="218"/>
                                        </p:tgtEl>
                                        <p:attrNameLst>
                                          <p:attrName>ppt_x</p:attrName>
                                          <p:attrName>ppt_y</p:attrName>
                                        </p:attrNameLst>
                                      </p:cBhvr>
                                      <p:rCtr x="50278" y="0"/>
                                    </p:animMotion>
                                  </p:childTnLst>
                                </p:cTn>
                              </p:par>
                              <p:par>
                                <p:cTn id="85" presetID="0" presetClass="path" presetSubtype="0" fill="hold" grpId="0" nodeType="withEffect">
                                  <p:stCondLst>
                                    <p:cond delay="0"/>
                                  </p:stCondLst>
                                  <p:childTnLst>
                                    <p:animMotion origin="layout" path="M 0.08437 1.85185E-6 L 0.96007 1.85185E-6 " pathEditMode="relative" rAng="0" ptsTypes="AA">
                                      <p:cBhvr>
                                        <p:cTn id="86" dur="20000" fill="hold"/>
                                        <p:tgtEl>
                                          <p:spTgt spid="220"/>
                                        </p:tgtEl>
                                        <p:attrNameLst>
                                          <p:attrName>ppt_x</p:attrName>
                                          <p:attrName>ppt_y</p:attrName>
                                        </p:attrNameLst>
                                      </p:cBhvr>
                                      <p:rCtr x="43785" y="0"/>
                                    </p:animMotion>
                                  </p:childTnLst>
                                </p:cTn>
                              </p:par>
                              <p:par>
                                <p:cTn id="87" presetID="0" presetClass="path" presetSubtype="0" fill="hold" grpId="0" nodeType="withEffect">
                                  <p:stCondLst>
                                    <p:cond delay="0"/>
                                  </p:stCondLst>
                                  <p:childTnLst>
                                    <p:animMotion origin="layout" path="M -0.28073 -0.04352 L 0.82222 -0.04352 " pathEditMode="relative" rAng="0" ptsTypes="AA">
                                      <p:cBhvr>
                                        <p:cTn id="88" dur="20000" fill="hold"/>
                                        <p:tgtEl>
                                          <p:spTgt spid="230"/>
                                        </p:tgtEl>
                                        <p:attrNameLst>
                                          <p:attrName>ppt_x</p:attrName>
                                          <p:attrName>ppt_y</p:attrName>
                                        </p:attrNameLst>
                                      </p:cBhvr>
                                      <p:rCtr x="55156" y="0"/>
                                    </p:animMotion>
                                  </p:childTnLst>
                                </p:cTn>
                              </p:par>
                              <p:par>
                                <p:cTn id="89" presetID="0" presetClass="path" presetSubtype="0" fill="hold" grpId="0" nodeType="withEffect">
                                  <p:stCondLst>
                                    <p:cond delay="0"/>
                                  </p:stCondLst>
                                  <p:childTnLst>
                                    <p:animMotion origin="layout" path="M -0.14288 -2.96296E-6 L 0.96007 -2.96296E-6 " pathEditMode="relative" rAng="0" ptsTypes="AA">
                                      <p:cBhvr>
                                        <p:cTn id="90" dur="20000" fill="hold"/>
                                        <p:tgtEl>
                                          <p:spTgt spid="238"/>
                                        </p:tgtEl>
                                        <p:attrNameLst>
                                          <p:attrName>ppt_x</p:attrName>
                                          <p:attrName>ppt_y</p:attrName>
                                        </p:attrNameLst>
                                      </p:cBhvr>
                                      <p:rCtr x="55139" y="0"/>
                                    </p:animMotion>
                                  </p:childTnLst>
                                </p:cTn>
                              </p:par>
                              <p:par>
                                <p:cTn id="91" presetID="0" presetClass="path" presetSubtype="0" fill="hold" grpId="0" nodeType="withEffect">
                                  <p:stCondLst>
                                    <p:cond delay="0"/>
                                  </p:stCondLst>
                                  <p:childTnLst>
                                    <p:animMotion origin="layout" path="M -0.37396 3.33333E-6 L 0.96007 3.33333E-6 " pathEditMode="relative" rAng="0" ptsTypes="AA">
                                      <p:cBhvr>
                                        <p:cTn id="92" dur="20000" fill="hold"/>
                                        <p:tgtEl>
                                          <p:spTgt spid="243"/>
                                        </p:tgtEl>
                                        <p:attrNameLst>
                                          <p:attrName>ppt_x</p:attrName>
                                          <p:attrName>ppt_y</p:attrName>
                                        </p:attrNameLst>
                                      </p:cBhvr>
                                      <p:rCtr x="66701" y="0"/>
                                    </p:animMotion>
                                  </p:childTnLst>
                                </p:cTn>
                              </p:par>
                              <p:par>
                                <p:cTn id="93" presetID="0" presetClass="path" presetSubtype="0" fill="hold" grpId="0" nodeType="withEffect">
                                  <p:stCondLst>
                                    <p:cond delay="0"/>
                                  </p:stCondLst>
                                  <p:childTnLst>
                                    <p:animMotion origin="layout" path="M 0.1559 -3.7037E-7 L 0.96007 -3.7037E-7 " pathEditMode="relative" rAng="0" ptsTypes="AA">
                                      <p:cBhvr>
                                        <p:cTn id="94" dur="20000" fill="hold"/>
                                        <p:tgtEl>
                                          <p:spTgt spid="248"/>
                                        </p:tgtEl>
                                        <p:attrNameLst>
                                          <p:attrName>ppt_x</p:attrName>
                                          <p:attrName>ppt_y</p:attrName>
                                        </p:attrNameLst>
                                      </p:cBhvr>
                                      <p:rCtr x="40208" y="0"/>
                                    </p:animMotion>
                                  </p:childTnLst>
                                </p:cTn>
                              </p:par>
                              <p:par>
                                <p:cTn id="95" presetID="0" presetClass="path" presetSubtype="0" fill="hold" grpId="0" nodeType="withEffect">
                                  <p:stCondLst>
                                    <p:cond delay="0"/>
                                  </p:stCondLst>
                                  <p:childTnLst>
                                    <p:animMotion origin="layout" path="M -0.14288 -2.96296E-6 L 0.96007 -2.96296E-6 " pathEditMode="relative" rAng="0" ptsTypes="AA">
                                      <p:cBhvr>
                                        <p:cTn id="96" dur="20000" fill="hold"/>
                                        <p:tgtEl>
                                          <p:spTgt spid="254"/>
                                        </p:tgtEl>
                                        <p:attrNameLst>
                                          <p:attrName>ppt_x</p:attrName>
                                          <p:attrName>ppt_y</p:attrName>
                                        </p:attrNameLst>
                                      </p:cBhvr>
                                      <p:rCtr x="55139" y="0"/>
                                    </p:animMotion>
                                  </p:childTnLst>
                                </p:cTn>
                              </p:par>
                              <p:par>
                                <p:cTn id="97" presetID="0" presetClass="path" presetSubtype="0" fill="hold" grpId="0" nodeType="withEffect">
                                  <p:stCondLst>
                                    <p:cond delay="0"/>
                                  </p:stCondLst>
                                  <p:childTnLst>
                                    <p:animMotion origin="layout" path="M -0.26615 -4.44444E-6 L 0.96007 -4.44444E-6 " pathEditMode="relative" rAng="0" ptsTypes="AA">
                                      <p:cBhvr>
                                        <p:cTn id="98" dur="20000" fill="hold"/>
                                        <p:tgtEl>
                                          <p:spTgt spid="255"/>
                                        </p:tgtEl>
                                        <p:attrNameLst>
                                          <p:attrName>ppt_x</p:attrName>
                                          <p:attrName>ppt_y</p:attrName>
                                        </p:attrNameLst>
                                      </p:cBhvr>
                                      <p:rCtr x="61302" y="0"/>
                                    </p:animMotion>
                                  </p:childTnLst>
                                </p:cTn>
                              </p:par>
                              <p:par>
                                <p:cTn id="99" presetID="0" presetClass="path" presetSubtype="0" fill="hold" grpId="0" nodeType="withEffect">
                                  <p:stCondLst>
                                    <p:cond delay="0"/>
                                  </p:stCondLst>
                                  <p:childTnLst>
                                    <p:animMotion origin="layout" path="M -0.27031 3.7037E-6 L 0.96007 3.7037E-6 " pathEditMode="relative" rAng="0" ptsTypes="AA">
                                      <p:cBhvr>
                                        <p:cTn id="100" dur="20000" fill="hold"/>
                                        <p:tgtEl>
                                          <p:spTgt spid="257"/>
                                        </p:tgtEl>
                                        <p:attrNameLst>
                                          <p:attrName>ppt_x</p:attrName>
                                          <p:attrName>ppt_y</p:attrName>
                                        </p:attrNameLst>
                                      </p:cBhvr>
                                      <p:rCtr x="61510" y="0"/>
                                    </p:animMotion>
                                  </p:childTnLst>
                                </p:cTn>
                              </p:par>
                              <p:par>
                                <p:cTn id="101" presetID="0" presetClass="path" presetSubtype="0" fill="hold" grpId="0" nodeType="withEffect">
                                  <p:stCondLst>
                                    <p:cond delay="0"/>
                                  </p:stCondLst>
                                  <p:childTnLst>
                                    <p:animMotion origin="layout" path="M -0.37396 3.33333E-6 L 0.96007 3.33333E-6 " pathEditMode="relative" rAng="0" ptsTypes="AA">
                                      <p:cBhvr>
                                        <p:cTn id="102" dur="20000" fill="hold"/>
                                        <p:tgtEl>
                                          <p:spTgt spid="259"/>
                                        </p:tgtEl>
                                        <p:attrNameLst>
                                          <p:attrName>ppt_x</p:attrName>
                                          <p:attrName>ppt_y</p:attrName>
                                        </p:attrNameLst>
                                      </p:cBhvr>
                                      <p:rCtr x="66701" y="0"/>
                                    </p:animMotion>
                                  </p:childTnLst>
                                </p:cTn>
                              </p:par>
                              <p:par>
                                <p:cTn id="103" presetID="0" presetClass="path" presetSubtype="0" fill="hold" grpId="0" nodeType="withEffect">
                                  <p:stCondLst>
                                    <p:cond delay="0"/>
                                  </p:stCondLst>
                                  <p:childTnLst>
                                    <p:animMotion origin="layout" path="M 0.08437 1.85185E-6 L 0.96007 1.85185E-6 " pathEditMode="relative" rAng="0" ptsTypes="AA">
                                      <p:cBhvr>
                                        <p:cTn id="104" dur="20000" fill="hold"/>
                                        <p:tgtEl>
                                          <p:spTgt spid="260"/>
                                        </p:tgtEl>
                                        <p:attrNameLst>
                                          <p:attrName>ppt_x</p:attrName>
                                          <p:attrName>ppt_y</p:attrName>
                                        </p:attrNameLst>
                                      </p:cBhvr>
                                      <p:rCtr x="43785" y="0"/>
                                    </p:animMotion>
                                  </p:childTnLst>
                                </p:cTn>
                              </p:par>
                              <p:par>
                                <p:cTn id="105" presetID="0" presetClass="path" presetSubtype="0" fill="hold" grpId="0" nodeType="withEffect">
                                  <p:stCondLst>
                                    <p:cond delay="0"/>
                                  </p:stCondLst>
                                  <p:childTnLst>
                                    <p:animMotion origin="layout" path="M -0.14288 -2.96296E-6 L 0.96007 -2.96296E-6 " pathEditMode="relative" rAng="0" ptsTypes="AA">
                                      <p:cBhvr>
                                        <p:cTn id="106" dur="20000" fill="hold"/>
                                        <p:tgtEl>
                                          <p:spTgt spid="262"/>
                                        </p:tgtEl>
                                        <p:attrNameLst>
                                          <p:attrName>ppt_x</p:attrName>
                                          <p:attrName>ppt_y</p:attrName>
                                        </p:attrNameLst>
                                      </p:cBhvr>
                                      <p:rCtr x="55139" y="0"/>
                                    </p:animMotion>
                                  </p:childTnLst>
                                </p:cTn>
                              </p:par>
                              <p:par>
                                <p:cTn id="107" presetID="0" presetClass="path" presetSubtype="0" fill="hold" grpId="0" nodeType="withEffect">
                                  <p:stCondLst>
                                    <p:cond delay="0"/>
                                  </p:stCondLst>
                                  <p:childTnLst>
                                    <p:animMotion origin="layout" path="M -0.14288 -2.96296E-6 L 0.96007 -2.96296E-6 " pathEditMode="relative" rAng="0" ptsTypes="AA">
                                      <p:cBhvr>
                                        <p:cTn id="108" dur="20000" fill="hold"/>
                                        <p:tgtEl>
                                          <p:spTgt spid="270"/>
                                        </p:tgtEl>
                                        <p:attrNameLst>
                                          <p:attrName>ppt_x</p:attrName>
                                          <p:attrName>ppt_y</p:attrName>
                                        </p:attrNameLst>
                                      </p:cBhvr>
                                      <p:rCtr x="55139" y="0"/>
                                    </p:animMotion>
                                  </p:childTnLst>
                                </p:cTn>
                              </p:par>
                              <p:par>
                                <p:cTn id="109" presetID="0" presetClass="path" presetSubtype="0" fill="hold" grpId="0" nodeType="withEffect">
                                  <p:stCondLst>
                                    <p:cond delay="0"/>
                                  </p:stCondLst>
                                  <p:childTnLst>
                                    <p:animMotion origin="layout" path="M -0.14288 -2.96296E-6 L 0.96007 -2.96296E-6 " pathEditMode="relative" rAng="0" ptsTypes="AA">
                                      <p:cBhvr>
                                        <p:cTn id="110" dur="20000" fill="hold"/>
                                        <p:tgtEl>
                                          <p:spTgt spid="286"/>
                                        </p:tgtEl>
                                        <p:attrNameLst>
                                          <p:attrName>ppt_x</p:attrName>
                                          <p:attrName>ppt_y</p:attrName>
                                        </p:attrNameLst>
                                      </p:cBhvr>
                                      <p:rCtr x="55139" y="0"/>
                                    </p:animMotion>
                                  </p:childTnLst>
                                </p:cTn>
                              </p:par>
                              <p:par>
                                <p:cTn id="111" presetID="0" presetClass="path" presetSubtype="0" fill="hold" grpId="0" nodeType="withEffect">
                                  <p:stCondLst>
                                    <p:cond delay="0"/>
                                  </p:stCondLst>
                                  <p:childTnLst>
                                    <p:animMotion origin="layout" path="M 0.08437 1.85185E-6 L 0.96007 1.85185E-6 " pathEditMode="relative" rAng="0" ptsTypes="AA">
                                      <p:cBhvr>
                                        <p:cTn id="112" dur="20000" fill="hold"/>
                                        <p:tgtEl>
                                          <p:spTgt spid="292"/>
                                        </p:tgtEl>
                                        <p:attrNameLst>
                                          <p:attrName>ppt_x</p:attrName>
                                          <p:attrName>ppt_y</p:attrName>
                                        </p:attrNameLst>
                                      </p:cBhvr>
                                      <p:rCtr x="43785" y="0"/>
                                    </p:animMotion>
                                  </p:childTnLst>
                                </p:cTn>
                              </p:par>
                              <p:par>
                                <p:cTn id="113" presetID="0" presetClass="path" presetSubtype="0" fill="hold" grpId="0" nodeType="withEffect">
                                  <p:stCondLst>
                                    <p:cond delay="0"/>
                                  </p:stCondLst>
                                  <p:childTnLst>
                                    <p:animMotion origin="layout" path="M 0.08437 1.85185E-6 L 0.96007 1.85185E-6 " pathEditMode="relative" rAng="0" ptsTypes="AA">
                                      <p:cBhvr>
                                        <p:cTn id="114" dur="20000" fill="hold"/>
                                        <p:tgtEl>
                                          <p:spTgt spid="300"/>
                                        </p:tgtEl>
                                        <p:attrNameLst>
                                          <p:attrName>ppt_x</p:attrName>
                                          <p:attrName>ppt_y</p:attrName>
                                        </p:attrNameLst>
                                      </p:cBhvr>
                                      <p:rCtr x="43785" y="0"/>
                                    </p:animMotion>
                                  </p:childTnLst>
                                </p:cTn>
                              </p:par>
                              <p:par>
                                <p:cTn id="115" presetID="0" presetClass="path" presetSubtype="0" fill="hold" grpId="0" nodeType="withEffect">
                                  <p:stCondLst>
                                    <p:cond delay="0"/>
                                  </p:stCondLst>
                                  <p:childTnLst>
                                    <p:animMotion origin="layout" path="M 0.08437 1.85185E-6 L 0.96007 1.85185E-6 " pathEditMode="relative" rAng="0" ptsTypes="AA">
                                      <p:cBhvr>
                                        <p:cTn id="116" dur="20000" fill="hold"/>
                                        <p:tgtEl>
                                          <p:spTgt spid="308"/>
                                        </p:tgtEl>
                                        <p:attrNameLst>
                                          <p:attrName>ppt_x</p:attrName>
                                          <p:attrName>ppt_y</p:attrName>
                                        </p:attrNameLst>
                                      </p:cBhvr>
                                      <p:rCtr x="43785" y="0"/>
                                    </p:animMotion>
                                  </p:childTnLst>
                                </p:cTn>
                              </p:par>
                              <p:par>
                                <p:cTn id="117" presetID="0" presetClass="path" presetSubtype="0" fill="hold" grpId="0" nodeType="withEffect">
                                  <p:stCondLst>
                                    <p:cond delay="0"/>
                                  </p:stCondLst>
                                  <p:childTnLst>
                                    <p:animMotion origin="layout" path="M -0.27031 3.7037E-6 L 0.96007 3.7037E-6 " pathEditMode="relative" rAng="0" ptsTypes="AA">
                                      <p:cBhvr>
                                        <p:cTn id="118" dur="20000" fill="hold"/>
                                        <p:tgtEl>
                                          <p:spTgt spid="321"/>
                                        </p:tgtEl>
                                        <p:attrNameLst>
                                          <p:attrName>ppt_x</p:attrName>
                                          <p:attrName>ppt_y</p:attrName>
                                        </p:attrNameLst>
                                      </p:cBhvr>
                                      <p:rCtr x="61510" y="0"/>
                                    </p:animMotion>
                                  </p:childTnLst>
                                </p:cTn>
                              </p:par>
                              <p:par>
                                <p:cTn id="119" presetID="0" presetClass="path" presetSubtype="0" fill="hold" grpId="0" nodeType="withEffect">
                                  <p:stCondLst>
                                    <p:cond delay="0"/>
                                  </p:stCondLst>
                                  <p:childTnLst>
                                    <p:animMotion origin="layout" path="M 0.08437 1.85185E-6 L 0.96007 1.85185E-6 " pathEditMode="relative" rAng="0" ptsTypes="AA">
                                      <p:cBhvr>
                                        <p:cTn id="120" dur="20000" fill="hold"/>
                                        <p:tgtEl>
                                          <p:spTgt spid="324"/>
                                        </p:tgtEl>
                                        <p:attrNameLst>
                                          <p:attrName>ppt_x</p:attrName>
                                          <p:attrName>ppt_y</p:attrName>
                                        </p:attrNameLst>
                                      </p:cBhvr>
                                      <p:rCtr x="43785" y="0"/>
                                    </p:animMotion>
                                  </p:childTnLst>
                                </p:cTn>
                              </p:par>
                              <p:par>
                                <p:cTn id="121" presetID="0" presetClass="path" presetSubtype="0" fill="hold" grpId="0" nodeType="withEffect">
                                  <p:stCondLst>
                                    <p:cond delay="0"/>
                                  </p:stCondLst>
                                  <p:childTnLst>
                                    <p:animMotion origin="layout" path="M -0.26615 -4.44444E-6 L 0.96007 -4.44444E-6 " pathEditMode="relative" rAng="0" ptsTypes="AA">
                                      <p:cBhvr>
                                        <p:cTn id="122" dur="20000" fill="hold"/>
                                        <p:tgtEl>
                                          <p:spTgt spid="327"/>
                                        </p:tgtEl>
                                        <p:attrNameLst>
                                          <p:attrName>ppt_x</p:attrName>
                                          <p:attrName>ppt_y</p:attrName>
                                        </p:attrNameLst>
                                      </p:cBhvr>
                                      <p:rCtr x="61302" y="0"/>
                                    </p:animMotion>
                                  </p:childTnLst>
                                </p:cTn>
                              </p:par>
                              <p:par>
                                <p:cTn id="123" presetID="0" presetClass="path" presetSubtype="0" fill="hold" grpId="0" nodeType="withEffect">
                                  <p:stCondLst>
                                    <p:cond delay="0"/>
                                  </p:stCondLst>
                                  <p:childTnLst>
                                    <p:animMotion origin="layout" path="M -0.37396 3.33333E-6 L 0.96007 3.33333E-6 " pathEditMode="relative" rAng="0" ptsTypes="AA">
                                      <p:cBhvr>
                                        <p:cTn id="124" dur="20000" fill="hold"/>
                                        <p:tgtEl>
                                          <p:spTgt spid="331"/>
                                        </p:tgtEl>
                                        <p:attrNameLst>
                                          <p:attrName>ppt_x</p:attrName>
                                          <p:attrName>ppt_y</p:attrName>
                                        </p:attrNameLst>
                                      </p:cBhvr>
                                      <p:rCtr x="66701" y="0"/>
                                    </p:animMotion>
                                  </p:childTnLst>
                                </p:cTn>
                              </p:par>
                              <p:par>
                                <p:cTn id="125" presetID="0" presetClass="path" presetSubtype="0" fill="hold" grpId="0" nodeType="withEffect">
                                  <p:stCondLst>
                                    <p:cond delay="0"/>
                                  </p:stCondLst>
                                  <p:childTnLst>
                                    <p:animMotion origin="layout" path="M 0.08437 1.85185E-6 L 0.96007 1.85185E-6 " pathEditMode="relative" rAng="0" ptsTypes="AA">
                                      <p:cBhvr>
                                        <p:cTn id="126" dur="20000" fill="hold"/>
                                        <p:tgtEl>
                                          <p:spTgt spid="332"/>
                                        </p:tgtEl>
                                        <p:attrNameLst>
                                          <p:attrName>ppt_x</p:attrName>
                                          <p:attrName>ppt_y</p:attrName>
                                        </p:attrNameLst>
                                      </p:cBhvr>
                                      <p:rCtr x="43785" y="0"/>
                                    </p:animMotion>
                                  </p:childTnLst>
                                </p:cTn>
                              </p:par>
                              <p:par>
                                <p:cTn id="127" presetID="0" presetClass="path" presetSubtype="0" fill="hold" grpId="0" nodeType="withEffect">
                                  <p:stCondLst>
                                    <p:cond delay="0"/>
                                  </p:stCondLst>
                                  <p:childTnLst>
                                    <p:animMotion origin="layout" path="M -0.14288 -2.96296E-6 L 0.96007 -2.96296E-6 " pathEditMode="relative" rAng="0" ptsTypes="AA">
                                      <p:cBhvr>
                                        <p:cTn id="128" dur="20000" fill="hold"/>
                                        <p:tgtEl>
                                          <p:spTgt spid="334"/>
                                        </p:tgtEl>
                                        <p:attrNameLst>
                                          <p:attrName>ppt_x</p:attrName>
                                          <p:attrName>ppt_y</p:attrName>
                                        </p:attrNameLst>
                                      </p:cBhvr>
                                      <p:rCtr x="55139" y="0"/>
                                    </p:animMotion>
                                  </p:childTnLst>
                                </p:cTn>
                              </p:par>
                              <p:par>
                                <p:cTn id="129" presetID="0" presetClass="path" presetSubtype="0" fill="hold" grpId="0" nodeType="withEffect">
                                  <p:stCondLst>
                                    <p:cond delay="0"/>
                                  </p:stCondLst>
                                  <p:childTnLst>
                                    <p:animMotion origin="layout" path="M -0.26615 -4.44444E-6 L 0.96007 -4.44444E-6 " pathEditMode="relative" rAng="0" ptsTypes="AA">
                                      <p:cBhvr>
                                        <p:cTn id="130" dur="20000" fill="hold"/>
                                        <p:tgtEl>
                                          <p:spTgt spid="335"/>
                                        </p:tgtEl>
                                        <p:attrNameLst>
                                          <p:attrName>ppt_x</p:attrName>
                                          <p:attrName>ppt_y</p:attrName>
                                        </p:attrNameLst>
                                      </p:cBhvr>
                                      <p:rCtr x="61302" y="0"/>
                                    </p:animMotion>
                                  </p:childTnLst>
                                </p:cTn>
                              </p:par>
                              <p:par>
                                <p:cTn id="131" presetID="0" presetClass="path" presetSubtype="0" fill="hold" grpId="0" nodeType="withEffect">
                                  <p:stCondLst>
                                    <p:cond delay="0"/>
                                  </p:stCondLst>
                                  <p:childTnLst>
                                    <p:animMotion origin="layout" path="M -0.04566 1.85185E-6 L 0.96007 1.85185E-6 " pathEditMode="relative" rAng="0" ptsTypes="AA">
                                      <p:cBhvr>
                                        <p:cTn id="132" dur="20000" fill="hold"/>
                                        <p:tgtEl>
                                          <p:spTgt spid="338"/>
                                        </p:tgtEl>
                                        <p:attrNameLst>
                                          <p:attrName>ppt_x</p:attrName>
                                          <p:attrName>ppt_y</p:attrName>
                                        </p:attrNameLst>
                                      </p:cBhvr>
                                      <p:rCtr x="50278" y="0"/>
                                    </p:animMotion>
                                  </p:childTnLst>
                                </p:cTn>
                              </p:par>
                              <p:par>
                                <p:cTn id="133" presetID="0" presetClass="path" presetSubtype="0" fill="hold" grpId="0" nodeType="withEffect">
                                  <p:stCondLst>
                                    <p:cond delay="0"/>
                                  </p:stCondLst>
                                  <p:childTnLst>
                                    <p:animMotion origin="layout" path="M -0.37396 3.33333E-6 L 0.96007 3.33333E-6 " pathEditMode="relative" rAng="0" ptsTypes="AA">
                                      <p:cBhvr>
                                        <p:cTn id="134" dur="20000" fill="hold"/>
                                        <p:tgtEl>
                                          <p:spTgt spid="339"/>
                                        </p:tgtEl>
                                        <p:attrNameLst>
                                          <p:attrName>ppt_x</p:attrName>
                                          <p:attrName>ppt_y</p:attrName>
                                        </p:attrNameLst>
                                      </p:cBhvr>
                                      <p:rCtr x="66701" y="0"/>
                                    </p:animMotion>
                                  </p:childTnLst>
                                </p:cTn>
                              </p:par>
                              <p:par>
                                <p:cTn id="135" presetID="0" presetClass="path" presetSubtype="0" fill="hold" grpId="0" nodeType="withEffect">
                                  <p:stCondLst>
                                    <p:cond delay="0"/>
                                  </p:stCondLst>
                                  <p:childTnLst>
                                    <p:animMotion origin="layout" path="M 0.08437 1.85185E-6 L 0.96007 1.85185E-6 " pathEditMode="relative" rAng="0" ptsTypes="AA">
                                      <p:cBhvr>
                                        <p:cTn id="136" dur="20000" fill="hold"/>
                                        <p:tgtEl>
                                          <p:spTgt spid="340"/>
                                        </p:tgtEl>
                                        <p:attrNameLst>
                                          <p:attrName>ppt_x</p:attrName>
                                          <p:attrName>ppt_y</p:attrName>
                                        </p:attrNameLst>
                                      </p:cBhvr>
                                      <p:rCtr x="43785" y="0"/>
                                    </p:animMotion>
                                  </p:childTnLst>
                                </p:cTn>
                              </p:par>
                              <p:par>
                                <p:cTn id="137" presetID="0" presetClass="path" presetSubtype="0" fill="hold" grpId="0" nodeType="withEffect">
                                  <p:stCondLst>
                                    <p:cond delay="0"/>
                                  </p:stCondLst>
                                  <p:childTnLst>
                                    <p:animMotion origin="layout" path="M -0.26615 -4.44444E-6 L 0.96007 -4.44444E-6 " pathEditMode="relative" rAng="0" ptsTypes="AA">
                                      <p:cBhvr>
                                        <p:cTn id="138" dur="20000" fill="hold"/>
                                        <p:tgtEl>
                                          <p:spTgt spid="343"/>
                                        </p:tgtEl>
                                        <p:attrNameLst>
                                          <p:attrName>ppt_x</p:attrName>
                                          <p:attrName>ppt_y</p:attrName>
                                        </p:attrNameLst>
                                      </p:cBhvr>
                                      <p:rCtr x="61302" y="0"/>
                                    </p:animMotion>
                                  </p:childTnLst>
                                </p:cTn>
                              </p:par>
                              <p:par>
                                <p:cTn id="139" presetID="0" presetClass="path" presetSubtype="0" fill="hold" grpId="0" nodeType="withEffect">
                                  <p:stCondLst>
                                    <p:cond delay="0"/>
                                  </p:stCondLst>
                                  <p:childTnLst>
                                    <p:animMotion origin="layout" path="M 0.08437 1.85185E-6 L 0.96007 1.85185E-6 " pathEditMode="relative" rAng="0" ptsTypes="AA">
                                      <p:cBhvr>
                                        <p:cTn id="140" dur="20000" fill="hold"/>
                                        <p:tgtEl>
                                          <p:spTgt spid="348"/>
                                        </p:tgtEl>
                                        <p:attrNameLst>
                                          <p:attrName>ppt_x</p:attrName>
                                          <p:attrName>ppt_y</p:attrName>
                                        </p:attrNameLst>
                                      </p:cBhvr>
                                      <p:rCtr x="43785" y="0"/>
                                    </p:animMotion>
                                  </p:childTnLst>
                                </p:cTn>
                              </p:par>
                              <p:par>
                                <p:cTn id="141" presetID="0" presetClass="path" presetSubtype="0" fill="hold" grpId="0" nodeType="withEffect">
                                  <p:stCondLst>
                                    <p:cond delay="0"/>
                                  </p:stCondLst>
                                  <p:childTnLst>
                                    <p:animMotion origin="layout" path="M -0.14288 -2.96296E-6 L 0.96007 -2.96296E-6 " pathEditMode="relative" rAng="0" ptsTypes="AA">
                                      <p:cBhvr>
                                        <p:cTn id="142" dur="20000" fill="hold"/>
                                        <p:tgtEl>
                                          <p:spTgt spid="350"/>
                                        </p:tgtEl>
                                        <p:attrNameLst>
                                          <p:attrName>ppt_x</p:attrName>
                                          <p:attrName>ppt_y</p:attrName>
                                        </p:attrNameLst>
                                      </p:cBhvr>
                                      <p:rCtr x="55139" y="0"/>
                                    </p:animMotion>
                                  </p:childTnLst>
                                </p:cTn>
                              </p:par>
                              <p:par>
                                <p:cTn id="143" presetID="0" presetClass="path" presetSubtype="0" fill="hold" grpId="0" nodeType="withEffect">
                                  <p:stCondLst>
                                    <p:cond delay="0"/>
                                  </p:stCondLst>
                                  <p:childTnLst>
                                    <p:animMotion origin="layout" path="M 0.1559 -3.7037E-7 L 0.96007 -3.7037E-7 " pathEditMode="relative" rAng="0" ptsTypes="AA">
                                      <p:cBhvr>
                                        <p:cTn id="144" dur="20000" fill="hold"/>
                                        <p:tgtEl>
                                          <p:spTgt spid="352"/>
                                        </p:tgtEl>
                                        <p:attrNameLst>
                                          <p:attrName>ppt_x</p:attrName>
                                          <p:attrName>ppt_y</p:attrName>
                                        </p:attrNameLst>
                                      </p:cBhvr>
                                      <p:rCtr x="40208" y="0"/>
                                    </p:animMotion>
                                  </p:childTnLst>
                                </p:cTn>
                              </p:par>
                              <p:par>
                                <p:cTn id="145" presetID="0" presetClass="path" presetSubtype="0" fill="hold" grpId="0" nodeType="withEffect">
                                  <p:stCondLst>
                                    <p:cond delay="0"/>
                                  </p:stCondLst>
                                  <p:childTnLst>
                                    <p:animMotion origin="layout" path="M -0.04566 1.85185E-6 L 0.96007 1.85185E-6 " pathEditMode="relative" rAng="0" ptsTypes="AA">
                                      <p:cBhvr>
                                        <p:cTn id="146" dur="20000" fill="hold"/>
                                        <p:tgtEl>
                                          <p:spTgt spid="354"/>
                                        </p:tgtEl>
                                        <p:attrNameLst>
                                          <p:attrName>ppt_x</p:attrName>
                                          <p:attrName>ppt_y</p:attrName>
                                        </p:attrNameLst>
                                      </p:cBhvr>
                                      <p:rCtr x="50278" y="0"/>
                                    </p:animMotion>
                                  </p:childTnLst>
                                </p:cTn>
                              </p:par>
                              <p:par>
                                <p:cTn id="147" presetID="0" presetClass="path" presetSubtype="0" fill="hold" grpId="0" nodeType="withEffect">
                                  <p:stCondLst>
                                    <p:cond delay="0"/>
                                  </p:stCondLst>
                                  <p:childTnLst>
                                    <p:animMotion origin="layout" path="M 0.08437 1.85185E-6 L 0.96007 1.85185E-6 " pathEditMode="relative" rAng="0" ptsTypes="AA">
                                      <p:cBhvr>
                                        <p:cTn id="148" dur="20000" fill="hold"/>
                                        <p:tgtEl>
                                          <p:spTgt spid="356"/>
                                        </p:tgtEl>
                                        <p:attrNameLst>
                                          <p:attrName>ppt_x</p:attrName>
                                          <p:attrName>ppt_y</p:attrName>
                                        </p:attrNameLst>
                                      </p:cBhvr>
                                      <p:rCtr x="43785" y="0"/>
                                    </p:animMotion>
                                  </p:childTnLst>
                                </p:cTn>
                              </p:par>
                              <p:par>
                                <p:cTn id="149" presetID="0" presetClass="path" presetSubtype="0" fill="hold" grpId="0" nodeType="withEffect">
                                  <p:stCondLst>
                                    <p:cond delay="0"/>
                                  </p:stCondLst>
                                  <p:childTnLst>
                                    <p:animMotion origin="layout" path="M 0.04826 2.59259E-6 L 0.96007 2.59259E-6 " pathEditMode="relative" rAng="0" ptsTypes="AA">
                                      <p:cBhvr>
                                        <p:cTn id="150" dur="20000" fill="hold"/>
                                        <p:tgtEl>
                                          <p:spTgt spid="357"/>
                                        </p:tgtEl>
                                        <p:attrNameLst>
                                          <p:attrName>ppt_x</p:attrName>
                                          <p:attrName>ppt_y</p:attrName>
                                        </p:attrNameLst>
                                      </p:cBhvr>
                                      <p:rCtr x="45590" y="0"/>
                                    </p:animMotion>
                                  </p:childTnLst>
                                </p:cTn>
                              </p:par>
                              <p:par>
                                <p:cTn id="151" presetID="63" presetClass="path" presetSubtype="0" fill="hold" nodeType="withEffect">
                                  <p:stCondLst>
                                    <p:cond delay="0"/>
                                  </p:stCondLst>
                                  <p:childTnLst>
                                    <p:animMotion origin="layout" path="M 0 0  L 0.25 0  E" pathEditMode="relative" ptsTypes="">
                                      <p:cBhvr>
                                        <p:cTn id="152" dur="20000" spd="-100000" fill="hold"/>
                                        <p:tgtEl>
                                          <p:spTgt spid="39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33" grpId="0" animBg="1"/>
      <p:bldP spid="134" grpId="0" animBg="1"/>
      <p:bldP spid="136" grpId="0" animBg="1"/>
      <p:bldP spid="137" grpId="0" animBg="1"/>
      <p:bldP spid="138" grpId="0" animBg="1"/>
      <p:bldP spid="141" grpId="0" animBg="1"/>
      <p:bldP spid="144" grpId="0" animBg="1"/>
      <p:bldP spid="145" grpId="0" animBg="1"/>
      <p:bldP spid="150" grpId="0" animBg="1"/>
      <p:bldP spid="151" grpId="0" animBg="1"/>
      <p:bldP spid="152" grpId="0" animBg="1"/>
      <p:bldP spid="153" grpId="0" animBg="1"/>
      <p:bldP spid="154" grpId="0" animBg="1"/>
      <p:bldP spid="157" grpId="0" animBg="1"/>
      <p:bldP spid="166" grpId="0" animBg="1"/>
      <p:bldP spid="170" grpId="0" animBg="1"/>
      <p:bldP spid="172" grpId="0" animBg="1"/>
      <p:bldP spid="174" grpId="0" animBg="1"/>
      <p:bldP spid="175" grpId="0" animBg="1"/>
      <p:bldP spid="178" grpId="0" animBg="1"/>
      <p:bldP spid="179" grpId="0" animBg="1"/>
      <p:bldP spid="180" grpId="0" animBg="1"/>
      <p:bldP spid="182" grpId="0" animBg="1"/>
      <p:bldP spid="188" grpId="0" animBg="1"/>
      <p:bldP spid="190" grpId="0" animBg="1"/>
      <p:bldP spid="192" grpId="0" animBg="1"/>
      <p:bldP spid="194" grpId="0" animBg="1"/>
      <p:bldP spid="198" grpId="0" animBg="1"/>
      <p:bldP spid="199" grpId="0" animBg="1"/>
      <p:bldP spid="200" grpId="0" animBg="1"/>
      <p:bldP spid="202" grpId="0" animBg="1"/>
      <p:bldP spid="203" grpId="0" animBg="1"/>
      <p:bldP spid="204" grpId="0" animBg="1"/>
      <p:bldP spid="206" grpId="0" animBg="1"/>
      <p:bldP spid="208" grpId="0" animBg="1"/>
      <p:bldP spid="210" grpId="0" animBg="1"/>
      <p:bldP spid="214" grpId="0" animBg="1"/>
      <p:bldP spid="215" grpId="0" animBg="1"/>
      <p:bldP spid="218" grpId="0" animBg="1"/>
      <p:bldP spid="220" grpId="0" animBg="1"/>
      <p:bldP spid="230" grpId="0" animBg="1"/>
      <p:bldP spid="238" grpId="0" animBg="1"/>
      <p:bldP spid="243" grpId="0" animBg="1"/>
      <p:bldP spid="248" grpId="0" animBg="1"/>
      <p:bldP spid="254" grpId="0" animBg="1"/>
      <p:bldP spid="255" grpId="0" animBg="1"/>
      <p:bldP spid="257" grpId="0" animBg="1"/>
      <p:bldP spid="259" grpId="0" animBg="1"/>
      <p:bldP spid="260" grpId="0" animBg="1"/>
      <p:bldP spid="262" grpId="0" animBg="1"/>
      <p:bldP spid="270" grpId="0" animBg="1"/>
      <p:bldP spid="286" grpId="0" animBg="1"/>
      <p:bldP spid="292" grpId="0" animBg="1"/>
      <p:bldP spid="300" grpId="0" animBg="1"/>
      <p:bldP spid="308" grpId="0" animBg="1"/>
      <p:bldP spid="321" grpId="0" animBg="1"/>
      <p:bldP spid="324" grpId="0" animBg="1"/>
      <p:bldP spid="327" grpId="0" animBg="1"/>
      <p:bldP spid="331" grpId="0" animBg="1"/>
      <p:bldP spid="332" grpId="0" animBg="1"/>
      <p:bldP spid="334" grpId="0" animBg="1"/>
      <p:bldP spid="335" grpId="0" animBg="1"/>
      <p:bldP spid="338" grpId="0" animBg="1"/>
      <p:bldP spid="339" grpId="0" animBg="1"/>
      <p:bldP spid="340" grpId="0" animBg="1"/>
      <p:bldP spid="343" grpId="0" animBg="1"/>
      <p:bldP spid="348" grpId="0" animBg="1"/>
      <p:bldP spid="350" grpId="0" animBg="1"/>
      <p:bldP spid="352" grpId="0" animBg="1"/>
      <p:bldP spid="354" grpId="0" animBg="1"/>
      <p:bldP spid="356" grpId="0" animBg="1"/>
      <p:bldP spid="35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September,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
        <p:nvSpPr>
          <p:cNvPr id="10" name="Round Same Side Corner Rectangle 9"/>
          <p:cNvSpPr/>
          <p:nvPr userDrawn="1"/>
        </p:nvSpPr>
        <p:spPr>
          <a:xfrm>
            <a:off x="4819649" y="1794782"/>
            <a:ext cx="3605215" cy="4666343"/>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4" name="Text Placeholder 3"/>
          <p:cNvSpPr>
            <a:spLocks noGrp="1"/>
          </p:cNvSpPr>
          <p:nvPr>
            <p:ph type="body" sz="quarter" idx="16"/>
          </p:nvPr>
        </p:nvSpPr>
        <p:spPr>
          <a:xfrm>
            <a:off x="720725" y="1794782"/>
            <a:ext cx="3603625" cy="719137"/>
          </a:xfrm>
        </p:spPr>
        <p:txBody>
          <a:bodyPr/>
          <a:lstStyle>
            <a:lvl1pPr>
              <a:defRPr>
                <a:latin typeface="Franklin Gothic Medium" panose="020B0603020102020204" pitchFamily="34" charset="0"/>
              </a:defRPr>
            </a:lvl1pPr>
          </a:lstStyle>
          <a:p>
            <a:pPr lvl="0"/>
            <a:r>
              <a:rPr lang="de-DE"/>
              <a:t>Mastertextformat bearbeiten</a:t>
            </a:r>
          </a:p>
        </p:txBody>
      </p:sp>
      <p:sp>
        <p:nvSpPr>
          <p:cNvPr id="6" name="Text Placeholder 5"/>
          <p:cNvSpPr>
            <a:spLocks noGrp="1"/>
          </p:cNvSpPr>
          <p:nvPr>
            <p:ph type="body" sz="quarter" idx="17"/>
          </p:nvPr>
        </p:nvSpPr>
        <p:spPr>
          <a:xfrm>
            <a:off x="720725" y="2513919"/>
            <a:ext cx="3603625" cy="3966256"/>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14" name="Content Placeholder 8"/>
          <p:cNvSpPr>
            <a:spLocks noGrp="1"/>
          </p:cNvSpPr>
          <p:nvPr>
            <p:ph sz="quarter" idx="18" hasCustomPrompt="1"/>
          </p:nvPr>
        </p:nvSpPr>
        <p:spPr>
          <a:xfrm>
            <a:off x="4819650" y="1803400"/>
            <a:ext cx="3579813" cy="4657725"/>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41328052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2" name="Picture 1" descr="techno-gree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1827877">
            <a:off x="-4049235" y="-692955"/>
            <a:ext cx="17965328" cy="16662813"/>
          </a:xfrm>
          <a:prstGeom prst="rect">
            <a:avLst/>
          </a:prstGeom>
        </p:spPr>
      </p:pic>
      <p:sp>
        <p:nvSpPr>
          <p:cNvPr id="114" name="Chevron 113"/>
          <p:cNvSpPr/>
          <p:nvPr userDrawn="1"/>
        </p:nvSpPr>
        <p:spPr>
          <a:xfrm>
            <a:off x="2742600" y="984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Chevron 121"/>
          <p:cNvSpPr/>
          <p:nvPr userDrawn="1"/>
        </p:nvSpPr>
        <p:spPr>
          <a:xfrm>
            <a:off x="5017789" y="984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Chevron 130"/>
          <p:cNvSpPr/>
          <p:nvPr userDrawn="1"/>
        </p:nvSpPr>
        <p:spPr>
          <a:xfrm>
            <a:off x="5397860" y="70875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Chevron 137"/>
          <p:cNvSpPr/>
          <p:nvPr userDrawn="1"/>
        </p:nvSpPr>
        <p:spPr>
          <a:xfrm>
            <a:off x="7313049" y="1596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8" name="Chevron 347"/>
          <p:cNvSpPr/>
          <p:nvPr userDrawn="1"/>
        </p:nvSpPr>
        <p:spPr>
          <a:xfrm>
            <a:off x="-7762700" y="-11274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2" name="Chevron 351"/>
          <p:cNvSpPr/>
          <p:nvPr userDrawn="1"/>
        </p:nvSpPr>
        <p:spPr>
          <a:xfrm>
            <a:off x="-7989155" y="-7253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4" name="Chevron 353"/>
          <p:cNvSpPr/>
          <p:nvPr userDrawn="1"/>
        </p:nvSpPr>
        <p:spPr>
          <a:xfrm>
            <a:off x="1978998" y="572571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6" name="Chevron 355"/>
          <p:cNvSpPr/>
          <p:nvPr userDrawn="1"/>
        </p:nvSpPr>
        <p:spPr>
          <a:xfrm>
            <a:off x="725539" y="564129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0" name="Chevron 359"/>
          <p:cNvSpPr/>
          <p:nvPr userDrawn="1"/>
        </p:nvSpPr>
        <p:spPr>
          <a:xfrm>
            <a:off x="-5713966" y="-7253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2" name="Chevron 361"/>
          <p:cNvSpPr/>
          <p:nvPr userDrawn="1"/>
        </p:nvSpPr>
        <p:spPr>
          <a:xfrm>
            <a:off x="-3311994" y="-14874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0" name="Chevron 369"/>
          <p:cNvSpPr/>
          <p:nvPr userDrawn="1"/>
        </p:nvSpPr>
        <p:spPr>
          <a:xfrm>
            <a:off x="178774" y="583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2" name="Chevron 371"/>
          <p:cNvSpPr/>
          <p:nvPr userDrawn="1"/>
        </p:nvSpPr>
        <p:spPr>
          <a:xfrm>
            <a:off x="-3192251" y="-106624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6" name="Chevron 375"/>
          <p:cNvSpPr/>
          <p:nvPr userDrawn="1"/>
        </p:nvSpPr>
        <p:spPr>
          <a:xfrm>
            <a:off x="-3418706" y="-1131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8" name="Chevron 377"/>
          <p:cNvSpPr/>
          <p:nvPr userDrawn="1"/>
        </p:nvSpPr>
        <p:spPr>
          <a:xfrm>
            <a:off x="-1016734" y="-142624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0" name="Chevron 509"/>
          <p:cNvSpPr/>
          <p:nvPr userDrawn="1"/>
        </p:nvSpPr>
        <p:spPr>
          <a:xfrm>
            <a:off x="3290812" y="114547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1" name="Chevron 510"/>
          <p:cNvSpPr/>
          <p:nvPr userDrawn="1"/>
        </p:nvSpPr>
        <p:spPr>
          <a:xfrm>
            <a:off x="5583717" y="226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5" name="Chevron 514"/>
          <p:cNvSpPr/>
          <p:nvPr userDrawn="1"/>
        </p:nvSpPr>
        <p:spPr>
          <a:xfrm>
            <a:off x="8086577" y="298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8" name="Chevron 517"/>
          <p:cNvSpPr/>
          <p:nvPr userDrawn="1"/>
        </p:nvSpPr>
        <p:spPr>
          <a:xfrm>
            <a:off x="5566001" y="114547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9" name="Chevron 518"/>
          <p:cNvSpPr/>
          <p:nvPr userDrawn="1"/>
        </p:nvSpPr>
        <p:spPr>
          <a:xfrm>
            <a:off x="7858906" y="226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3" name="Chevron 522"/>
          <p:cNvSpPr/>
          <p:nvPr userDrawn="1"/>
        </p:nvSpPr>
        <p:spPr>
          <a:xfrm>
            <a:off x="10361766" y="298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6" name="Chevron 525"/>
          <p:cNvSpPr/>
          <p:nvPr userDrawn="1"/>
        </p:nvSpPr>
        <p:spPr>
          <a:xfrm>
            <a:off x="3290812" y="262606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7" name="Chevron 526"/>
          <p:cNvSpPr/>
          <p:nvPr userDrawn="1"/>
        </p:nvSpPr>
        <p:spPr>
          <a:xfrm>
            <a:off x="5583717" y="374665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9" name="Chevron 528"/>
          <p:cNvSpPr/>
          <p:nvPr userDrawn="1"/>
        </p:nvSpPr>
        <p:spPr>
          <a:xfrm>
            <a:off x="6531388" y="1914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1" name="Chevron 530"/>
          <p:cNvSpPr/>
          <p:nvPr userDrawn="1"/>
        </p:nvSpPr>
        <p:spPr>
          <a:xfrm>
            <a:off x="8086577" y="446665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4" name="Chevron 533"/>
          <p:cNvSpPr/>
          <p:nvPr userDrawn="1"/>
        </p:nvSpPr>
        <p:spPr>
          <a:xfrm>
            <a:off x="7861261" y="120670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5" name="Chevron 534"/>
          <p:cNvSpPr/>
          <p:nvPr userDrawn="1"/>
        </p:nvSpPr>
        <p:spPr>
          <a:xfrm>
            <a:off x="10154166" y="232728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9" name="Chevron 538"/>
          <p:cNvSpPr/>
          <p:nvPr userDrawn="1"/>
        </p:nvSpPr>
        <p:spPr>
          <a:xfrm>
            <a:off x="12657026" y="304728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4" name="Chevron 733"/>
          <p:cNvSpPr/>
          <p:nvPr userDrawn="1"/>
        </p:nvSpPr>
        <p:spPr>
          <a:xfrm>
            <a:off x="16623160" y="263752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6" name="Chevron 735"/>
          <p:cNvSpPr/>
          <p:nvPr userDrawn="1"/>
        </p:nvSpPr>
        <p:spPr>
          <a:xfrm>
            <a:off x="16415560" y="565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8" name="Chevron 737"/>
          <p:cNvSpPr/>
          <p:nvPr userDrawn="1"/>
        </p:nvSpPr>
        <p:spPr>
          <a:xfrm>
            <a:off x="17363231" y="381909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9" name="Chevron 738"/>
          <p:cNvSpPr/>
          <p:nvPr userDrawn="1"/>
        </p:nvSpPr>
        <p:spPr>
          <a:xfrm>
            <a:off x="16263160" y="86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0" name="Chevron 739"/>
          <p:cNvSpPr/>
          <p:nvPr userDrawn="1"/>
        </p:nvSpPr>
        <p:spPr>
          <a:xfrm>
            <a:off x="2698136" y="59684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1" name="Chevron 740"/>
          <p:cNvSpPr/>
          <p:nvPr userDrawn="1"/>
        </p:nvSpPr>
        <p:spPr>
          <a:xfrm>
            <a:off x="16362832" y="122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2" name="Chevron 741"/>
          <p:cNvSpPr/>
          <p:nvPr userDrawn="1"/>
        </p:nvSpPr>
        <p:spPr>
          <a:xfrm>
            <a:off x="6506334" y="558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3" name="Chevron 742"/>
          <p:cNvSpPr/>
          <p:nvPr userDrawn="1"/>
        </p:nvSpPr>
        <p:spPr>
          <a:xfrm>
            <a:off x="16397844" y="453057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4" name="Chevron 743"/>
          <p:cNvSpPr/>
          <p:nvPr userDrawn="1"/>
        </p:nvSpPr>
        <p:spPr>
          <a:xfrm>
            <a:off x="18690749" y="565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5" name="Chevron 744"/>
          <p:cNvSpPr/>
          <p:nvPr userDrawn="1"/>
        </p:nvSpPr>
        <p:spPr>
          <a:xfrm>
            <a:off x="16136377" y="227752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6" name="Chevron 745"/>
          <p:cNvSpPr/>
          <p:nvPr userDrawn="1"/>
        </p:nvSpPr>
        <p:spPr>
          <a:xfrm>
            <a:off x="4753429" y="611365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7" name="Chevron 746"/>
          <p:cNvSpPr/>
          <p:nvPr userDrawn="1"/>
        </p:nvSpPr>
        <p:spPr>
          <a:xfrm>
            <a:off x="18538349" y="86259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8" name="Chevron 747"/>
          <p:cNvSpPr/>
          <p:nvPr userDrawn="1"/>
        </p:nvSpPr>
        <p:spPr>
          <a:xfrm>
            <a:off x="21193609" y="637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0" name="Chevron 749"/>
          <p:cNvSpPr/>
          <p:nvPr userDrawn="1"/>
        </p:nvSpPr>
        <p:spPr>
          <a:xfrm>
            <a:off x="16623160" y="411811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2" name="Chevron 751"/>
          <p:cNvSpPr/>
          <p:nvPr userDrawn="1"/>
        </p:nvSpPr>
        <p:spPr>
          <a:xfrm>
            <a:off x="16415560" y="713174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4" name="Chevron 753"/>
          <p:cNvSpPr/>
          <p:nvPr userDrawn="1"/>
        </p:nvSpPr>
        <p:spPr>
          <a:xfrm>
            <a:off x="17363231" y="529968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5" name="Chevron 754"/>
          <p:cNvSpPr/>
          <p:nvPr userDrawn="1"/>
        </p:nvSpPr>
        <p:spPr>
          <a:xfrm>
            <a:off x="16263160" y="234318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6" name="Chevron 755"/>
          <p:cNvSpPr/>
          <p:nvPr userDrawn="1"/>
        </p:nvSpPr>
        <p:spPr>
          <a:xfrm>
            <a:off x="4933429" y="589238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7" name="Chevron 756"/>
          <p:cNvSpPr/>
          <p:nvPr userDrawn="1"/>
        </p:nvSpPr>
        <p:spPr>
          <a:xfrm>
            <a:off x="18658092" y="128382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8" name="Chevron 757"/>
          <p:cNvSpPr/>
          <p:nvPr userDrawn="1"/>
        </p:nvSpPr>
        <p:spPr>
          <a:xfrm>
            <a:off x="6815058" y="569460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9" name="Chevron 758"/>
          <p:cNvSpPr/>
          <p:nvPr userDrawn="1"/>
        </p:nvSpPr>
        <p:spPr>
          <a:xfrm>
            <a:off x="18693104" y="459179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0" name="Chevron 759"/>
          <p:cNvSpPr/>
          <p:nvPr userDrawn="1"/>
        </p:nvSpPr>
        <p:spPr>
          <a:xfrm>
            <a:off x="20986009" y="571238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1" name="Chevron 760"/>
          <p:cNvSpPr/>
          <p:nvPr userDrawn="1"/>
        </p:nvSpPr>
        <p:spPr>
          <a:xfrm>
            <a:off x="18431637" y="233875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2" name="Chevron 761"/>
          <p:cNvSpPr/>
          <p:nvPr userDrawn="1"/>
        </p:nvSpPr>
        <p:spPr>
          <a:xfrm>
            <a:off x="3023379" y="535362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3" name="Chevron 762"/>
          <p:cNvSpPr/>
          <p:nvPr userDrawn="1"/>
        </p:nvSpPr>
        <p:spPr>
          <a:xfrm>
            <a:off x="1077910" y="569998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4" name="Chevron 763"/>
          <p:cNvSpPr/>
          <p:nvPr userDrawn="1"/>
        </p:nvSpPr>
        <p:spPr>
          <a:xfrm>
            <a:off x="3372587" y="564129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5" name="Chevron 764"/>
          <p:cNvSpPr/>
          <p:nvPr userDrawn="1"/>
        </p:nvSpPr>
        <p:spPr>
          <a:xfrm>
            <a:off x="5757860" y="-36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1" name="Chevron 770"/>
          <p:cNvSpPr/>
          <p:nvPr userDrawn="1"/>
        </p:nvSpPr>
        <p:spPr>
          <a:xfrm>
            <a:off x="7933377" y="-72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3" name="Chevron 772"/>
          <p:cNvSpPr/>
          <p:nvPr userDrawn="1"/>
        </p:nvSpPr>
        <p:spPr>
          <a:xfrm>
            <a:off x="8033049" y="-36328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9" name="Chevron 778"/>
          <p:cNvSpPr/>
          <p:nvPr userDrawn="1"/>
        </p:nvSpPr>
        <p:spPr>
          <a:xfrm>
            <a:off x="5807226" y="573091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9" name="Chevron 788"/>
          <p:cNvSpPr/>
          <p:nvPr userDrawn="1"/>
        </p:nvSpPr>
        <p:spPr>
          <a:xfrm>
            <a:off x="10328309" y="-30206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5" name="Chevron 794"/>
          <p:cNvSpPr/>
          <p:nvPr userDrawn="1"/>
        </p:nvSpPr>
        <p:spPr>
          <a:xfrm>
            <a:off x="12503826" y="-66206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9" name="Chevron 798"/>
          <p:cNvSpPr/>
          <p:nvPr userDrawn="1"/>
        </p:nvSpPr>
        <p:spPr>
          <a:xfrm>
            <a:off x="6064316" y="748019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0" name="Chevron 799"/>
          <p:cNvSpPr/>
          <p:nvPr userDrawn="1"/>
        </p:nvSpPr>
        <p:spPr>
          <a:xfrm>
            <a:off x="8357221" y="860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2" name="Chevron 801"/>
          <p:cNvSpPr/>
          <p:nvPr userDrawn="1"/>
        </p:nvSpPr>
        <p:spPr>
          <a:xfrm>
            <a:off x="9304892" y="676871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4" name="Chevron 803"/>
          <p:cNvSpPr/>
          <p:nvPr userDrawn="1"/>
        </p:nvSpPr>
        <p:spPr>
          <a:xfrm>
            <a:off x="10860081" y="932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7" name="Chevron 806"/>
          <p:cNvSpPr/>
          <p:nvPr userDrawn="1"/>
        </p:nvSpPr>
        <p:spPr>
          <a:xfrm>
            <a:off x="8339505" y="748019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8" name="Chevron 807"/>
          <p:cNvSpPr/>
          <p:nvPr userDrawn="1"/>
        </p:nvSpPr>
        <p:spPr>
          <a:xfrm>
            <a:off x="10632410" y="860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0" name="Chevron 809"/>
          <p:cNvSpPr/>
          <p:nvPr userDrawn="1"/>
        </p:nvSpPr>
        <p:spPr>
          <a:xfrm>
            <a:off x="11580081" y="676871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2" name="Chevron 811"/>
          <p:cNvSpPr/>
          <p:nvPr userDrawn="1"/>
        </p:nvSpPr>
        <p:spPr>
          <a:xfrm>
            <a:off x="13135270" y="932077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4" name="Chevron 813"/>
          <p:cNvSpPr/>
          <p:nvPr userDrawn="1"/>
        </p:nvSpPr>
        <p:spPr>
          <a:xfrm>
            <a:off x="8564821" y="706773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5" name="Chevron 814"/>
          <p:cNvSpPr/>
          <p:nvPr userDrawn="1"/>
        </p:nvSpPr>
        <p:spPr>
          <a:xfrm>
            <a:off x="2210855" y="57600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6" name="Chevron 815"/>
          <p:cNvSpPr/>
          <p:nvPr userDrawn="1"/>
        </p:nvSpPr>
        <p:spPr>
          <a:xfrm>
            <a:off x="8357221" y="1008136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7" name="Chevron 816"/>
          <p:cNvSpPr/>
          <p:nvPr userDrawn="1"/>
        </p:nvSpPr>
        <p:spPr>
          <a:xfrm>
            <a:off x="4482049" y="670773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8" name="Chevron 817"/>
          <p:cNvSpPr/>
          <p:nvPr userDrawn="1"/>
        </p:nvSpPr>
        <p:spPr>
          <a:xfrm>
            <a:off x="9304892" y="8249298"/>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0" name="Chevron 819"/>
          <p:cNvSpPr/>
          <p:nvPr userDrawn="1"/>
        </p:nvSpPr>
        <p:spPr>
          <a:xfrm>
            <a:off x="10860081" y="10801366"/>
            <a:ext cx="720000" cy="72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3" name="Chevron 822"/>
          <p:cNvSpPr/>
          <p:nvPr userDrawn="1"/>
        </p:nvSpPr>
        <p:spPr>
          <a:xfrm>
            <a:off x="10634765" y="754141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4" name="Chevron 823"/>
          <p:cNvSpPr/>
          <p:nvPr userDrawn="1"/>
        </p:nvSpPr>
        <p:spPr>
          <a:xfrm>
            <a:off x="12927670" y="86620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6" name="Chevron 825"/>
          <p:cNvSpPr/>
          <p:nvPr userDrawn="1"/>
        </p:nvSpPr>
        <p:spPr>
          <a:xfrm>
            <a:off x="13875341" y="6829935"/>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8" name="Chevron 827"/>
          <p:cNvSpPr/>
          <p:nvPr userDrawn="1"/>
        </p:nvSpPr>
        <p:spPr>
          <a:xfrm>
            <a:off x="15430530" y="93820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8" name="Chevron 1027"/>
          <p:cNvSpPr/>
          <p:nvPr userDrawn="1"/>
        </p:nvSpPr>
        <p:spPr>
          <a:xfrm>
            <a:off x="9369194" y="151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6" name="Chevron 1035"/>
          <p:cNvSpPr/>
          <p:nvPr userDrawn="1"/>
        </p:nvSpPr>
        <p:spPr>
          <a:xfrm>
            <a:off x="11644383" y="151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9" name="Chevron 1038"/>
          <p:cNvSpPr/>
          <p:nvPr userDrawn="1"/>
        </p:nvSpPr>
        <p:spPr>
          <a:xfrm>
            <a:off x="4573429" y="115599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0" name="Chevron 1039"/>
          <p:cNvSpPr/>
          <p:nvPr userDrawn="1"/>
        </p:nvSpPr>
        <p:spPr>
          <a:xfrm>
            <a:off x="6866334" y="2276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4" name="Chevron 1043"/>
          <p:cNvSpPr/>
          <p:nvPr userDrawn="1"/>
        </p:nvSpPr>
        <p:spPr>
          <a:xfrm>
            <a:off x="9369194" y="299658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2" name="Chevron 1051"/>
          <p:cNvSpPr/>
          <p:nvPr userDrawn="1"/>
        </p:nvSpPr>
        <p:spPr>
          <a:xfrm>
            <a:off x="3192587" y="714775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9" name="Chevron 1058"/>
          <p:cNvSpPr/>
          <p:nvPr userDrawn="1"/>
        </p:nvSpPr>
        <p:spPr>
          <a:xfrm>
            <a:off x="-478515" y="55800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7" name="Chevron 1066"/>
          <p:cNvSpPr/>
          <p:nvPr userDrawn="1"/>
        </p:nvSpPr>
        <p:spPr>
          <a:xfrm>
            <a:off x="-10087716" y="-791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6" name="Chevron 1075"/>
          <p:cNvSpPr/>
          <p:nvPr userDrawn="1"/>
        </p:nvSpPr>
        <p:spPr>
          <a:xfrm>
            <a:off x="1039411" y="1410703"/>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3" name="Chevron 1082"/>
          <p:cNvSpPr/>
          <p:nvPr userDrawn="1"/>
        </p:nvSpPr>
        <p:spPr>
          <a:xfrm>
            <a:off x="4062094" y="583116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7" name="Chevron 1086"/>
          <p:cNvSpPr/>
          <p:nvPr userDrawn="1"/>
        </p:nvSpPr>
        <p:spPr>
          <a:xfrm>
            <a:off x="-3484910" y="262502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8" name="Chevron 1087"/>
          <p:cNvSpPr/>
          <p:nvPr userDrawn="1"/>
        </p:nvSpPr>
        <p:spPr>
          <a:xfrm>
            <a:off x="-1192005" y="374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0" name="Chevron 1089"/>
          <p:cNvSpPr/>
          <p:nvPr userDrawn="1"/>
        </p:nvSpPr>
        <p:spPr>
          <a:xfrm>
            <a:off x="-244334" y="191354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2" name="Chevron 1091"/>
          <p:cNvSpPr/>
          <p:nvPr userDrawn="1"/>
        </p:nvSpPr>
        <p:spPr>
          <a:xfrm>
            <a:off x="1310855" y="446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5" name="Chevron 1094"/>
          <p:cNvSpPr/>
          <p:nvPr userDrawn="1"/>
        </p:nvSpPr>
        <p:spPr>
          <a:xfrm>
            <a:off x="-1209721" y="262502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6" name="Chevron 1095"/>
          <p:cNvSpPr/>
          <p:nvPr userDrawn="1"/>
        </p:nvSpPr>
        <p:spPr>
          <a:xfrm>
            <a:off x="1083184" y="374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8" name="Chevron 1097"/>
          <p:cNvSpPr/>
          <p:nvPr userDrawn="1"/>
        </p:nvSpPr>
        <p:spPr>
          <a:xfrm>
            <a:off x="2030855" y="1913546"/>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0" name="Chevron 1099"/>
          <p:cNvSpPr/>
          <p:nvPr userDrawn="1"/>
        </p:nvSpPr>
        <p:spPr>
          <a:xfrm>
            <a:off x="3586044" y="446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2" name="Chevron 1101"/>
          <p:cNvSpPr/>
          <p:nvPr userDrawn="1"/>
        </p:nvSpPr>
        <p:spPr>
          <a:xfrm>
            <a:off x="-984405" y="2212567"/>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3" name="Chevron 1102"/>
          <p:cNvSpPr/>
          <p:nvPr userDrawn="1"/>
        </p:nvSpPr>
        <p:spPr>
          <a:xfrm>
            <a:off x="-3484910" y="410561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4" name="Chevron 1103"/>
          <p:cNvSpPr/>
          <p:nvPr userDrawn="1"/>
        </p:nvSpPr>
        <p:spPr>
          <a:xfrm>
            <a:off x="-1192005" y="522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5" name="Chevron 1104"/>
          <p:cNvSpPr/>
          <p:nvPr userDrawn="1"/>
        </p:nvSpPr>
        <p:spPr>
          <a:xfrm>
            <a:off x="-15814233" y="7423100"/>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6" name="Chevron 1105"/>
          <p:cNvSpPr/>
          <p:nvPr userDrawn="1"/>
        </p:nvSpPr>
        <p:spPr>
          <a:xfrm>
            <a:off x="-244334" y="3394134"/>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8" name="Chevron 1107"/>
          <p:cNvSpPr/>
          <p:nvPr userDrawn="1"/>
        </p:nvSpPr>
        <p:spPr>
          <a:xfrm>
            <a:off x="1310855" y="5946202"/>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1" name="Chevron 1110"/>
          <p:cNvSpPr/>
          <p:nvPr userDrawn="1"/>
        </p:nvSpPr>
        <p:spPr>
          <a:xfrm>
            <a:off x="1085539" y="268625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2" name="Chevron 1111"/>
          <p:cNvSpPr/>
          <p:nvPr userDrawn="1"/>
        </p:nvSpPr>
        <p:spPr>
          <a:xfrm>
            <a:off x="3378444" y="38068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4" name="Chevron 1113"/>
          <p:cNvSpPr/>
          <p:nvPr userDrawn="1"/>
        </p:nvSpPr>
        <p:spPr>
          <a:xfrm>
            <a:off x="4326115" y="1974771"/>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6" name="Chevron 1115"/>
          <p:cNvSpPr/>
          <p:nvPr userDrawn="1"/>
        </p:nvSpPr>
        <p:spPr>
          <a:xfrm>
            <a:off x="5881304" y="4526839"/>
            <a:ext cx="360000" cy="360000"/>
          </a:xfrm>
          <a:prstGeom prst="chevron">
            <a:avLst/>
          </a:prstGeom>
          <a:noFill/>
          <a:ln w="31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8" name="Group 167"/>
          <p:cNvGrpSpPr/>
          <p:nvPr userDrawn="1"/>
        </p:nvGrpSpPr>
        <p:grpSpPr>
          <a:xfrm>
            <a:off x="-56790" y="-30574"/>
            <a:ext cx="9329317" cy="6888574"/>
            <a:chOff x="-56790" y="-30574"/>
            <a:chExt cx="9329317" cy="6888574"/>
          </a:xfrm>
        </p:grpSpPr>
        <p:grpSp>
          <p:nvGrpSpPr>
            <p:cNvPr id="169" name="Group 168"/>
            <p:cNvGrpSpPr/>
            <p:nvPr userDrawn="1"/>
          </p:nvGrpSpPr>
          <p:grpSpPr>
            <a:xfrm>
              <a:off x="-3084" y="-30574"/>
              <a:ext cx="9164084" cy="6888574"/>
              <a:chOff x="-3084" y="-30574"/>
              <a:chExt cx="9164084" cy="6888574"/>
            </a:xfrm>
          </p:grpSpPr>
          <p:sp>
            <p:nvSpPr>
              <p:cNvPr id="172" name="Rectangle 171"/>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173" name="Rectangle 172"/>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cxnSp>
          <p:nvCxnSpPr>
            <p:cNvPr id="171" name="Straight Connector 170"/>
            <p:cNvCxnSpPr/>
            <p:nvPr userDrawn="1"/>
          </p:nvCxnSpPr>
          <p:spPr bwMode="auto">
            <a:xfrm>
              <a:off x="-56790" y="6120000"/>
              <a:ext cx="9329317"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74"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pic>
        <p:nvPicPr>
          <p:cNvPr id="175" name="Picture 174"/>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176"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177" name="Title 1"/>
          <p:cNvSpPr>
            <a:spLocks noGrp="1"/>
          </p:cNvSpPr>
          <p:nvPr>
            <p:ph type="title"/>
          </p:nvPr>
        </p:nvSpPr>
        <p:spPr>
          <a:xfrm>
            <a:off x="719134" y="0"/>
            <a:ext cx="6291266" cy="1079499"/>
          </a:xfrm>
        </p:spPr>
        <p:txBody>
          <a:bodyPr/>
          <a:lstStyle/>
          <a:p>
            <a:r>
              <a:rPr lang="de-DE"/>
              <a:t>Mastertitelformat bearbeiten</a:t>
            </a:r>
            <a:endParaRPr lang="en-US" dirty="0"/>
          </a:p>
        </p:txBody>
      </p:sp>
      <p:cxnSp>
        <p:nvCxnSpPr>
          <p:cNvPr id="178" name="Straight Connector 177"/>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0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grpId="0" nodeType="withEffect">
                                  <p:stCondLst>
                                    <p:cond delay="0"/>
                                  </p:stCondLst>
                                  <p:childTnLst>
                                    <p:animMotion origin="layout" path="M 0.08437 1.85185E-6 L 0.96007 1.85185E-6 " pathEditMode="relative" rAng="0" ptsTypes="AA">
                                      <p:cBhvr>
                                        <p:cTn id="6" dur="20000" fill="hold"/>
                                        <p:tgtEl>
                                          <p:spTgt spid="114"/>
                                        </p:tgtEl>
                                        <p:attrNameLst>
                                          <p:attrName>ppt_x</p:attrName>
                                          <p:attrName>ppt_y</p:attrName>
                                        </p:attrNameLst>
                                      </p:cBhvr>
                                      <p:rCtr x="43785" y="0"/>
                                    </p:animMotion>
                                  </p:childTnLst>
                                </p:cTn>
                              </p:par>
                              <p:par>
                                <p:cTn id="7" presetID="0" presetClass="path" presetSubtype="0" fill="hold" grpId="0" nodeType="withEffect">
                                  <p:stCondLst>
                                    <p:cond delay="0"/>
                                  </p:stCondLst>
                                  <p:childTnLst>
                                    <p:animMotion origin="layout" path="M 0.08437 1.85185E-6 L 0.96007 1.85185E-6 " pathEditMode="relative" rAng="0" ptsTypes="AA">
                                      <p:cBhvr>
                                        <p:cTn id="8" dur="20000" fill="hold"/>
                                        <p:tgtEl>
                                          <p:spTgt spid="122"/>
                                        </p:tgtEl>
                                        <p:attrNameLst>
                                          <p:attrName>ppt_x</p:attrName>
                                          <p:attrName>ppt_y</p:attrName>
                                        </p:attrNameLst>
                                      </p:cBhvr>
                                      <p:rCtr x="43785" y="0"/>
                                    </p:animMotion>
                                  </p:childTnLst>
                                </p:cTn>
                              </p:par>
                              <p:par>
                                <p:cTn id="9" presetID="0" presetClass="path" presetSubtype="0" fill="hold" grpId="0" nodeType="withEffect">
                                  <p:stCondLst>
                                    <p:cond delay="0"/>
                                  </p:stCondLst>
                                  <p:childTnLst>
                                    <p:animMotion origin="layout" path="M 0.04826 2.59259E-6 L 0.96007 2.59259E-6 " pathEditMode="relative" rAng="0" ptsTypes="AA">
                                      <p:cBhvr>
                                        <p:cTn id="10" dur="20000" fill="hold"/>
                                        <p:tgtEl>
                                          <p:spTgt spid="131"/>
                                        </p:tgtEl>
                                        <p:attrNameLst>
                                          <p:attrName>ppt_x</p:attrName>
                                          <p:attrName>ppt_y</p:attrName>
                                        </p:attrNameLst>
                                      </p:cBhvr>
                                      <p:rCtr x="45590" y="0"/>
                                    </p:animMotion>
                                  </p:childTnLst>
                                </p:cTn>
                              </p:par>
                              <p:par>
                                <p:cTn id="11" presetID="0" presetClass="path" presetSubtype="0" fill="hold" grpId="0" nodeType="withEffect">
                                  <p:stCondLst>
                                    <p:cond delay="0"/>
                                  </p:stCondLst>
                                  <p:childTnLst>
                                    <p:animMotion origin="layout" path="M 0.08437 1.85185E-6 L 0.96007 1.85185E-6 " pathEditMode="relative" rAng="0" ptsTypes="AA">
                                      <p:cBhvr>
                                        <p:cTn id="12" dur="20000" fill="hold"/>
                                        <p:tgtEl>
                                          <p:spTgt spid="138"/>
                                        </p:tgtEl>
                                        <p:attrNameLst>
                                          <p:attrName>ppt_x</p:attrName>
                                          <p:attrName>ppt_y</p:attrName>
                                        </p:attrNameLst>
                                      </p:cBhvr>
                                      <p:rCtr x="43785" y="0"/>
                                    </p:animMotion>
                                  </p:childTnLst>
                                </p:cTn>
                              </p:par>
                              <p:par>
                                <p:cTn id="13" presetID="0" presetClass="path" presetSubtype="0" fill="hold" grpId="0" nodeType="withEffect">
                                  <p:stCondLst>
                                    <p:cond delay="0"/>
                                  </p:stCondLst>
                                  <p:childTnLst>
                                    <p:animMotion origin="layout" path="M -0.28073 -0.04352 L 0.82222 -0.04352 " pathEditMode="relative" rAng="0" ptsTypes="AA">
                                      <p:cBhvr>
                                        <p:cTn id="14" dur="20000" fill="hold"/>
                                        <p:tgtEl>
                                          <p:spTgt spid="348"/>
                                        </p:tgtEl>
                                        <p:attrNameLst>
                                          <p:attrName>ppt_x</p:attrName>
                                          <p:attrName>ppt_y</p:attrName>
                                        </p:attrNameLst>
                                      </p:cBhvr>
                                      <p:rCtr x="55156" y="0"/>
                                    </p:animMotion>
                                  </p:childTnLst>
                                </p:cTn>
                              </p:par>
                              <p:par>
                                <p:cTn id="15" presetID="0" presetClass="path" presetSubtype="0" fill="hold" grpId="0" nodeType="withEffect">
                                  <p:stCondLst>
                                    <p:cond delay="0"/>
                                  </p:stCondLst>
                                  <p:childTnLst>
                                    <p:animMotion origin="layout" path="M -0.04566 1.85185E-6 L 0.96007 1.85185E-6 " pathEditMode="relative" rAng="0" ptsTypes="AA">
                                      <p:cBhvr>
                                        <p:cTn id="16" dur="20000" fill="hold"/>
                                        <p:tgtEl>
                                          <p:spTgt spid="352"/>
                                        </p:tgtEl>
                                        <p:attrNameLst>
                                          <p:attrName>ppt_x</p:attrName>
                                          <p:attrName>ppt_y</p:attrName>
                                        </p:attrNameLst>
                                      </p:cBhvr>
                                      <p:rCtr x="50278" y="0"/>
                                    </p:animMotion>
                                  </p:childTnLst>
                                </p:cTn>
                              </p:par>
                              <p:par>
                                <p:cTn id="17" presetID="0" presetClass="path" presetSubtype="0" fill="hold" grpId="0" nodeType="withEffect">
                                  <p:stCondLst>
                                    <p:cond delay="0"/>
                                  </p:stCondLst>
                                  <p:childTnLst>
                                    <p:animMotion origin="layout" path="M 0.08437 1.85185E-6 L 0.96007 1.85185E-6 " pathEditMode="relative" rAng="0" ptsTypes="AA">
                                      <p:cBhvr>
                                        <p:cTn id="18" dur="20000" fill="hold"/>
                                        <p:tgtEl>
                                          <p:spTgt spid="354"/>
                                        </p:tgtEl>
                                        <p:attrNameLst>
                                          <p:attrName>ppt_x</p:attrName>
                                          <p:attrName>ppt_y</p:attrName>
                                        </p:attrNameLst>
                                      </p:cBhvr>
                                      <p:rCtr x="43785" y="0"/>
                                    </p:animMotion>
                                  </p:childTnLst>
                                </p:cTn>
                              </p:par>
                              <p:par>
                                <p:cTn id="19" presetID="0" presetClass="path" presetSubtype="0" fill="hold" grpId="0" nodeType="withEffect">
                                  <p:stCondLst>
                                    <p:cond delay="0"/>
                                  </p:stCondLst>
                                  <p:childTnLst>
                                    <p:animMotion origin="layout" path="M -0.14288 -2.96296E-6 L 0.96007 -2.96296E-6 " pathEditMode="relative" rAng="0" ptsTypes="AA">
                                      <p:cBhvr>
                                        <p:cTn id="20" dur="20000" fill="hold"/>
                                        <p:tgtEl>
                                          <p:spTgt spid="356"/>
                                        </p:tgtEl>
                                        <p:attrNameLst>
                                          <p:attrName>ppt_x</p:attrName>
                                          <p:attrName>ppt_y</p:attrName>
                                        </p:attrNameLst>
                                      </p:cBhvr>
                                      <p:rCtr x="55139" y="0"/>
                                    </p:animMotion>
                                  </p:childTnLst>
                                </p:cTn>
                              </p:par>
                              <p:par>
                                <p:cTn id="21" presetID="0" presetClass="path" presetSubtype="0" fill="hold" grpId="0" nodeType="withEffect">
                                  <p:stCondLst>
                                    <p:cond delay="0"/>
                                  </p:stCondLst>
                                  <p:childTnLst>
                                    <p:animMotion origin="layout" path="M -0.04566 1.85185E-6 L 0.96007 1.85185E-6 " pathEditMode="relative" rAng="0" ptsTypes="AA">
                                      <p:cBhvr>
                                        <p:cTn id="22" dur="20000" fill="hold"/>
                                        <p:tgtEl>
                                          <p:spTgt spid="360"/>
                                        </p:tgtEl>
                                        <p:attrNameLst>
                                          <p:attrName>ppt_x</p:attrName>
                                          <p:attrName>ppt_y</p:attrName>
                                        </p:attrNameLst>
                                      </p:cBhvr>
                                      <p:rCtr x="50278" y="0"/>
                                    </p:animMotion>
                                  </p:childTnLst>
                                </p:cTn>
                              </p:par>
                              <p:par>
                                <p:cTn id="23" presetID="0" presetClass="path" presetSubtype="0" fill="hold" grpId="0" nodeType="withEffect">
                                  <p:stCondLst>
                                    <p:cond delay="0"/>
                                  </p:stCondLst>
                                  <p:childTnLst>
                                    <p:animMotion origin="layout" path="M 0.08437 1.85185E-6 L 0.96007 1.85185E-6 " pathEditMode="relative" rAng="0" ptsTypes="AA">
                                      <p:cBhvr>
                                        <p:cTn id="24" dur="20000" fill="hold"/>
                                        <p:tgtEl>
                                          <p:spTgt spid="362"/>
                                        </p:tgtEl>
                                        <p:attrNameLst>
                                          <p:attrName>ppt_x</p:attrName>
                                          <p:attrName>ppt_y</p:attrName>
                                        </p:attrNameLst>
                                      </p:cBhvr>
                                      <p:rCtr x="43785" y="0"/>
                                    </p:animMotion>
                                  </p:childTnLst>
                                </p:cTn>
                              </p:par>
                              <p:par>
                                <p:cTn id="25" presetID="0" presetClass="path" presetSubtype="0" fill="hold" grpId="0" nodeType="withEffect">
                                  <p:stCondLst>
                                    <p:cond delay="0"/>
                                  </p:stCondLst>
                                  <p:childTnLst>
                                    <p:animMotion origin="layout" path="M 0.08437 1.85185E-6 L 0.96007 1.85185E-6 " pathEditMode="relative" rAng="0" ptsTypes="AA">
                                      <p:cBhvr>
                                        <p:cTn id="26" dur="20000" fill="hold"/>
                                        <p:tgtEl>
                                          <p:spTgt spid="370"/>
                                        </p:tgtEl>
                                        <p:attrNameLst>
                                          <p:attrName>ppt_x</p:attrName>
                                          <p:attrName>ppt_y</p:attrName>
                                        </p:attrNameLst>
                                      </p:cBhvr>
                                      <p:rCtr x="43785" y="0"/>
                                    </p:animMotion>
                                  </p:childTnLst>
                                </p:cTn>
                              </p:par>
                              <p:par>
                                <p:cTn id="27" presetID="0" presetClass="path" presetSubtype="0" fill="hold" grpId="0" nodeType="withEffect">
                                  <p:stCondLst>
                                    <p:cond delay="0"/>
                                  </p:stCondLst>
                                  <p:childTnLst>
                                    <p:animMotion origin="layout" path="M -0.14288 -2.96296E-6 L 0.96007 -2.96296E-6 " pathEditMode="relative" rAng="0" ptsTypes="AA">
                                      <p:cBhvr>
                                        <p:cTn id="28" dur="20000" fill="hold"/>
                                        <p:tgtEl>
                                          <p:spTgt spid="372"/>
                                        </p:tgtEl>
                                        <p:attrNameLst>
                                          <p:attrName>ppt_x</p:attrName>
                                          <p:attrName>ppt_y</p:attrName>
                                        </p:attrNameLst>
                                      </p:cBhvr>
                                      <p:rCtr x="55139" y="0"/>
                                    </p:animMotion>
                                  </p:childTnLst>
                                </p:cTn>
                              </p:par>
                              <p:par>
                                <p:cTn id="29" presetID="0" presetClass="path" presetSubtype="0" fill="hold" grpId="0" nodeType="withEffect">
                                  <p:stCondLst>
                                    <p:cond delay="0"/>
                                  </p:stCondLst>
                                  <p:childTnLst>
                                    <p:animMotion origin="layout" path="M -0.04566 1.85185E-6 L 0.96007 1.85185E-6 " pathEditMode="relative" rAng="0" ptsTypes="AA">
                                      <p:cBhvr>
                                        <p:cTn id="30" dur="20000" fill="hold"/>
                                        <p:tgtEl>
                                          <p:spTgt spid="376"/>
                                        </p:tgtEl>
                                        <p:attrNameLst>
                                          <p:attrName>ppt_x</p:attrName>
                                          <p:attrName>ppt_y</p:attrName>
                                        </p:attrNameLst>
                                      </p:cBhvr>
                                      <p:rCtr x="50278" y="0"/>
                                    </p:animMotion>
                                  </p:childTnLst>
                                </p:cTn>
                              </p:par>
                              <p:par>
                                <p:cTn id="31" presetID="0" presetClass="path" presetSubtype="0" fill="hold" grpId="0" nodeType="withEffect">
                                  <p:stCondLst>
                                    <p:cond delay="0"/>
                                  </p:stCondLst>
                                  <p:childTnLst>
                                    <p:animMotion origin="layout" path="M 0.08437 1.85185E-6 L 0.96007 1.85185E-6 " pathEditMode="relative" rAng="0" ptsTypes="AA">
                                      <p:cBhvr>
                                        <p:cTn id="32" dur="20000" fill="hold"/>
                                        <p:tgtEl>
                                          <p:spTgt spid="378"/>
                                        </p:tgtEl>
                                        <p:attrNameLst>
                                          <p:attrName>ppt_x</p:attrName>
                                          <p:attrName>ppt_y</p:attrName>
                                        </p:attrNameLst>
                                      </p:cBhvr>
                                      <p:rCtr x="43785" y="0"/>
                                    </p:animMotion>
                                  </p:childTnLst>
                                </p:cTn>
                              </p:par>
                              <p:par>
                                <p:cTn id="33" presetID="0" presetClass="path" presetSubtype="0" fill="hold" grpId="0" nodeType="withEffect">
                                  <p:stCondLst>
                                    <p:cond delay="0"/>
                                  </p:stCondLst>
                                  <p:childTnLst>
                                    <p:animMotion origin="layout" path="M 0.1559 -3.7037E-7 L 0.96007 -3.7037E-7 " pathEditMode="relative" rAng="0" ptsTypes="AA">
                                      <p:cBhvr>
                                        <p:cTn id="34" dur="20000" fill="hold"/>
                                        <p:tgtEl>
                                          <p:spTgt spid="510"/>
                                        </p:tgtEl>
                                        <p:attrNameLst>
                                          <p:attrName>ppt_x</p:attrName>
                                          <p:attrName>ppt_y</p:attrName>
                                        </p:attrNameLst>
                                      </p:cBhvr>
                                      <p:rCtr x="40208" y="0"/>
                                    </p:animMotion>
                                  </p:childTnLst>
                                </p:cTn>
                              </p:par>
                              <p:par>
                                <p:cTn id="35" presetID="0" presetClass="path" presetSubtype="0" fill="hold" grpId="0" nodeType="withEffect">
                                  <p:stCondLst>
                                    <p:cond delay="0"/>
                                  </p:stCondLst>
                                  <p:childTnLst>
                                    <p:animMotion origin="layout" path="M -0.27031 3.7037E-6 L 0.96007 3.7037E-6 " pathEditMode="relative" rAng="0" ptsTypes="AA">
                                      <p:cBhvr>
                                        <p:cTn id="36" dur="20000" fill="hold"/>
                                        <p:tgtEl>
                                          <p:spTgt spid="511"/>
                                        </p:tgtEl>
                                        <p:attrNameLst>
                                          <p:attrName>ppt_x</p:attrName>
                                          <p:attrName>ppt_y</p:attrName>
                                        </p:attrNameLst>
                                      </p:cBhvr>
                                      <p:rCtr x="61510" y="0"/>
                                    </p:animMotion>
                                  </p:childTnLst>
                                </p:cTn>
                              </p:par>
                              <p:par>
                                <p:cTn id="37" presetID="0" presetClass="path" presetSubtype="0" fill="hold" grpId="0" nodeType="withEffect">
                                  <p:stCondLst>
                                    <p:cond delay="0"/>
                                  </p:stCondLst>
                                  <p:childTnLst>
                                    <p:animMotion origin="layout" path="M 0.04826 2.59259E-6 L 0.96007 2.59259E-6 " pathEditMode="relative" rAng="0" ptsTypes="AA">
                                      <p:cBhvr>
                                        <p:cTn id="38" dur="20000" fill="hold"/>
                                        <p:tgtEl>
                                          <p:spTgt spid="515"/>
                                        </p:tgtEl>
                                        <p:attrNameLst>
                                          <p:attrName>ppt_x</p:attrName>
                                          <p:attrName>ppt_y</p:attrName>
                                        </p:attrNameLst>
                                      </p:cBhvr>
                                      <p:rCtr x="45590" y="0"/>
                                    </p:animMotion>
                                  </p:childTnLst>
                                </p:cTn>
                              </p:par>
                              <p:par>
                                <p:cTn id="39" presetID="0" presetClass="path" presetSubtype="0" fill="hold" grpId="0" nodeType="withEffect">
                                  <p:stCondLst>
                                    <p:cond delay="0"/>
                                  </p:stCondLst>
                                  <p:childTnLst>
                                    <p:animMotion origin="layout" path="M 0.1559 -3.7037E-7 L 0.96007 -3.7037E-7 " pathEditMode="relative" rAng="0" ptsTypes="AA">
                                      <p:cBhvr>
                                        <p:cTn id="40" dur="20000" fill="hold"/>
                                        <p:tgtEl>
                                          <p:spTgt spid="518"/>
                                        </p:tgtEl>
                                        <p:attrNameLst>
                                          <p:attrName>ppt_x</p:attrName>
                                          <p:attrName>ppt_y</p:attrName>
                                        </p:attrNameLst>
                                      </p:cBhvr>
                                      <p:rCtr x="40208" y="0"/>
                                    </p:animMotion>
                                  </p:childTnLst>
                                </p:cTn>
                              </p:par>
                              <p:par>
                                <p:cTn id="41" presetID="0" presetClass="path" presetSubtype="0" fill="hold" grpId="0" nodeType="withEffect">
                                  <p:stCondLst>
                                    <p:cond delay="0"/>
                                  </p:stCondLst>
                                  <p:childTnLst>
                                    <p:animMotion origin="layout" path="M -0.27031 3.7037E-6 L 0.96007 3.7037E-6 " pathEditMode="relative" rAng="0" ptsTypes="AA">
                                      <p:cBhvr>
                                        <p:cTn id="42" dur="20000" fill="hold"/>
                                        <p:tgtEl>
                                          <p:spTgt spid="519"/>
                                        </p:tgtEl>
                                        <p:attrNameLst>
                                          <p:attrName>ppt_x</p:attrName>
                                          <p:attrName>ppt_y</p:attrName>
                                        </p:attrNameLst>
                                      </p:cBhvr>
                                      <p:rCtr x="61510" y="0"/>
                                    </p:animMotion>
                                  </p:childTnLst>
                                </p:cTn>
                              </p:par>
                              <p:par>
                                <p:cTn id="43" presetID="0" presetClass="path" presetSubtype="0" fill="hold" grpId="0" nodeType="withEffect">
                                  <p:stCondLst>
                                    <p:cond delay="0"/>
                                  </p:stCondLst>
                                  <p:childTnLst>
                                    <p:animMotion origin="layout" path="M 0.04826 2.59259E-6 L 0.96007 2.59259E-6 " pathEditMode="relative" rAng="0" ptsTypes="AA">
                                      <p:cBhvr>
                                        <p:cTn id="44" dur="20000" fill="hold"/>
                                        <p:tgtEl>
                                          <p:spTgt spid="523"/>
                                        </p:tgtEl>
                                        <p:attrNameLst>
                                          <p:attrName>ppt_x</p:attrName>
                                          <p:attrName>ppt_y</p:attrName>
                                        </p:attrNameLst>
                                      </p:cBhvr>
                                      <p:rCtr x="45590" y="0"/>
                                    </p:animMotion>
                                  </p:childTnLst>
                                </p:cTn>
                              </p:par>
                              <p:par>
                                <p:cTn id="45" presetID="0" presetClass="path" presetSubtype="0" fill="hold" grpId="0" nodeType="withEffect">
                                  <p:stCondLst>
                                    <p:cond delay="0"/>
                                  </p:stCondLst>
                                  <p:childTnLst>
                                    <p:animMotion origin="layout" path="M 0.1559 -3.7037E-7 L 0.96007 -3.7037E-7 " pathEditMode="relative" rAng="0" ptsTypes="AA">
                                      <p:cBhvr>
                                        <p:cTn id="46" dur="20000" fill="hold"/>
                                        <p:tgtEl>
                                          <p:spTgt spid="526"/>
                                        </p:tgtEl>
                                        <p:attrNameLst>
                                          <p:attrName>ppt_x</p:attrName>
                                          <p:attrName>ppt_y</p:attrName>
                                        </p:attrNameLst>
                                      </p:cBhvr>
                                      <p:rCtr x="40208" y="0"/>
                                    </p:animMotion>
                                  </p:childTnLst>
                                </p:cTn>
                              </p:par>
                              <p:par>
                                <p:cTn id="47" presetID="0" presetClass="path" presetSubtype="0" fill="hold" grpId="0" nodeType="withEffect">
                                  <p:stCondLst>
                                    <p:cond delay="0"/>
                                  </p:stCondLst>
                                  <p:childTnLst>
                                    <p:animMotion origin="layout" path="M -0.27031 3.7037E-6 L 0.96007 3.7037E-6 " pathEditMode="relative" rAng="0" ptsTypes="AA">
                                      <p:cBhvr>
                                        <p:cTn id="48" dur="20000" fill="hold"/>
                                        <p:tgtEl>
                                          <p:spTgt spid="527"/>
                                        </p:tgtEl>
                                        <p:attrNameLst>
                                          <p:attrName>ppt_x</p:attrName>
                                          <p:attrName>ppt_y</p:attrName>
                                        </p:attrNameLst>
                                      </p:cBhvr>
                                      <p:rCtr x="61510" y="0"/>
                                    </p:animMotion>
                                  </p:childTnLst>
                                </p:cTn>
                              </p:par>
                              <p:par>
                                <p:cTn id="49" presetID="0" presetClass="path" presetSubtype="0" fill="hold" grpId="0" nodeType="withEffect">
                                  <p:stCondLst>
                                    <p:cond delay="0"/>
                                  </p:stCondLst>
                                  <p:childTnLst>
                                    <p:animMotion origin="layout" path="M -0.37396 3.33333E-6 L 0.96007 3.33333E-6 " pathEditMode="relative" rAng="0" ptsTypes="AA">
                                      <p:cBhvr>
                                        <p:cTn id="50" dur="20000" fill="hold"/>
                                        <p:tgtEl>
                                          <p:spTgt spid="529"/>
                                        </p:tgtEl>
                                        <p:attrNameLst>
                                          <p:attrName>ppt_x</p:attrName>
                                          <p:attrName>ppt_y</p:attrName>
                                        </p:attrNameLst>
                                      </p:cBhvr>
                                      <p:rCtr x="66701" y="0"/>
                                    </p:animMotion>
                                  </p:childTnLst>
                                </p:cTn>
                              </p:par>
                              <p:par>
                                <p:cTn id="51" presetID="0" presetClass="path" presetSubtype="0" fill="hold" grpId="0" nodeType="withEffect">
                                  <p:stCondLst>
                                    <p:cond delay="0"/>
                                  </p:stCondLst>
                                  <p:childTnLst>
                                    <p:animMotion origin="layout" path="M 0.04826 2.59259E-6 L 0.96007 2.59259E-6 " pathEditMode="relative" rAng="0" ptsTypes="AA">
                                      <p:cBhvr>
                                        <p:cTn id="52" dur="20000" fill="hold"/>
                                        <p:tgtEl>
                                          <p:spTgt spid="531"/>
                                        </p:tgtEl>
                                        <p:attrNameLst>
                                          <p:attrName>ppt_x</p:attrName>
                                          <p:attrName>ppt_y</p:attrName>
                                        </p:attrNameLst>
                                      </p:cBhvr>
                                      <p:rCtr x="45590" y="0"/>
                                    </p:animMotion>
                                  </p:childTnLst>
                                </p:cTn>
                              </p:par>
                              <p:par>
                                <p:cTn id="53" presetID="0" presetClass="path" presetSubtype="0" fill="hold" grpId="0" nodeType="withEffect">
                                  <p:stCondLst>
                                    <p:cond delay="0"/>
                                  </p:stCondLst>
                                  <p:childTnLst>
                                    <p:animMotion origin="layout" path="M 0.1559 -3.7037E-7 L 0.96007 -3.7037E-7 " pathEditMode="relative" rAng="0" ptsTypes="AA">
                                      <p:cBhvr>
                                        <p:cTn id="54" dur="20000" fill="hold"/>
                                        <p:tgtEl>
                                          <p:spTgt spid="534"/>
                                        </p:tgtEl>
                                        <p:attrNameLst>
                                          <p:attrName>ppt_x</p:attrName>
                                          <p:attrName>ppt_y</p:attrName>
                                        </p:attrNameLst>
                                      </p:cBhvr>
                                      <p:rCtr x="40208" y="0"/>
                                    </p:animMotion>
                                  </p:childTnLst>
                                </p:cTn>
                              </p:par>
                              <p:par>
                                <p:cTn id="55" presetID="0" presetClass="path" presetSubtype="0" fill="hold" grpId="0" nodeType="withEffect">
                                  <p:stCondLst>
                                    <p:cond delay="0"/>
                                  </p:stCondLst>
                                  <p:childTnLst>
                                    <p:animMotion origin="layout" path="M -0.27031 3.7037E-6 L 0.96007 3.7037E-6 " pathEditMode="relative" rAng="0" ptsTypes="AA">
                                      <p:cBhvr>
                                        <p:cTn id="56" dur="20000" fill="hold"/>
                                        <p:tgtEl>
                                          <p:spTgt spid="535"/>
                                        </p:tgtEl>
                                        <p:attrNameLst>
                                          <p:attrName>ppt_x</p:attrName>
                                          <p:attrName>ppt_y</p:attrName>
                                        </p:attrNameLst>
                                      </p:cBhvr>
                                      <p:rCtr x="61510" y="0"/>
                                    </p:animMotion>
                                  </p:childTnLst>
                                </p:cTn>
                              </p:par>
                              <p:par>
                                <p:cTn id="57" presetID="0" presetClass="path" presetSubtype="0" fill="hold" grpId="0" nodeType="withEffect">
                                  <p:stCondLst>
                                    <p:cond delay="0"/>
                                  </p:stCondLst>
                                  <p:childTnLst>
                                    <p:animMotion origin="layout" path="M 0.04826 2.59259E-6 L 0.96007 2.59259E-6 " pathEditMode="relative" rAng="0" ptsTypes="AA">
                                      <p:cBhvr>
                                        <p:cTn id="58" dur="20000" fill="hold"/>
                                        <p:tgtEl>
                                          <p:spTgt spid="539"/>
                                        </p:tgtEl>
                                        <p:attrNameLst>
                                          <p:attrName>ppt_x</p:attrName>
                                          <p:attrName>ppt_y</p:attrName>
                                        </p:attrNameLst>
                                      </p:cBhvr>
                                      <p:rCtr x="45590" y="0"/>
                                    </p:animMotion>
                                  </p:childTnLst>
                                </p:cTn>
                              </p:par>
                              <p:par>
                                <p:cTn id="59" presetID="0" presetClass="path" presetSubtype="0" fill="hold" grpId="0" nodeType="withEffect">
                                  <p:stCondLst>
                                    <p:cond delay="0"/>
                                  </p:stCondLst>
                                  <p:childTnLst>
                                    <p:animMotion origin="layout" path="M -0.26615 -4.44444E-6 L 0.96007 -4.44444E-6 " pathEditMode="relative" rAng="0" ptsTypes="AA">
                                      <p:cBhvr>
                                        <p:cTn id="60" dur="20000" fill="hold"/>
                                        <p:tgtEl>
                                          <p:spTgt spid="734"/>
                                        </p:tgtEl>
                                        <p:attrNameLst>
                                          <p:attrName>ppt_x</p:attrName>
                                          <p:attrName>ppt_y</p:attrName>
                                        </p:attrNameLst>
                                      </p:cBhvr>
                                      <p:rCtr x="61302" y="0"/>
                                    </p:animMotion>
                                  </p:childTnLst>
                                </p:cTn>
                              </p:par>
                              <p:par>
                                <p:cTn id="61" presetID="0" presetClass="path" presetSubtype="0" fill="hold" grpId="0" nodeType="withEffect">
                                  <p:stCondLst>
                                    <p:cond delay="0"/>
                                  </p:stCondLst>
                                  <p:childTnLst>
                                    <p:animMotion origin="layout" path="M -0.27031 3.7037E-6 L 0.96007 3.7037E-6 " pathEditMode="relative" rAng="0" ptsTypes="AA">
                                      <p:cBhvr>
                                        <p:cTn id="62" dur="20000" fill="hold"/>
                                        <p:tgtEl>
                                          <p:spTgt spid="736"/>
                                        </p:tgtEl>
                                        <p:attrNameLst>
                                          <p:attrName>ppt_x</p:attrName>
                                          <p:attrName>ppt_y</p:attrName>
                                        </p:attrNameLst>
                                      </p:cBhvr>
                                      <p:rCtr x="61510" y="0"/>
                                    </p:animMotion>
                                  </p:childTnLst>
                                </p:cTn>
                              </p:par>
                              <p:par>
                                <p:cTn id="63" presetID="0" presetClass="path" presetSubtype="0" fill="hold" grpId="0" nodeType="withEffect">
                                  <p:stCondLst>
                                    <p:cond delay="0"/>
                                  </p:stCondLst>
                                  <p:childTnLst>
                                    <p:animMotion origin="layout" path="M -0.37396 3.33333E-6 L 0.96007 3.33333E-6 " pathEditMode="relative" rAng="0" ptsTypes="AA">
                                      <p:cBhvr>
                                        <p:cTn id="64" dur="20000" fill="hold"/>
                                        <p:tgtEl>
                                          <p:spTgt spid="738"/>
                                        </p:tgtEl>
                                        <p:attrNameLst>
                                          <p:attrName>ppt_x</p:attrName>
                                          <p:attrName>ppt_y</p:attrName>
                                        </p:attrNameLst>
                                      </p:cBhvr>
                                      <p:rCtr x="66701" y="0"/>
                                    </p:animMotion>
                                  </p:childTnLst>
                                </p:cTn>
                              </p:par>
                              <p:par>
                                <p:cTn id="65" presetID="0" presetClass="path" presetSubtype="0" fill="hold" grpId="0" nodeType="withEffect">
                                  <p:stCondLst>
                                    <p:cond delay="0"/>
                                  </p:stCondLst>
                                  <p:childTnLst>
                                    <p:animMotion origin="layout" path="M 0.08437 1.85185E-6 L 0.96007 1.85185E-6 " pathEditMode="relative" rAng="0" ptsTypes="AA">
                                      <p:cBhvr>
                                        <p:cTn id="66" dur="20000" fill="hold"/>
                                        <p:tgtEl>
                                          <p:spTgt spid="739"/>
                                        </p:tgtEl>
                                        <p:attrNameLst>
                                          <p:attrName>ppt_x</p:attrName>
                                          <p:attrName>ppt_y</p:attrName>
                                        </p:attrNameLst>
                                      </p:cBhvr>
                                      <p:rCtr x="43785" y="0"/>
                                    </p:animMotion>
                                  </p:childTnLst>
                                </p:cTn>
                              </p:par>
                              <p:par>
                                <p:cTn id="67" presetID="0" presetClass="path" presetSubtype="0" fill="hold" grpId="0" nodeType="withEffect">
                                  <p:stCondLst>
                                    <p:cond delay="0"/>
                                  </p:stCondLst>
                                  <p:childTnLst>
                                    <p:animMotion origin="layout" path="M 0.04826 2.59259E-6 L 0.96007 2.59259E-6 " pathEditMode="relative" rAng="0" ptsTypes="AA">
                                      <p:cBhvr>
                                        <p:cTn id="68" dur="20000" fill="hold"/>
                                        <p:tgtEl>
                                          <p:spTgt spid="740"/>
                                        </p:tgtEl>
                                        <p:attrNameLst>
                                          <p:attrName>ppt_x</p:attrName>
                                          <p:attrName>ppt_y</p:attrName>
                                        </p:attrNameLst>
                                      </p:cBhvr>
                                      <p:rCtr x="45590" y="0"/>
                                    </p:animMotion>
                                  </p:childTnLst>
                                </p:cTn>
                              </p:par>
                              <p:par>
                                <p:cTn id="69" presetID="0" presetClass="path" presetSubtype="0" fill="hold" grpId="0" nodeType="withEffect">
                                  <p:stCondLst>
                                    <p:cond delay="0"/>
                                  </p:stCondLst>
                                  <p:childTnLst>
                                    <p:animMotion origin="layout" path="M -0.14288 -2.96296E-6 L 0.96007 -2.96296E-6 " pathEditMode="relative" rAng="0" ptsTypes="AA">
                                      <p:cBhvr>
                                        <p:cTn id="70" dur="20000" fill="hold"/>
                                        <p:tgtEl>
                                          <p:spTgt spid="741"/>
                                        </p:tgtEl>
                                        <p:attrNameLst>
                                          <p:attrName>ppt_x</p:attrName>
                                          <p:attrName>ppt_y</p:attrName>
                                        </p:attrNameLst>
                                      </p:cBhvr>
                                      <p:rCtr x="55139" y="0"/>
                                    </p:animMotion>
                                  </p:childTnLst>
                                </p:cTn>
                              </p:par>
                              <p:par>
                                <p:cTn id="71" presetID="0" presetClass="path" presetSubtype="0" fill="hold" grpId="0" nodeType="withEffect">
                                  <p:stCondLst>
                                    <p:cond delay="0"/>
                                  </p:stCondLst>
                                  <p:childTnLst>
                                    <p:animMotion origin="layout" path="M -0.26615 -4.44444E-6 L 0.96007 -4.44444E-6 " pathEditMode="relative" rAng="0" ptsTypes="AA">
                                      <p:cBhvr>
                                        <p:cTn id="72" dur="20000" fill="hold"/>
                                        <p:tgtEl>
                                          <p:spTgt spid="742"/>
                                        </p:tgtEl>
                                        <p:attrNameLst>
                                          <p:attrName>ppt_x</p:attrName>
                                          <p:attrName>ppt_y</p:attrName>
                                        </p:attrNameLst>
                                      </p:cBhvr>
                                      <p:rCtr x="61302" y="0"/>
                                    </p:animMotion>
                                  </p:childTnLst>
                                </p:cTn>
                              </p:par>
                              <p:par>
                                <p:cTn id="73" presetID="0" presetClass="path" presetSubtype="0" fill="hold" grpId="0" nodeType="withEffect">
                                  <p:stCondLst>
                                    <p:cond delay="0"/>
                                  </p:stCondLst>
                                  <p:childTnLst>
                                    <p:animMotion origin="layout" path="M 0.1559 -3.7037E-7 L 0.96007 -3.7037E-7 " pathEditMode="relative" rAng="0" ptsTypes="AA">
                                      <p:cBhvr>
                                        <p:cTn id="74" dur="20000" fill="hold"/>
                                        <p:tgtEl>
                                          <p:spTgt spid="743"/>
                                        </p:tgtEl>
                                        <p:attrNameLst>
                                          <p:attrName>ppt_x</p:attrName>
                                          <p:attrName>ppt_y</p:attrName>
                                        </p:attrNameLst>
                                      </p:cBhvr>
                                      <p:rCtr x="40208" y="0"/>
                                    </p:animMotion>
                                  </p:childTnLst>
                                </p:cTn>
                              </p:par>
                              <p:par>
                                <p:cTn id="75" presetID="0" presetClass="path" presetSubtype="0" fill="hold" grpId="0" nodeType="withEffect">
                                  <p:stCondLst>
                                    <p:cond delay="0"/>
                                  </p:stCondLst>
                                  <p:childTnLst>
                                    <p:animMotion origin="layout" path="M -0.27031 3.7037E-6 L 0.96007 3.7037E-6 " pathEditMode="relative" rAng="0" ptsTypes="AA">
                                      <p:cBhvr>
                                        <p:cTn id="76" dur="20000" fill="hold"/>
                                        <p:tgtEl>
                                          <p:spTgt spid="744"/>
                                        </p:tgtEl>
                                        <p:attrNameLst>
                                          <p:attrName>ppt_x</p:attrName>
                                          <p:attrName>ppt_y</p:attrName>
                                        </p:attrNameLst>
                                      </p:cBhvr>
                                      <p:rCtr x="61510" y="0"/>
                                    </p:animMotion>
                                  </p:childTnLst>
                                </p:cTn>
                              </p:par>
                              <p:par>
                                <p:cTn id="77" presetID="0" presetClass="path" presetSubtype="0" fill="hold" grpId="0" nodeType="withEffect">
                                  <p:stCondLst>
                                    <p:cond delay="0"/>
                                  </p:stCondLst>
                                  <p:childTnLst>
                                    <p:animMotion origin="layout" path="M -0.04566 1.85185E-6 L 0.96007 1.85185E-6 " pathEditMode="relative" rAng="0" ptsTypes="AA">
                                      <p:cBhvr>
                                        <p:cTn id="78" dur="20000" fill="hold"/>
                                        <p:tgtEl>
                                          <p:spTgt spid="745"/>
                                        </p:tgtEl>
                                        <p:attrNameLst>
                                          <p:attrName>ppt_x</p:attrName>
                                          <p:attrName>ppt_y</p:attrName>
                                        </p:attrNameLst>
                                      </p:cBhvr>
                                      <p:rCtr x="50278" y="0"/>
                                    </p:animMotion>
                                  </p:childTnLst>
                                </p:cTn>
                              </p:par>
                              <p:par>
                                <p:cTn id="79" presetID="0" presetClass="path" presetSubtype="0" fill="hold" grpId="0" nodeType="withEffect">
                                  <p:stCondLst>
                                    <p:cond delay="0"/>
                                  </p:stCondLst>
                                  <p:childTnLst>
                                    <p:animMotion origin="layout" path="M -0.37396 3.33333E-6 L 0.96007 3.33333E-6 " pathEditMode="relative" rAng="0" ptsTypes="AA">
                                      <p:cBhvr>
                                        <p:cTn id="80" dur="20000" fill="hold"/>
                                        <p:tgtEl>
                                          <p:spTgt spid="746"/>
                                        </p:tgtEl>
                                        <p:attrNameLst>
                                          <p:attrName>ppt_x</p:attrName>
                                          <p:attrName>ppt_y</p:attrName>
                                        </p:attrNameLst>
                                      </p:cBhvr>
                                      <p:rCtr x="66701" y="0"/>
                                    </p:animMotion>
                                  </p:childTnLst>
                                </p:cTn>
                              </p:par>
                              <p:par>
                                <p:cTn id="81" presetID="0" presetClass="path" presetSubtype="0" fill="hold" grpId="0" nodeType="withEffect">
                                  <p:stCondLst>
                                    <p:cond delay="0"/>
                                  </p:stCondLst>
                                  <p:childTnLst>
                                    <p:animMotion origin="layout" path="M 0.08437 1.85185E-6 L 0.96007 1.85185E-6 " pathEditMode="relative" rAng="0" ptsTypes="AA">
                                      <p:cBhvr>
                                        <p:cTn id="82" dur="20000" fill="hold"/>
                                        <p:tgtEl>
                                          <p:spTgt spid="747"/>
                                        </p:tgtEl>
                                        <p:attrNameLst>
                                          <p:attrName>ppt_x</p:attrName>
                                          <p:attrName>ppt_y</p:attrName>
                                        </p:attrNameLst>
                                      </p:cBhvr>
                                      <p:rCtr x="43785" y="0"/>
                                    </p:animMotion>
                                  </p:childTnLst>
                                </p:cTn>
                              </p:par>
                              <p:par>
                                <p:cTn id="83" presetID="0" presetClass="path" presetSubtype="0" fill="hold" grpId="0" nodeType="withEffect">
                                  <p:stCondLst>
                                    <p:cond delay="0"/>
                                  </p:stCondLst>
                                  <p:childTnLst>
                                    <p:animMotion origin="layout" path="M 0.04826 2.59259E-6 L 0.96007 2.59259E-6 " pathEditMode="relative" rAng="0" ptsTypes="AA">
                                      <p:cBhvr>
                                        <p:cTn id="84" dur="20000" fill="hold"/>
                                        <p:tgtEl>
                                          <p:spTgt spid="748"/>
                                        </p:tgtEl>
                                        <p:attrNameLst>
                                          <p:attrName>ppt_x</p:attrName>
                                          <p:attrName>ppt_y</p:attrName>
                                        </p:attrNameLst>
                                      </p:cBhvr>
                                      <p:rCtr x="45590" y="0"/>
                                    </p:animMotion>
                                  </p:childTnLst>
                                </p:cTn>
                              </p:par>
                              <p:par>
                                <p:cTn id="85" presetID="0" presetClass="path" presetSubtype="0" fill="hold" grpId="0" nodeType="withEffect">
                                  <p:stCondLst>
                                    <p:cond delay="0"/>
                                  </p:stCondLst>
                                  <p:childTnLst>
                                    <p:animMotion origin="layout" path="M -0.26615 -4.44444E-6 L 0.96007 -4.44444E-6 " pathEditMode="relative" rAng="0" ptsTypes="AA">
                                      <p:cBhvr>
                                        <p:cTn id="86" dur="20000" fill="hold"/>
                                        <p:tgtEl>
                                          <p:spTgt spid="750"/>
                                        </p:tgtEl>
                                        <p:attrNameLst>
                                          <p:attrName>ppt_x</p:attrName>
                                          <p:attrName>ppt_y</p:attrName>
                                        </p:attrNameLst>
                                      </p:cBhvr>
                                      <p:rCtr x="61302" y="0"/>
                                    </p:animMotion>
                                  </p:childTnLst>
                                </p:cTn>
                              </p:par>
                              <p:par>
                                <p:cTn id="87" presetID="0" presetClass="path" presetSubtype="0" fill="hold" grpId="0" nodeType="withEffect">
                                  <p:stCondLst>
                                    <p:cond delay="0"/>
                                  </p:stCondLst>
                                  <p:childTnLst>
                                    <p:animMotion origin="layout" path="M -0.27031 3.7037E-6 L 0.96007 3.7037E-6 " pathEditMode="relative" rAng="0" ptsTypes="AA">
                                      <p:cBhvr>
                                        <p:cTn id="88" dur="20000" fill="hold"/>
                                        <p:tgtEl>
                                          <p:spTgt spid="752"/>
                                        </p:tgtEl>
                                        <p:attrNameLst>
                                          <p:attrName>ppt_x</p:attrName>
                                          <p:attrName>ppt_y</p:attrName>
                                        </p:attrNameLst>
                                      </p:cBhvr>
                                      <p:rCtr x="61510" y="0"/>
                                    </p:animMotion>
                                  </p:childTnLst>
                                </p:cTn>
                              </p:par>
                              <p:par>
                                <p:cTn id="89" presetID="0" presetClass="path" presetSubtype="0" fill="hold" grpId="0" nodeType="withEffect">
                                  <p:stCondLst>
                                    <p:cond delay="0"/>
                                  </p:stCondLst>
                                  <p:childTnLst>
                                    <p:animMotion origin="layout" path="M -0.37396 3.33333E-6 L 0.96007 3.33333E-6 " pathEditMode="relative" rAng="0" ptsTypes="AA">
                                      <p:cBhvr>
                                        <p:cTn id="90" dur="20000" fill="hold"/>
                                        <p:tgtEl>
                                          <p:spTgt spid="754"/>
                                        </p:tgtEl>
                                        <p:attrNameLst>
                                          <p:attrName>ppt_x</p:attrName>
                                          <p:attrName>ppt_y</p:attrName>
                                        </p:attrNameLst>
                                      </p:cBhvr>
                                      <p:rCtr x="66701" y="0"/>
                                    </p:animMotion>
                                  </p:childTnLst>
                                </p:cTn>
                              </p:par>
                              <p:par>
                                <p:cTn id="91" presetID="0" presetClass="path" presetSubtype="0" fill="hold" grpId="0" nodeType="withEffect">
                                  <p:stCondLst>
                                    <p:cond delay="0"/>
                                  </p:stCondLst>
                                  <p:childTnLst>
                                    <p:animMotion origin="layout" path="M 0.08437 1.85185E-6 L 0.96007 1.85185E-6 " pathEditMode="relative" rAng="0" ptsTypes="AA">
                                      <p:cBhvr>
                                        <p:cTn id="92" dur="20000" fill="hold"/>
                                        <p:tgtEl>
                                          <p:spTgt spid="755"/>
                                        </p:tgtEl>
                                        <p:attrNameLst>
                                          <p:attrName>ppt_x</p:attrName>
                                          <p:attrName>ppt_y</p:attrName>
                                        </p:attrNameLst>
                                      </p:cBhvr>
                                      <p:rCtr x="43785" y="0"/>
                                    </p:animMotion>
                                  </p:childTnLst>
                                </p:cTn>
                              </p:par>
                              <p:par>
                                <p:cTn id="93" presetID="0" presetClass="path" presetSubtype="0" fill="hold" grpId="0" nodeType="withEffect">
                                  <p:stCondLst>
                                    <p:cond delay="0"/>
                                  </p:stCondLst>
                                  <p:childTnLst>
                                    <p:animMotion origin="layout" path="M 0.04826 2.59259E-6 L 0.96007 2.59259E-6 " pathEditMode="relative" rAng="0" ptsTypes="AA">
                                      <p:cBhvr>
                                        <p:cTn id="94" dur="20000" fill="hold"/>
                                        <p:tgtEl>
                                          <p:spTgt spid="756"/>
                                        </p:tgtEl>
                                        <p:attrNameLst>
                                          <p:attrName>ppt_x</p:attrName>
                                          <p:attrName>ppt_y</p:attrName>
                                        </p:attrNameLst>
                                      </p:cBhvr>
                                      <p:rCtr x="45590" y="0"/>
                                    </p:animMotion>
                                  </p:childTnLst>
                                </p:cTn>
                              </p:par>
                              <p:par>
                                <p:cTn id="95" presetID="0" presetClass="path" presetSubtype="0" fill="hold" grpId="0" nodeType="withEffect">
                                  <p:stCondLst>
                                    <p:cond delay="0"/>
                                  </p:stCondLst>
                                  <p:childTnLst>
                                    <p:animMotion origin="layout" path="M -0.14288 -2.96296E-6 L 0.96007 -2.96296E-6 " pathEditMode="relative" rAng="0" ptsTypes="AA">
                                      <p:cBhvr>
                                        <p:cTn id="96" dur="20000" fill="hold"/>
                                        <p:tgtEl>
                                          <p:spTgt spid="757"/>
                                        </p:tgtEl>
                                        <p:attrNameLst>
                                          <p:attrName>ppt_x</p:attrName>
                                          <p:attrName>ppt_y</p:attrName>
                                        </p:attrNameLst>
                                      </p:cBhvr>
                                      <p:rCtr x="55139" y="0"/>
                                    </p:animMotion>
                                  </p:childTnLst>
                                </p:cTn>
                              </p:par>
                              <p:par>
                                <p:cTn id="97" presetID="0" presetClass="path" presetSubtype="0" fill="hold" grpId="0" nodeType="withEffect">
                                  <p:stCondLst>
                                    <p:cond delay="0"/>
                                  </p:stCondLst>
                                  <p:childTnLst>
                                    <p:animMotion origin="layout" path="M -0.26615 -4.44444E-6 L 0.96007 -4.44444E-6 " pathEditMode="relative" rAng="0" ptsTypes="AA">
                                      <p:cBhvr>
                                        <p:cTn id="98" dur="20000" fill="hold"/>
                                        <p:tgtEl>
                                          <p:spTgt spid="758"/>
                                        </p:tgtEl>
                                        <p:attrNameLst>
                                          <p:attrName>ppt_x</p:attrName>
                                          <p:attrName>ppt_y</p:attrName>
                                        </p:attrNameLst>
                                      </p:cBhvr>
                                      <p:rCtr x="61302" y="0"/>
                                    </p:animMotion>
                                  </p:childTnLst>
                                </p:cTn>
                              </p:par>
                              <p:par>
                                <p:cTn id="99" presetID="0" presetClass="path" presetSubtype="0" fill="hold" grpId="0" nodeType="withEffect">
                                  <p:stCondLst>
                                    <p:cond delay="0"/>
                                  </p:stCondLst>
                                  <p:childTnLst>
                                    <p:animMotion origin="layout" path="M 0.1559 -3.7037E-7 L 0.96007 -3.7037E-7 " pathEditMode="relative" rAng="0" ptsTypes="AA">
                                      <p:cBhvr>
                                        <p:cTn id="100" dur="20000" fill="hold"/>
                                        <p:tgtEl>
                                          <p:spTgt spid="759"/>
                                        </p:tgtEl>
                                        <p:attrNameLst>
                                          <p:attrName>ppt_x</p:attrName>
                                          <p:attrName>ppt_y</p:attrName>
                                        </p:attrNameLst>
                                      </p:cBhvr>
                                      <p:rCtr x="40208" y="0"/>
                                    </p:animMotion>
                                  </p:childTnLst>
                                </p:cTn>
                              </p:par>
                              <p:par>
                                <p:cTn id="101" presetID="0" presetClass="path" presetSubtype="0" fill="hold" grpId="0" nodeType="withEffect">
                                  <p:stCondLst>
                                    <p:cond delay="0"/>
                                  </p:stCondLst>
                                  <p:childTnLst>
                                    <p:animMotion origin="layout" path="M -0.27031 3.7037E-6 L 0.96007 3.7037E-6 " pathEditMode="relative" rAng="0" ptsTypes="AA">
                                      <p:cBhvr>
                                        <p:cTn id="102" dur="20000" fill="hold"/>
                                        <p:tgtEl>
                                          <p:spTgt spid="760"/>
                                        </p:tgtEl>
                                        <p:attrNameLst>
                                          <p:attrName>ppt_x</p:attrName>
                                          <p:attrName>ppt_y</p:attrName>
                                        </p:attrNameLst>
                                      </p:cBhvr>
                                      <p:rCtr x="61510" y="0"/>
                                    </p:animMotion>
                                  </p:childTnLst>
                                </p:cTn>
                              </p:par>
                              <p:par>
                                <p:cTn id="103" presetID="0" presetClass="path" presetSubtype="0" fill="hold" grpId="0" nodeType="withEffect">
                                  <p:stCondLst>
                                    <p:cond delay="0"/>
                                  </p:stCondLst>
                                  <p:childTnLst>
                                    <p:animMotion origin="layout" path="M -0.04566 1.85185E-6 L 0.96007 1.85185E-6 " pathEditMode="relative" rAng="0" ptsTypes="AA">
                                      <p:cBhvr>
                                        <p:cTn id="104" dur="20000" fill="hold"/>
                                        <p:tgtEl>
                                          <p:spTgt spid="761"/>
                                        </p:tgtEl>
                                        <p:attrNameLst>
                                          <p:attrName>ppt_x</p:attrName>
                                          <p:attrName>ppt_y</p:attrName>
                                        </p:attrNameLst>
                                      </p:cBhvr>
                                      <p:rCtr x="50278" y="0"/>
                                    </p:animMotion>
                                  </p:childTnLst>
                                </p:cTn>
                              </p:par>
                              <p:par>
                                <p:cTn id="105" presetID="0" presetClass="path" presetSubtype="0" fill="hold" grpId="0" nodeType="withEffect">
                                  <p:stCondLst>
                                    <p:cond delay="0"/>
                                  </p:stCondLst>
                                  <p:childTnLst>
                                    <p:animMotion origin="layout" path="M -0.37396 3.33333E-6 L 0.96007 3.33333E-6 " pathEditMode="relative" rAng="0" ptsTypes="AA">
                                      <p:cBhvr>
                                        <p:cTn id="106" dur="20000" fill="hold"/>
                                        <p:tgtEl>
                                          <p:spTgt spid="762"/>
                                        </p:tgtEl>
                                        <p:attrNameLst>
                                          <p:attrName>ppt_x</p:attrName>
                                          <p:attrName>ppt_y</p:attrName>
                                        </p:attrNameLst>
                                      </p:cBhvr>
                                      <p:rCtr x="66701" y="0"/>
                                    </p:animMotion>
                                  </p:childTnLst>
                                </p:cTn>
                              </p:par>
                              <p:par>
                                <p:cTn id="107" presetID="0" presetClass="path" presetSubtype="0" fill="hold" grpId="0" nodeType="withEffect">
                                  <p:stCondLst>
                                    <p:cond delay="0"/>
                                  </p:stCondLst>
                                  <p:childTnLst>
                                    <p:animMotion origin="layout" path="M 0.08437 1.85185E-6 L 0.96007 1.85185E-6 " pathEditMode="relative" rAng="0" ptsTypes="AA">
                                      <p:cBhvr>
                                        <p:cTn id="108" dur="20000" fill="hold"/>
                                        <p:tgtEl>
                                          <p:spTgt spid="763"/>
                                        </p:tgtEl>
                                        <p:attrNameLst>
                                          <p:attrName>ppt_x</p:attrName>
                                          <p:attrName>ppt_y</p:attrName>
                                        </p:attrNameLst>
                                      </p:cBhvr>
                                      <p:rCtr x="43785" y="0"/>
                                    </p:animMotion>
                                  </p:childTnLst>
                                </p:cTn>
                              </p:par>
                              <p:par>
                                <p:cTn id="109" presetID="0" presetClass="path" presetSubtype="0" fill="hold" grpId="0" nodeType="withEffect">
                                  <p:stCondLst>
                                    <p:cond delay="0"/>
                                  </p:stCondLst>
                                  <p:childTnLst>
                                    <p:animMotion origin="layout" path="M 0.04826 2.59259E-6 L 0.96007 2.59259E-6 " pathEditMode="relative" rAng="0" ptsTypes="AA">
                                      <p:cBhvr>
                                        <p:cTn id="110" dur="20000" fill="hold"/>
                                        <p:tgtEl>
                                          <p:spTgt spid="764"/>
                                        </p:tgtEl>
                                        <p:attrNameLst>
                                          <p:attrName>ppt_x</p:attrName>
                                          <p:attrName>ppt_y</p:attrName>
                                        </p:attrNameLst>
                                      </p:cBhvr>
                                      <p:rCtr x="45590" y="0"/>
                                    </p:animMotion>
                                  </p:childTnLst>
                                </p:cTn>
                              </p:par>
                              <p:par>
                                <p:cTn id="111" presetID="0" presetClass="path" presetSubtype="0" fill="hold" grpId="0" nodeType="withEffect">
                                  <p:stCondLst>
                                    <p:cond delay="0"/>
                                  </p:stCondLst>
                                  <p:childTnLst>
                                    <p:animMotion origin="layout" path="M -0.28073 -0.04352 L 0.82222 -0.04352 " pathEditMode="relative" rAng="0" ptsTypes="AA">
                                      <p:cBhvr>
                                        <p:cTn id="112" dur="20000" fill="hold"/>
                                        <p:tgtEl>
                                          <p:spTgt spid="765"/>
                                        </p:tgtEl>
                                        <p:attrNameLst>
                                          <p:attrName>ppt_x</p:attrName>
                                          <p:attrName>ppt_y</p:attrName>
                                        </p:attrNameLst>
                                      </p:cBhvr>
                                      <p:rCtr x="55156" y="0"/>
                                    </p:animMotion>
                                  </p:childTnLst>
                                </p:cTn>
                              </p:par>
                              <p:par>
                                <p:cTn id="113" presetID="0" presetClass="path" presetSubtype="0" fill="hold" grpId="0" nodeType="withEffect">
                                  <p:stCondLst>
                                    <p:cond delay="0"/>
                                  </p:stCondLst>
                                  <p:childTnLst>
                                    <p:animMotion origin="layout" path="M 0.08437 1.85185E-6 L 0.96007 1.85185E-6 " pathEditMode="relative" rAng="0" ptsTypes="AA">
                                      <p:cBhvr>
                                        <p:cTn id="114" dur="20000" fill="hold"/>
                                        <p:tgtEl>
                                          <p:spTgt spid="771"/>
                                        </p:tgtEl>
                                        <p:attrNameLst>
                                          <p:attrName>ppt_x</p:attrName>
                                          <p:attrName>ppt_y</p:attrName>
                                        </p:attrNameLst>
                                      </p:cBhvr>
                                      <p:rCtr x="43785" y="0"/>
                                    </p:animMotion>
                                  </p:childTnLst>
                                </p:cTn>
                              </p:par>
                              <p:par>
                                <p:cTn id="115" presetID="0" presetClass="path" presetSubtype="0" fill="hold" grpId="0" nodeType="withEffect">
                                  <p:stCondLst>
                                    <p:cond delay="0"/>
                                  </p:stCondLst>
                                  <p:childTnLst>
                                    <p:animMotion origin="layout" path="M -0.14288 -2.96296E-6 L 0.96007 -2.96296E-6 " pathEditMode="relative" rAng="0" ptsTypes="AA">
                                      <p:cBhvr>
                                        <p:cTn id="116" dur="20000" fill="hold"/>
                                        <p:tgtEl>
                                          <p:spTgt spid="773"/>
                                        </p:tgtEl>
                                        <p:attrNameLst>
                                          <p:attrName>ppt_x</p:attrName>
                                          <p:attrName>ppt_y</p:attrName>
                                        </p:attrNameLst>
                                      </p:cBhvr>
                                      <p:rCtr x="55139" y="0"/>
                                    </p:animMotion>
                                  </p:childTnLst>
                                </p:cTn>
                              </p:par>
                              <p:par>
                                <p:cTn id="117" presetID="0" presetClass="path" presetSubtype="0" fill="hold" grpId="0" nodeType="withEffect">
                                  <p:stCondLst>
                                    <p:cond delay="0"/>
                                  </p:stCondLst>
                                  <p:childTnLst>
                                    <p:animMotion origin="layout" path="M 0.08437 1.85185E-6 L 0.96007 1.85185E-6 " pathEditMode="relative" rAng="0" ptsTypes="AA">
                                      <p:cBhvr>
                                        <p:cTn id="118" dur="20000" fill="hold"/>
                                        <p:tgtEl>
                                          <p:spTgt spid="779"/>
                                        </p:tgtEl>
                                        <p:attrNameLst>
                                          <p:attrName>ppt_x</p:attrName>
                                          <p:attrName>ppt_y</p:attrName>
                                        </p:attrNameLst>
                                      </p:cBhvr>
                                      <p:rCtr x="43785" y="0"/>
                                    </p:animMotion>
                                  </p:childTnLst>
                                </p:cTn>
                              </p:par>
                              <p:par>
                                <p:cTn id="119" presetID="0" presetClass="path" presetSubtype="0" fill="hold" grpId="0" nodeType="withEffect">
                                  <p:stCondLst>
                                    <p:cond delay="0"/>
                                  </p:stCondLst>
                                  <p:childTnLst>
                                    <p:animMotion origin="layout" path="M -0.14288 -2.96296E-6 L 0.96007 -2.96296E-6 " pathEditMode="relative" rAng="0" ptsTypes="AA">
                                      <p:cBhvr>
                                        <p:cTn id="120" dur="20000" fill="hold"/>
                                        <p:tgtEl>
                                          <p:spTgt spid="789"/>
                                        </p:tgtEl>
                                        <p:attrNameLst>
                                          <p:attrName>ppt_x</p:attrName>
                                          <p:attrName>ppt_y</p:attrName>
                                        </p:attrNameLst>
                                      </p:cBhvr>
                                      <p:rCtr x="55139" y="0"/>
                                    </p:animMotion>
                                  </p:childTnLst>
                                </p:cTn>
                              </p:par>
                              <p:par>
                                <p:cTn id="121" presetID="0" presetClass="path" presetSubtype="0" fill="hold" grpId="0" nodeType="withEffect">
                                  <p:stCondLst>
                                    <p:cond delay="0"/>
                                  </p:stCondLst>
                                  <p:childTnLst>
                                    <p:animMotion origin="layout" path="M 0.08437 1.85185E-6 L 0.96007 1.85185E-6 " pathEditMode="relative" rAng="0" ptsTypes="AA">
                                      <p:cBhvr>
                                        <p:cTn id="122" dur="20000" fill="hold"/>
                                        <p:tgtEl>
                                          <p:spTgt spid="795"/>
                                        </p:tgtEl>
                                        <p:attrNameLst>
                                          <p:attrName>ppt_x</p:attrName>
                                          <p:attrName>ppt_y</p:attrName>
                                        </p:attrNameLst>
                                      </p:cBhvr>
                                      <p:rCtr x="43785" y="0"/>
                                    </p:animMotion>
                                  </p:childTnLst>
                                </p:cTn>
                              </p:par>
                              <p:par>
                                <p:cTn id="123" presetID="0" presetClass="path" presetSubtype="0" fill="hold" grpId="0" nodeType="withEffect">
                                  <p:stCondLst>
                                    <p:cond delay="0"/>
                                  </p:stCondLst>
                                  <p:childTnLst>
                                    <p:animMotion origin="layout" path="M 0.1559 -3.7037E-7 L 0.96007 -3.7037E-7 " pathEditMode="relative" rAng="0" ptsTypes="AA">
                                      <p:cBhvr>
                                        <p:cTn id="124" dur="20000" fill="hold"/>
                                        <p:tgtEl>
                                          <p:spTgt spid="799"/>
                                        </p:tgtEl>
                                        <p:attrNameLst>
                                          <p:attrName>ppt_x</p:attrName>
                                          <p:attrName>ppt_y</p:attrName>
                                        </p:attrNameLst>
                                      </p:cBhvr>
                                      <p:rCtr x="40208" y="0"/>
                                    </p:animMotion>
                                  </p:childTnLst>
                                </p:cTn>
                              </p:par>
                              <p:par>
                                <p:cTn id="125" presetID="0" presetClass="path" presetSubtype="0" fill="hold" grpId="0" nodeType="withEffect">
                                  <p:stCondLst>
                                    <p:cond delay="0"/>
                                  </p:stCondLst>
                                  <p:childTnLst>
                                    <p:animMotion origin="layout" path="M -0.27031 3.7037E-6 L 0.96007 3.7037E-6 " pathEditMode="relative" rAng="0" ptsTypes="AA">
                                      <p:cBhvr>
                                        <p:cTn id="126" dur="20000" fill="hold"/>
                                        <p:tgtEl>
                                          <p:spTgt spid="800"/>
                                        </p:tgtEl>
                                        <p:attrNameLst>
                                          <p:attrName>ppt_x</p:attrName>
                                          <p:attrName>ppt_y</p:attrName>
                                        </p:attrNameLst>
                                      </p:cBhvr>
                                      <p:rCtr x="61510" y="0"/>
                                    </p:animMotion>
                                  </p:childTnLst>
                                </p:cTn>
                              </p:par>
                              <p:par>
                                <p:cTn id="127" presetID="0" presetClass="path" presetSubtype="0" fill="hold" grpId="0" nodeType="withEffect">
                                  <p:stCondLst>
                                    <p:cond delay="0"/>
                                  </p:stCondLst>
                                  <p:childTnLst>
                                    <p:animMotion origin="layout" path="M -0.37396 3.33333E-6 L 0.96007 3.33333E-6 " pathEditMode="relative" rAng="0" ptsTypes="AA">
                                      <p:cBhvr>
                                        <p:cTn id="128" dur="20000" fill="hold"/>
                                        <p:tgtEl>
                                          <p:spTgt spid="802"/>
                                        </p:tgtEl>
                                        <p:attrNameLst>
                                          <p:attrName>ppt_x</p:attrName>
                                          <p:attrName>ppt_y</p:attrName>
                                        </p:attrNameLst>
                                      </p:cBhvr>
                                      <p:rCtr x="66701" y="0"/>
                                    </p:animMotion>
                                  </p:childTnLst>
                                </p:cTn>
                              </p:par>
                              <p:par>
                                <p:cTn id="129" presetID="0" presetClass="path" presetSubtype="0" fill="hold" grpId="0" nodeType="withEffect">
                                  <p:stCondLst>
                                    <p:cond delay="0"/>
                                  </p:stCondLst>
                                  <p:childTnLst>
                                    <p:animMotion origin="layout" path="M 0.04826 2.59259E-6 L 0.96007 2.59259E-6 " pathEditMode="relative" rAng="0" ptsTypes="AA">
                                      <p:cBhvr>
                                        <p:cTn id="130" dur="20000" fill="hold"/>
                                        <p:tgtEl>
                                          <p:spTgt spid="804"/>
                                        </p:tgtEl>
                                        <p:attrNameLst>
                                          <p:attrName>ppt_x</p:attrName>
                                          <p:attrName>ppt_y</p:attrName>
                                        </p:attrNameLst>
                                      </p:cBhvr>
                                      <p:rCtr x="45590" y="0"/>
                                    </p:animMotion>
                                  </p:childTnLst>
                                </p:cTn>
                              </p:par>
                              <p:par>
                                <p:cTn id="131" presetID="0" presetClass="path" presetSubtype="0" fill="hold" grpId="0" nodeType="withEffect">
                                  <p:stCondLst>
                                    <p:cond delay="0"/>
                                  </p:stCondLst>
                                  <p:childTnLst>
                                    <p:animMotion origin="layout" path="M 0.1559 -3.7037E-7 L 0.96007 -3.7037E-7 " pathEditMode="relative" rAng="0" ptsTypes="AA">
                                      <p:cBhvr>
                                        <p:cTn id="132" dur="20000" fill="hold"/>
                                        <p:tgtEl>
                                          <p:spTgt spid="807"/>
                                        </p:tgtEl>
                                        <p:attrNameLst>
                                          <p:attrName>ppt_x</p:attrName>
                                          <p:attrName>ppt_y</p:attrName>
                                        </p:attrNameLst>
                                      </p:cBhvr>
                                      <p:rCtr x="40208" y="0"/>
                                    </p:animMotion>
                                  </p:childTnLst>
                                </p:cTn>
                              </p:par>
                              <p:par>
                                <p:cTn id="133" presetID="0" presetClass="path" presetSubtype="0" fill="hold" grpId="0" nodeType="withEffect">
                                  <p:stCondLst>
                                    <p:cond delay="0"/>
                                  </p:stCondLst>
                                  <p:childTnLst>
                                    <p:animMotion origin="layout" path="M -0.27031 3.7037E-6 L 0.96007 3.7037E-6 " pathEditMode="relative" rAng="0" ptsTypes="AA">
                                      <p:cBhvr>
                                        <p:cTn id="134" dur="20000" fill="hold"/>
                                        <p:tgtEl>
                                          <p:spTgt spid="808"/>
                                        </p:tgtEl>
                                        <p:attrNameLst>
                                          <p:attrName>ppt_x</p:attrName>
                                          <p:attrName>ppt_y</p:attrName>
                                        </p:attrNameLst>
                                      </p:cBhvr>
                                      <p:rCtr x="61510" y="0"/>
                                    </p:animMotion>
                                  </p:childTnLst>
                                </p:cTn>
                              </p:par>
                              <p:par>
                                <p:cTn id="135" presetID="0" presetClass="path" presetSubtype="0" fill="hold" grpId="0" nodeType="withEffect">
                                  <p:stCondLst>
                                    <p:cond delay="0"/>
                                  </p:stCondLst>
                                  <p:childTnLst>
                                    <p:animMotion origin="layout" path="M -0.37396 3.33333E-6 L 0.96007 3.33333E-6 " pathEditMode="relative" rAng="0" ptsTypes="AA">
                                      <p:cBhvr>
                                        <p:cTn id="136" dur="20000" fill="hold"/>
                                        <p:tgtEl>
                                          <p:spTgt spid="810"/>
                                        </p:tgtEl>
                                        <p:attrNameLst>
                                          <p:attrName>ppt_x</p:attrName>
                                          <p:attrName>ppt_y</p:attrName>
                                        </p:attrNameLst>
                                      </p:cBhvr>
                                      <p:rCtr x="66701" y="0"/>
                                    </p:animMotion>
                                  </p:childTnLst>
                                </p:cTn>
                              </p:par>
                              <p:par>
                                <p:cTn id="137" presetID="0" presetClass="path" presetSubtype="0" fill="hold" grpId="0" nodeType="withEffect">
                                  <p:stCondLst>
                                    <p:cond delay="0"/>
                                  </p:stCondLst>
                                  <p:childTnLst>
                                    <p:animMotion origin="layout" path="M 0.04826 2.59259E-6 L 0.96007 2.59259E-6 " pathEditMode="relative" rAng="0" ptsTypes="AA">
                                      <p:cBhvr>
                                        <p:cTn id="138" dur="20000" fill="hold"/>
                                        <p:tgtEl>
                                          <p:spTgt spid="812"/>
                                        </p:tgtEl>
                                        <p:attrNameLst>
                                          <p:attrName>ppt_x</p:attrName>
                                          <p:attrName>ppt_y</p:attrName>
                                        </p:attrNameLst>
                                      </p:cBhvr>
                                      <p:rCtr x="45590" y="0"/>
                                    </p:animMotion>
                                  </p:childTnLst>
                                </p:cTn>
                              </p:par>
                              <p:par>
                                <p:cTn id="139" presetID="0" presetClass="path" presetSubtype="0" fill="hold" grpId="0" nodeType="withEffect">
                                  <p:stCondLst>
                                    <p:cond delay="0"/>
                                  </p:stCondLst>
                                  <p:childTnLst>
                                    <p:animMotion origin="layout" path="M -0.26615 -4.44444E-6 L 0.96007 -4.44444E-6 " pathEditMode="relative" rAng="0" ptsTypes="AA">
                                      <p:cBhvr>
                                        <p:cTn id="140" dur="20000" fill="hold"/>
                                        <p:tgtEl>
                                          <p:spTgt spid="814"/>
                                        </p:tgtEl>
                                        <p:attrNameLst>
                                          <p:attrName>ppt_x</p:attrName>
                                          <p:attrName>ppt_y</p:attrName>
                                        </p:attrNameLst>
                                      </p:cBhvr>
                                      <p:rCtr x="61302" y="0"/>
                                    </p:animMotion>
                                  </p:childTnLst>
                                </p:cTn>
                              </p:par>
                              <p:par>
                                <p:cTn id="141" presetID="0" presetClass="path" presetSubtype="0" fill="hold" grpId="0" nodeType="withEffect">
                                  <p:stCondLst>
                                    <p:cond delay="0"/>
                                  </p:stCondLst>
                                  <p:childTnLst>
                                    <p:animMotion origin="layout" path="M 0.1559 -3.7037E-7 L 0.96007 -3.7037E-7 " pathEditMode="relative" rAng="0" ptsTypes="AA">
                                      <p:cBhvr>
                                        <p:cTn id="142" dur="20000" fill="hold"/>
                                        <p:tgtEl>
                                          <p:spTgt spid="815"/>
                                        </p:tgtEl>
                                        <p:attrNameLst>
                                          <p:attrName>ppt_x</p:attrName>
                                          <p:attrName>ppt_y</p:attrName>
                                        </p:attrNameLst>
                                      </p:cBhvr>
                                      <p:rCtr x="40208" y="0"/>
                                    </p:animMotion>
                                  </p:childTnLst>
                                </p:cTn>
                              </p:par>
                              <p:par>
                                <p:cTn id="143" presetID="0" presetClass="path" presetSubtype="0" fill="hold" grpId="0" nodeType="withEffect">
                                  <p:stCondLst>
                                    <p:cond delay="0"/>
                                  </p:stCondLst>
                                  <p:childTnLst>
                                    <p:animMotion origin="layout" path="M -0.27031 3.7037E-6 L 0.96007 3.7037E-6 " pathEditMode="relative" rAng="0" ptsTypes="AA">
                                      <p:cBhvr>
                                        <p:cTn id="144" dur="20000" fill="hold"/>
                                        <p:tgtEl>
                                          <p:spTgt spid="816"/>
                                        </p:tgtEl>
                                        <p:attrNameLst>
                                          <p:attrName>ppt_x</p:attrName>
                                          <p:attrName>ppt_y</p:attrName>
                                        </p:attrNameLst>
                                      </p:cBhvr>
                                      <p:rCtr x="61510" y="0"/>
                                    </p:animMotion>
                                  </p:childTnLst>
                                </p:cTn>
                              </p:par>
                              <p:par>
                                <p:cTn id="145" presetID="0" presetClass="path" presetSubtype="0" fill="hold" grpId="0" nodeType="withEffect">
                                  <p:stCondLst>
                                    <p:cond delay="0"/>
                                  </p:stCondLst>
                                  <p:childTnLst>
                                    <p:animMotion origin="layout" path="M -0.04566 1.85185E-6 L 0.96007 1.85185E-6 " pathEditMode="relative" rAng="0" ptsTypes="AA">
                                      <p:cBhvr>
                                        <p:cTn id="146" dur="20000" fill="hold"/>
                                        <p:tgtEl>
                                          <p:spTgt spid="817"/>
                                        </p:tgtEl>
                                        <p:attrNameLst>
                                          <p:attrName>ppt_x</p:attrName>
                                          <p:attrName>ppt_y</p:attrName>
                                        </p:attrNameLst>
                                      </p:cBhvr>
                                      <p:rCtr x="50278" y="0"/>
                                    </p:animMotion>
                                  </p:childTnLst>
                                </p:cTn>
                              </p:par>
                              <p:par>
                                <p:cTn id="147" presetID="0" presetClass="path" presetSubtype="0" fill="hold" grpId="0" nodeType="withEffect">
                                  <p:stCondLst>
                                    <p:cond delay="0"/>
                                  </p:stCondLst>
                                  <p:childTnLst>
                                    <p:animMotion origin="layout" path="M -0.37396 3.33333E-6 L 0.96007 3.33333E-6 " pathEditMode="relative" rAng="0" ptsTypes="AA">
                                      <p:cBhvr>
                                        <p:cTn id="148" dur="20000" fill="hold"/>
                                        <p:tgtEl>
                                          <p:spTgt spid="818"/>
                                        </p:tgtEl>
                                        <p:attrNameLst>
                                          <p:attrName>ppt_x</p:attrName>
                                          <p:attrName>ppt_y</p:attrName>
                                        </p:attrNameLst>
                                      </p:cBhvr>
                                      <p:rCtr x="66701" y="0"/>
                                    </p:animMotion>
                                  </p:childTnLst>
                                </p:cTn>
                              </p:par>
                              <p:par>
                                <p:cTn id="149" presetID="0" presetClass="path" presetSubtype="0" fill="hold" grpId="0" nodeType="withEffect">
                                  <p:stCondLst>
                                    <p:cond delay="0"/>
                                  </p:stCondLst>
                                  <p:childTnLst>
                                    <p:animMotion origin="layout" path="M 0.04826 2.59259E-6 L 0.96007 2.59259E-6 " pathEditMode="relative" rAng="0" ptsTypes="AA">
                                      <p:cBhvr>
                                        <p:cTn id="150" dur="20000" fill="hold"/>
                                        <p:tgtEl>
                                          <p:spTgt spid="820"/>
                                        </p:tgtEl>
                                        <p:attrNameLst>
                                          <p:attrName>ppt_x</p:attrName>
                                          <p:attrName>ppt_y</p:attrName>
                                        </p:attrNameLst>
                                      </p:cBhvr>
                                      <p:rCtr x="45590" y="0"/>
                                    </p:animMotion>
                                  </p:childTnLst>
                                </p:cTn>
                              </p:par>
                              <p:par>
                                <p:cTn id="151" presetID="0" presetClass="path" presetSubtype="0" fill="hold" grpId="0" nodeType="withEffect">
                                  <p:stCondLst>
                                    <p:cond delay="0"/>
                                  </p:stCondLst>
                                  <p:childTnLst>
                                    <p:animMotion origin="layout" path="M 0.1559 -3.7037E-7 L 0.96007 -3.7037E-7 " pathEditMode="relative" rAng="0" ptsTypes="AA">
                                      <p:cBhvr>
                                        <p:cTn id="152" dur="20000" fill="hold"/>
                                        <p:tgtEl>
                                          <p:spTgt spid="823"/>
                                        </p:tgtEl>
                                        <p:attrNameLst>
                                          <p:attrName>ppt_x</p:attrName>
                                          <p:attrName>ppt_y</p:attrName>
                                        </p:attrNameLst>
                                      </p:cBhvr>
                                      <p:rCtr x="40208" y="0"/>
                                    </p:animMotion>
                                  </p:childTnLst>
                                </p:cTn>
                              </p:par>
                              <p:par>
                                <p:cTn id="153" presetID="0" presetClass="path" presetSubtype="0" fill="hold" grpId="0" nodeType="withEffect">
                                  <p:stCondLst>
                                    <p:cond delay="0"/>
                                  </p:stCondLst>
                                  <p:childTnLst>
                                    <p:animMotion origin="layout" path="M -0.27031 3.7037E-6 L 0.96007 3.7037E-6 " pathEditMode="relative" rAng="0" ptsTypes="AA">
                                      <p:cBhvr>
                                        <p:cTn id="154" dur="20000" fill="hold"/>
                                        <p:tgtEl>
                                          <p:spTgt spid="824"/>
                                        </p:tgtEl>
                                        <p:attrNameLst>
                                          <p:attrName>ppt_x</p:attrName>
                                          <p:attrName>ppt_y</p:attrName>
                                        </p:attrNameLst>
                                      </p:cBhvr>
                                      <p:rCtr x="61510" y="0"/>
                                    </p:animMotion>
                                  </p:childTnLst>
                                </p:cTn>
                              </p:par>
                              <p:par>
                                <p:cTn id="155" presetID="0" presetClass="path" presetSubtype="0" fill="hold" grpId="0" nodeType="withEffect">
                                  <p:stCondLst>
                                    <p:cond delay="0"/>
                                  </p:stCondLst>
                                  <p:childTnLst>
                                    <p:animMotion origin="layout" path="M -0.37396 3.33333E-6 L 0.96007 3.33333E-6 " pathEditMode="relative" rAng="0" ptsTypes="AA">
                                      <p:cBhvr>
                                        <p:cTn id="156" dur="20000" fill="hold"/>
                                        <p:tgtEl>
                                          <p:spTgt spid="826"/>
                                        </p:tgtEl>
                                        <p:attrNameLst>
                                          <p:attrName>ppt_x</p:attrName>
                                          <p:attrName>ppt_y</p:attrName>
                                        </p:attrNameLst>
                                      </p:cBhvr>
                                      <p:rCtr x="66701" y="0"/>
                                    </p:animMotion>
                                  </p:childTnLst>
                                </p:cTn>
                              </p:par>
                              <p:par>
                                <p:cTn id="157" presetID="0" presetClass="path" presetSubtype="0" fill="hold" grpId="0" nodeType="withEffect">
                                  <p:stCondLst>
                                    <p:cond delay="0"/>
                                  </p:stCondLst>
                                  <p:childTnLst>
                                    <p:animMotion origin="layout" path="M 0.04826 2.59259E-6 L 0.96007 2.59259E-6 " pathEditMode="relative" rAng="0" ptsTypes="AA">
                                      <p:cBhvr>
                                        <p:cTn id="158" dur="20000" fill="hold"/>
                                        <p:tgtEl>
                                          <p:spTgt spid="828"/>
                                        </p:tgtEl>
                                        <p:attrNameLst>
                                          <p:attrName>ppt_x</p:attrName>
                                          <p:attrName>ppt_y</p:attrName>
                                        </p:attrNameLst>
                                      </p:cBhvr>
                                      <p:rCtr x="45590" y="0"/>
                                    </p:animMotion>
                                  </p:childTnLst>
                                </p:cTn>
                              </p:par>
                              <p:par>
                                <p:cTn id="159" presetID="0" presetClass="path" presetSubtype="0" fill="hold" grpId="0" nodeType="withEffect">
                                  <p:stCondLst>
                                    <p:cond delay="0"/>
                                  </p:stCondLst>
                                  <p:childTnLst>
                                    <p:animMotion origin="layout" path="M 0.04826 2.59259E-6 L 0.96007 2.59259E-6 " pathEditMode="relative" rAng="0" ptsTypes="AA">
                                      <p:cBhvr>
                                        <p:cTn id="160" dur="20000" fill="hold"/>
                                        <p:tgtEl>
                                          <p:spTgt spid="1028"/>
                                        </p:tgtEl>
                                        <p:attrNameLst>
                                          <p:attrName>ppt_x</p:attrName>
                                          <p:attrName>ppt_y</p:attrName>
                                        </p:attrNameLst>
                                      </p:cBhvr>
                                      <p:rCtr x="45590" y="0"/>
                                    </p:animMotion>
                                  </p:childTnLst>
                                </p:cTn>
                              </p:par>
                              <p:par>
                                <p:cTn id="161" presetID="0" presetClass="path" presetSubtype="0" fill="hold" grpId="0" nodeType="withEffect">
                                  <p:stCondLst>
                                    <p:cond delay="0"/>
                                  </p:stCondLst>
                                  <p:childTnLst>
                                    <p:animMotion origin="layout" path="M 0.04826 2.59259E-6 L 0.96007 2.59259E-6 " pathEditMode="relative" rAng="0" ptsTypes="AA">
                                      <p:cBhvr>
                                        <p:cTn id="162" dur="20000" fill="hold"/>
                                        <p:tgtEl>
                                          <p:spTgt spid="1036"/>
                                        </p:tgtEl>
                                        <p:attrNameLst>
                                          <p:attrName>ppt_x</p:attrName>
                                          <p:attrName>ppt_y</p:attrName>
                                        </p:attrNameLst>
                                      </p:cBhvr>
                                      <p:rCtr x="45590" y="0"/>
                                    </p:animMotion>
                                  </p:childTnLst>
                                </p:cTn>
                              </p:par>
                              <p:par>
                                <p:cTn id="163" presetID="0" presetClass="path" presetSubtype="0" fill="hold" grpId="0" nodeType="withEffect">
                                  <p:stCondLst>
                                    <p:cond delay="0"/>
                                  </p:stCondLst>
                                  <p:childTnLst>
                                    <p:animMotion origin="layout" path="M 0.1559 -3.7037E-7 L 0.96007 -3.7037E-7 " pathEditMode="relative" rAng="0" ptsTypes="AA">
                                      <p:cBhvr>
                                        <p:cTn id="164" dur="20000" fill="hold"/>
                                        <p:tgtEl>
                                          <p:spTgt spid="1039"/>
                                        </p:tgtEl>
                                        <p:attrNameLst>
                                          <p:attrName>ppt_x</p:attrName>
                                          <p:attrName>ppt_y</p:attrName>
                                        </p:attrNameLst>
                                      </p:cBhvr>
                                      <p:rCtr x="40208" y="0"/>
                                    </p:animMotion>
                                  </p:childTnLst>
                                </p:cTn>
                              </p:par>
                              <p:par>
                                <p:cTn id="165" presetID="0" presetClass="path" presetSubtype="0" fill="hold" grpId="0" nodeType="withEffect">
                                  <p:stCondLst>
                                    <p:cond delay="0"/>
                                  </p:stCondLst>
                                  <p:childTnLst>
                                    <p:animMotion origin="layout" path="M -0.27031 3.7037E-6 L 0.96007 3.7037E-6 " pathEditMode="relative" rAng="0" ptsTypes="AA">
                                      <p:cBhvr>
                                        <p:cTn id="166" dur="20000" fill="hold"/>
                                        <p:tgtEl>
                                          <p:spTgt spid="1040"/>
                                        </p:tgtEl>
                                        <p:attrNameLst>
                                          <p:attrName>ppt_x</p:attrName>
                                          <p:attrName>ppt_y</p:attrName>
                                        </p:attrNameLst>
                                      </p:cBhvr>
                                      <p:rCtr x="61510" y="0"/>
                                    </p:animMotion>
                                  </p:childTnLst>
                                </p:cTn>
                              </p:par>
                              <p:par>
                                <p:cTn id="167" presetID="0" presetClass="path" presetSubtype="0" fill="hold" grpId="0" nodeType="withEffect">
                                  <p:stCondLst>
                                    <p:cond delay="0"/>
                                  </p:stCondLst>
                                  <p:childTnLst>
                                    <p:animMotion origin="layout" path="M 0.04826 2.59259E-6 L 0.96007 2.59259E-6 " pathEditMode="relative" rAng="0" ptsTypes="AA">
                                      <p:cBhvr>
                                        <p:cTn id="168" dur="20000" fill="hold"/>
                                        <p:tgtEl>
                                          <p:spTgt spid="1044"/>
                                        </p:tgtEl>
                                        <p:attrNameLst>
                                          <p:attrName>ppt_x</p:attrName>
                                          <p:attrName>ppt_y</p:attrName>
                                        </p:attrNameLst>
                                      </p:cBhvr>
                                      <p:rCtr x="45590" y="0"/>
                                    </p:animMotion>
                                  </p:childTnLst>
                                </p:cTn>
                              </p:par>
                              <p:par>
                                <p:cTn id="169" presetID="0" presetClass="path" presetSubtype="0" fill="hold" grpId="0" nodeType="withEffect">
                                  <p:stCondLst>
                                    <p:cond delay="0"/>
                                  </p:stCondLst>
                                  <p:childTnLst>
                                    <p:animMotion origin="layout" path="M 0.04826 2.59259E-6 L 0.96007 2.59259E-6 " pathEditMode="relative" rAng="0" ptsTypes="AA">
                                      <p:cBhvr>
                                        <p:cTn id="170" dur="20000" fill="hold"/>
                                        <p:tgtEl>
                                          <p:spTgt spid="1052"/>
                                        </p:tgtEl>
                                        <p:attrNameLst>
                                          <p:attrName>ppt_x</p:attrName>
                                          <p:attrName>ppt_y</p:attrName>
                                        </p:attrNameLst>
                                      </p:cBhvr>
                                      <p:rCtr x="45590" y="0"/>
                                    </p:animMotion>
                                  </p:childTnLst>
                                </p:cTn>
                              </p:par>
                              <p:par>
                                <p:cTn id="171" presetID="0" presetClass="path" presetSubtype="0" fill="hold" grpId="0" nodeType="withEffect">
                                  <p:stCondLst>
                                    <p:cond delay="0"/>
                                  </p:stCondLst>
                                  <p:childTnLst>
                                    <p:animMotion origin="layout" path="M 0.08437 1.85185E-6 L 0.96007 1.85185E-6 " pathEditMode="relative" rAng="0" ptsTypes="AA">
                                      <p:cBhvr>
                                        <p:cTn id="172" dur="20000" fill="hold"/>
                                        <p:tgtEl>
                                          <p:spTgt spid="1059"/>
                                        </p:tgtEl>
                                        <p:attrNameLst>
                                          <p:attrName>ppt_x</p:attrName>
                                          <p:attrName>ppt_y</p:attrName>
                                        </p:attrNameLst>
                                      </p:cBhvr>
                                      <p:rCtr x="43785" y="0"/>
                                    </p:animMotion>
                                  </p:childTnLst>
                                </p:cTn>
                              </p:par>
                              <p:par>
                                <p:cTn id="173" presetID="0" presetClass="path" presetSubtype="0" fill="hold" grpId="0" nodeType="withEffect">
                                  <p:stCondLst>
                                    <p:cond delay="0"/>
                                  </p:stCondLst>
                                  <p:childTnLst>
                                    <p:animMotion origin="layout" path="M 0.08437 1.85185E-6 L 0.96007 1.85185E-6 " pathEditMode="relative" rAng="0" ptsTypes="AA">
                                      <p:cBhvr>
                                        <p:cTn id="174" dur="20000" fill="hold"/>
                                        <p:tgtEl>
                                          <p:spTgt spid="1067"/>
                                        </p:tgtEl>
                                        <p:attrNameLst>
                                          <p:attrName>ppt_x</p:attrName>
                                          <p:attrName>ppt_y</p:attrName>
                                        </p:attrNameLst>
                                      </p:cBhvr>
                                      <p:rCtr x="43785" y="0"/>
                                    </p:animMotion>
                                  </p:childTnLst>
                                </p:cTn>
                              </p:par>
                              <p:par>
                                <p:cTn id="175" presetID="0" presetClass="path" presetSubtype="0" fill="hold" grpId="0" nodeType="withEffect">
                                  <p:stCondLst>
                                    <p:cond delay="0"/>
                                  </p:stCondLst>
                                  <p:childTnLst>
                                    <p:animMotion origin="layout" path="M 0.04826 2.59259E-6 L 0.96007 2.59259E-6 " pathEditMode="relative" rAng="0" ptsTypes="AA">
                                      <p:cBhvr>
                                        <p:cTn id="176" dur="20000" fill="hold"/>
                                        <p:tgtEl>
                                          <p:spTgt spid="1076"/>
                                        </p:tgtEl>
                                        <p:attrNameLst>
                                          <p:attrName>ppt_x</p:attrName>
                                          <p:attrName>ppt_y</p:attrName>
                                        </p:attrNameLst>
                                      </p:cBhvr>
                                      <p:rCtr x="45590" y="0"/>
                                    </p:animMotion>
                                  </p:childTnLst>
                                </p:cTn>
                              </p:par>
                              <p:par>
                                <p:cTn id="177" presetID="0" presetClass="path" presetSubtype="0" fill="hold" grpId="0" nodeType="withEffect">
                                  <p:stCondLst>
                                    <p:cond delay="0"/>
                                  </p:stCondLst>
                                  <p:childTnLst>
                                    <p:animMotion origin="layout" path="M 0.08437 1.85185E-6 L 0.96007 1.85185E-6 " pathEditMode="relative" rAng="0" ptsTypes="AA">
                                      <p:cBhvr>
                                        <p:cTn id="178" dur="20000" fill="hold"/>
                                        <p:tgtEl>
                                          <p:spTgt spid="1083"/>
                                        </p:tgtEl>
                                        <p:attrNameLst>
                                          <p:attrName>ppt_x</p:attrName>
                                          <p:attrName>ppt_y</p:attrName>
                                        </p:attrNameLst>
                                      </p:cBhvr>
                                      <p:rCtr x="43785" y="0"/>
                                    </p:animMotion>
                                  </p:childTnLst>
                                </p:cTn>
                              </p:par>
                              <p:par>
                                <p:cTn id="179" presetID="0" presetClass="path" presetSubtype="0" fill="hold" grpId="0" nodeType="withEffect">
                                  <p:stCondLst>
                                    <p:cond delay="0"/>
                                  </p:stCondLst>
                                  <p:childTnLst>
                                    <p:animMotion origin="layout" path="M 0.1559 -3.7037E-7 L 0.96007 -3.7037E-7 " pathEditMode="relative" rAng="0" ptsTypes="AA">
                                      <p:cBhvr>
                                        <p:cTn id="180" dur="20000" fill="hold"/>
                                        <p:tgtEl>
                                          <p:spTgt spid="1087"/>
                                        </p:tgtEl>
                                        <p:attrNameLst>
                                          <p:attrName>ppt_x</p:attrName>
                                          <p:attrName>ppt_y</p:attrName>
                                        </p:attrNameLst>
                                      </p:cBhvr>
                                      <p:rCtr x="40208" y="0"/>
                                    </p:animMotion>
                                  </p:childTnLst>
                                </p:cTn>
                              </p:par>
                              <p:par>
                                <p:cTn id="181" presetID="0" presetClass="path" presetSubtype="0" fill="hold" grpId="0" nodeType="withEffect">
                                  <p:stCondLst>
                                    <p:cond delay="0"/>
                                  </p:stCondLst>
                                  <p:childTnLst>
                                    <p:animMotion origin="layout" path="M -0.27031 3.7037E-6 L 0.96007 3.7037E-6 " pathEditMode="relative" rAng="0" ptsTypes="AA">
                                      <p:cBhvr>
                                        <p:cTn id="182" dur="20000" fill="hold"/>
                                        <p:tgtEl>
                                          <p:spTgt spid="1088"/>
                                        </p:tgtEl>
                                        <p:attrNameLst>
                                          <p:attrName>ppt_x</p:attrName>
                                          <p:attrName>ppt_y</p:attrName>
                                        </p:attrNameLst>
                                      </p:cBhvr>
                                      <p:rCtr x="61510" y="0"/>
                                    </p:animMotion>
                                  </p:childTnLst>
                                </p:cTn>
                              </p:par>
                              <p:par>
                                <p:cTn id="183" presetID="0" presetClass="path" presetSubtype="0" fill="hold" grpId="0" nodeType="withEffect">
                                  <p:stCondLst>
                                    <p:cond delay="0"/>
                                  </p:stCondLst>
                                  <p:childTnLst>
                                    <p:animMotion origin="layout" path="M -0.37396 3.33333E-6 L 0.96007 3.33333E-6 " pathEditMode="relative" rAng="0" ptsTypes="AA">
                                      <p:cBhvr>
                                        <p:cTn id="184" dur="20000" fill="hold"/>
                                        <p:tgtEl>
                                          <p:spTgt spid="1090"/>
                                        </p:tgtEl>
                                        <p:attrNameLst>
                                          <p:attrName>ppt_x</p:attrName>
                                          <p:attrName>ppt_y</p:attrName>
                                        </p:attrNameLst>
                                      </p:cBhvr>
                                      <p:rCtr x="66701" y="0"/>
                                    </p:animMotion>
                                  </p:childTnLst>
                                </p:cTn>
                              </p:par>
                              <p:par>
                                <p:cTn id="185" presetID="0" presetClass="path" presetSubtype="0" fill="hold" grpId="0" nodeType="withEffect">
                                  <p:stCondLst>
                                    <p:cond delay="0"/>
                                  </p:stCondLst>
                                  <p:childTnLst>
                                    <p:animMotion origin="layout" path="M 0.04826 2.59259E-6 L 0.96007 2.59259E-6 " pathEditMode="relative" rAng="0" ptsTypes="AA">
                                      <p:cBhvr>
                                        <p:cTn id="186" dur="20000" fill="hold"/>
                                        <p:tgtEl>
                                          <p:spTgt spid="1092"/>
                                        </p:tgtEl>
                                        <p:attrNameLst>
                                          <p:attrName>ppt_x</p:attrName>
                                          <p:attrName>ppt_y</p:attrName>
                                        </p:attrNameLst>
                                      </p:cBhvr>
                                      <p:rCtr x="45590" y="0"/>
                                    </p:animMotion>
                                  </p:childTnLst>
                                </p:cTn>
                              </p:par>
                              <p:par>
                                <p:cTn id="187" presetID="0" presetClass="path" presetSubtype="0" fill="hold" grpId="0" nodeType="withEffect">
                                  <p:stCondLst>
                                    <p:cond delay="0"/>
                                  </p:stCondLst>
                                  <p:childTnLst>
                                    <p:animMotion origin="layout" path="M 0.1559 -3.7037E-7 L 0.96007 -3.7037E-7 " pathEditMode="relative" rAng="0" ptsTypes="AA">
                                      <p:cBhvr>
                                        <p:cTn id="188" dur="20000" fill="hold"/>
                                        <p:tgtEl>
                                          <p:spTgt spid="1095"/>
                                        </p:tgtEl>
                                        <p:attrNameLst>
                                          <p:attrName>ppt_x</p:attrName>
                                          <p:attrName>ppt_y</p:attrName>
                                        </p:attrNameLst>
                                      </p:cBhvr>
                                      <p:rCtr x="40208" y="0"/>
                                    </p:animMotion>
                                  </p:childTnLst>
                                </p:cTn>
                              </p:par>
                              <p:par>
                                <p:cTn id="189" presetID="0" presetClass="path" presetSubtype="0" fill="hold" grpId="0" nodeType="withEffect">
                                  <p:stCondLst>
                                    <p:cond delay="0"/>
                                  </p:stCondLst>
                                  <p:childTnLst>
                                    <p:animMotion origin="layout" path="M -0.27031 3.7037E-6 L 0.96007 3.7037E-6 " pathEditMode="relative" rAng="0" ptsTypes="AA">
                                      <p:cBhvr>
                                        <p:cTn id="190" dur="20000" fill="hold"/>
                                        <p:tgtEl>
                                          <p:spTgt spid="1096"/>
                                        </p:tgtEl>
                                        <p:attrNameLst>
                                          <p:attrName>ppt_x</p:attrName>
                                          <p:attrName>ppt_y</p:attrName>
                                        </p:attrNameLst>
                                      </p:cBhvr>
                                      <p:rCtr x="61510" y="0"/>
                                    </p:animMotion>
                                  </p:childTnLst>
                                </p:cTn>
                              </p:par>
                              <p:par>
                                <p:cTn id="191" presetID="0" presetClass="path" presetSubtype="0" fill="hold" grpId="0" nodeType="withEffect">
                                  <p:stCondLst>
                                    <p:cond delay="0"/>
                                  </p:stCondLst>
                                  <p:childTnLst>
                                    <p:animMotion origin="layout" path="M -0.37396 3.33333E-6 L 0.96007 3.33333E-6 " pathEditMode="relative" rAng="0" ptsTypes="AA">
                                      <p:cBhvr>
                                        <p:cTn id="192" dur="20000" fill="hold"/>
                                        <p:tgtEl>
                                          <p:spTgt spid="1098"/>
                                        </p:tgtEl>
                                        <p:attrNameLst>
                                          <p:attrName>ppt_x</p:attrName>
                                          <p:attrName>ppt_y</p:attrName>
                                        </p:attrNameLst>
                                      </p:cBhvr>
                                      <p:rCtr x="66701" y="0"/>
                                    </p:animMotion>
                                  </p:childTnLst>
                                </p:cTn>
                              </p:par>
                              <p:par>
                                <p:cTn id="193" presetID="0" presetClass="path" presetSubtype="0" fill="hold" grpId="0" nodeType="withEffect">
                                  <p:stCondLst>
                                    <p:cond delay="0"/>
                                  </p:stCondLst>
                                  <p:childTnLst>
                                    <p:animMotion origin="layout" path="M 0.04826 2.59259E-6 L 0.96007 2.59259E-6 " pathEditMode="relative" rAng="0" ptsTypes="AA">
                                      <p:cBhvr>
                                        <p:cTn id="194" dur="20000" fill="hold"/>
                                        <p:tgtEl>
                                          <p:spTgt spid="1100"/>
                                        </p:tgtEl>
                                        <p:attrNameLst>
                                          <p:attrName>ppt_x</p:attrName>
                                          <p:attrName>ppt_y</p:attrName>
                                        </p:attrNameLst>
                                      </p:cBhvr>
                                      <p:rCtr x="45590" y="0"/>
                                    </p:animMotion>
                                  </p:childTnLst>
                                </p:cTn>
                              </p:par>
                              <p:par>
                                <p:cTn id="195" presetID="0" presetClass="path" presetSubtype="0" fill="hold" grpId="0" nodeType="withEffect">
                                  <p:stCondLst>
                                    <p:cond delay="0"/>
                                  </p:stCondLst>
                                  <p:childTnLst>
                                    <p:animMotion origin="layout" path="M -0.26615 -4.44444E-6 L 0.96007 -4.44444E-6 " pathEditMode="relative" rAng="0" ptsTypes="AA">
                                      <p:cBhvr>
                                        <p:cTn id="196" dur="20000" fill="hold"/>
                                        <p:tgtEl>
                                          <p:spTgt spid="1102"/>
                                        </p:tgtEl>
                                        <p:attrNameLst>
                                          <p:attrName>ppt_x</p:attrName>
                                          <p:attrName>ppt_y</p:attrName>
                                        </p:attrNameLst>
                                      </p:cBhvr>
                                      <p:rCtr x="61302" y="0"/>
                                    </p:animMotion>
                                  </p:childTnLst>
                                </p:cTn>
                              </p:par>
                              <p:par>
                                <p:cTn id="197" presetID="0" presetClass="path" presetSubtype="0" fill="hold" grpId="0" nodeType="withEffect">
                                  <p:stCondLst>
                                    <p:cond delay="0"/>
                                  </p:stCondLst>
                                  <p:childTnLst>
                                    <p:animMotion origin="layout" path="M 0.1559 -3.7037E-7 L 0.96007 -3.7037E-7 " pathEditMode="relative" rAng="0" ptsTypes="AA">
                                      <p:cBhvr>
                                        <p:cTn id="198" dur="20000" fill="hold"/>
                                        <p:tgtEl>
                                          <p:spTgt spid="1103"/>
                                        </p:tgtEl>
                                        <p:attrNameLst>
                                          <p:attrName>ppt_x</p:attrName>
                                          <p:attrName>ppt_y</p:attrName>
                                        </p:attrNameLst>
                                      </p:cBhvr>
                                      <p:rCtr x="40208" y="0"/>
                                    </p:animMotion>
                                  </p:childTnLst>
                                </p:cTn>
                              </p:par>
                              <p:par>
                                <p:cTn id="199" presetID="0" presetClass="path" presetSubtype="0" fill="hold" grpId="0" nodeType="withEffect">
                                  <p:stCondLst>
                                    <p:cond delay="0"/>
                                  </p:stCondLst>
                                  <p:childTnLst>
                                    <p:animMotion origin="layout" path="M -0.27031 3.7037E-6 L 0.96007 3.7037E-6 " pathEditMode="relative" rAng="0" ptsTypes="AA">
                                      <p:cBhvr>
                                        <p:cTn id="200" dur="20000" fill="hold"/>
                                        <p:tgtEl>
                                          <p:spTgt spid="1104"/>
                                        </p:tgtEl>
                                        <p:attrNameLst>
                                          <p:attrName>ppt_x</p:attrName>
                                          <p:attrName>ppt_y</p:attrName>
                                        </p:attrNameLst>
                                      </p:cBhvr>
                                      <p:rCtr x="61510" y="0"/>
                                    </p:animMotion>
                                  </p:childTnLst>
                                </p:cTn>
                              </p:par>
                              <p:par>
                                <p:cTn id="201" presetID="0" presetClass="path" presetSubtype="0" fill="hold" grpId="0" nodeType="withEffect">
                                  <p:stCondLst>
                                    <p:cond delay="0"/>
                                  </p:stCondLst>
                                  <p:childTnLst>
                                    <p:animMotion origin="layout" path="M -0.04566 1.85185E-6 L 0.96007 1.85185E-6 " pathEditMode="relative" rAng="0" ptsTypes="AA">
                                      <p:cBhvr>
                                        <p:cTn id="202" dur="20000" fill="hold"/>
                                        <p:tgtEl>
                                          <p:spTgt spid="1105"/>
                                        </p:tgtEl>
                                        <p:attrNameLst>
                                          <p:attrName>ppt_x</p:attrName>
                                          <p:attrName>ppt_y</p:attrName>
                                        </p:attrNameLst>
                                      </p:cBhvr>
                                      <p:rCtr x="50278" y="0"/>
                                    </p:animMotion>
                                  </p:childTnLst>
                                </p:cTn>
                              </p:par>
                              <p:par>
                                <p:cTn id="203" presetID="0" presetClass="path" presetSubtype="0" fill="hold" grpId="0" nodeType="withEffect">
                                  <p:stCondLst>
                                    <p:cond delay="0"/>
                                  </p:stCondLst>
                                  <p:childTnLst>
                                    <p:animMotion origin="layout" path="M -0.37396 3.33333E-6 L 0.96007 3.33333E-6 " pathEditMode="relative" rAng="0" ptsTypes="AA">
                                      <p:cBhvr>
                                        <p:cTn id="204" dur="20000" fill="hold"/>
                                        <p:tgtEl>
                                          <p:spTgt spid="1106"/>
                                        </p:tgtEl>
                                        <p:attrNameLst>
                                          <p:attrName>ppt_x</p:attrName>
                                          <p:attrName>ppt_y</p:attrName>
                                        </p:attrNameLst>
                                      </p:cBhvr>
                                      <p:rCtr x="66701" y="0"/>
                                    </p:animMotion>
                                  </p:childTnLst>
                                </p:cTn>
                              </p:par>
                              <p:par>
                                <p:cTn id="205" presetID="0" presetClass="path" presetSubtype="0" fill="hold" grpId="0" nodeType="withEffect">
                                  <p:stCondLst>
                                    <p:cond delay="0"/>
                                  </p:stCondLst>
                                  <p:childTnLst>
                                    <p:animMotion origin="layout" path="M 0.04826 2.59259E-6 L 0.96007 2.59259E-6 " pathEditMode="relative" rAng="0" ptsTypes="AA">
                                      <p:cBhvr>
                                        <p:cTn id="206" dur="20000" fill="hold"/>
                                        <p:tgtEl>
                                          <p:spTgt spid="1108"/>
                                        </p:tgtEl>
                                        <p:attrNameLst>
                                          <p:attrName>ppt_x</p:attrName>
                                          <p:attrName>ppt_y</p:attrName>
                                        </p:attrNameLst>
                                      </p:cBhvr>
                                      <p:rCtr x="45590" y="0"/>
                                    </p:animMotion>
                                  </p:childTnLst>
                                </p:cTn>
                              </p:par>
                              <p:par>
                                <p:cTn id="207" presetID="0" presetClass="path" presetSubtype="0" fill="hold" grpId="0" nodeType="withEffect">
                                  <p:stCondLst>
                                    <p:cond delay="0"/>
                                  </p:stCondLst>
                                  <p:childTnLst>
                                    <p:animMotion origin="layout" path="M 0.1559 -3.7037E-7 L 0.96007 -3.7037E-7 " pathEditMode="relative" rAng="0" ptsTypes="AA">
                                      <p:cBhvr>
                                        <p:cTn id="208" dur="20000" fill="hold"/>
                                        <p:tgtEl>
                                          <p:spTgt spid="1111"/>
                                        </p:tgtEl>
                                        <p:attrNameLst>
                                          <p:attrName>ppt_x</p:attrName>
                                          <p:attrName>ppt_y</p:attrName>
                                        </p:attrNameLst>
                                      </p:cBhvr>
                                      <p:rCtr x="40208" y="0"/>
                                    </p:animMotion>
                                  </p:childTnLst>
                                </p:cTn>
                              </p:par>
                              <p:par>
                                <p:cTn id="209" presetID="0" presetClass="path" presetSubtype="0" fill="hold" grpId="0" nodeType="withEffect">
                                  <p:stCondLst>
                                    <p:cond delay="0"/>
                                  </p:stCondLst>
                                  <p:childTnLst>
                                    <p:animMotion origin="layout" path="M -0.27031 3.7037E-6 L 0.96007 3.7037E-6 " pathEditMode="relative" rAng="0" ptsTypes="AA">
                                      <p:cBhvr>
                                        <p:cTn id="210" dur="20000" fill="hold"/>
                                        <p:tgtEl>
                                          <p:spTgt spid="1112"/>
                                        </p:tgtEl>
                                        <p:attrNameLst>
                                          <p:attrName>ppt_x</p:attrName>
                                          <p:attrName>ppt_y</p:attrName>
                                        </p:attrNameLst>
                                      </p:cBhvr>
                                      <p:rCtr x="61510" y="0"/>
                                    </p:animMotion>
                                  </p:childTnLst>
                                </p:cTn>
                              </p:par>
                              <p:par>
                                <p:cTn id="211" presetID="0" presetClass="path" presetSubtype="0" fill="hold" grpId="0" nodeType="withEffect">
                                  <p:stCondLst>
                                    <p:cond delay="0"/>
                                  </p:stCondLst>
                                  <p:childTnLst>
                                    <p:animMotion origin="layout" path="M -0.37396 3.33333E-6 L 0.96007 3.33333E-6 " pathEditMode="relative" rAng="0" ptsTypes="AA">
                                      <p:cBhvr>
                                        <p:cTn id="212" dur="20000" fill="hold"/>
                                        <p:tgtEl>
                                          <p:spTgt spid="1114"/>
                                        </p:tgtEl>
                                        <p:attrNameLst>
                                          <p:attrName>ppt_x</p:attrName>
                                          <p:attrName>ppt_y</p:attrName>
                                        </p:attrNameLst>
                                      </p:cBhvr>
                                      <p:rCtr x="66701" y="0"/>
                                    </p:animMotion>
                                  </p:childTnLst>
                                </p:cTn>
                              </p:par>
                              <p:par>
                                <p:cTn id="213" presetID="0" presetClass="path" presetSubtype="0" fill="hold" grpId="0" nodeType="withEffect">
                                  <p:stCondLst>
                                    <p:cond delay="0"/>
                                  </p:stCondLst>
                                  <p:childTnLst>
                                    <p:animMotion origin="layout" path="M 0.04826 2.59259E-6 L 0.96007 2.59259E-6 " pathEditMode="relative" rAng="0" ptsTypes="AA">
                                      <p:cBhvr>
                                        <p:cTn id="214" dur="20000" fill="hold"/>
                                        <p:tgtEl>
                                          <p:spTgt spid="1116"/>
                                        </p:tgtEl>
                                        <p:attrNameLst>
                                          <p:attrName>ppt_x</p:attrName>
                                          <p:attrName>ppt_y</p:attrName>
                                        </p:attrNameLst>
                                      </p:cBhvr>
                                      <p:rCtr x="45590" y="0"/>
                                    </p:animMotion>
                                  </p:childTnLst>
                                </p:cTn>
                              </p:par>
                              <p:par>
                                <p:cTn id="215" presetID="35" presetClass="path" presetSubtype="0" fill="hold" nodeType="withEffect">
                                  <p:stCondLst>
                                    <p:cond delay="0"/>
                                  </p:stCondLst>
                                  <p:childTnLst>
                                    <p:animMotion origin="layout" path="M 0 0  L -0.25 0  E" pathEditMode="relative" ptsTypes="">
                                      <p:cBhvr>
                                        <p:cTn id="216" dur="20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22" grpId="0" animBg="1"/>
      <p:bldP spid="131" grpId="0" animBg="1"/>
      <p:bldP spid="138" grpId="0" animBg="1"/>
      <p:bldP spid="348" grpId="0" animBg="1"/>
      <p:bldP spid="352" grpId="0" animBg="1"/>
      <p:bldP spid="354" grpId="0" animBg="1"/>
      <p:bldP spid="356" grpId="0" animBg="1"/>
      <p:bldP spid="360" grpId="0" animBg="1"/>
      <p:bldP spid="362" grpId="0" animBg="1"/>
      <p:bldP spid="370" grpId="0" animBg="1"/>
      <p:bldP spid="372" grpId="0" animBg="1"/>
      <p:bldP spid="376" grpId="0" animBg="1"/>
      <p:bldP spid="378" grpId="0" animBg="1"/>
      <p:bldP spid="510" grpId="0" animBg="1"/>
      <p:bldP spid="511" grpId="0" animBg="1"/>
      <p:bldP spid="515" grpId="0" animBg="1"/>
      <p:bldP spid="518" grpId="0" animBg="1"/>
      <p:bldP spid="519" grpId="0" animBg="1"/>
      <p:bldP spid="523" grpId="0" animBg="1"/>
      <p:bldP spid="526" grpId="0" animBg="1"/>
      <p:bldP spid="527" grpId="0" animBg="1"/>
      <p:bldP spid="529" grpId="0" animBg="1"/>
      <p:bldP spid="531" grpId="0" animBg="1"/>
      <p:bldP spid="534" grpId="0" animBg="1"/>
      <p:bldP spid="535" grpId="0" animBg="1"/>
      <p:bldP spid="539" grpId="0" animBg="1"/>
      <p:bldP spid="734" grpId="0" animBg="1"/>
      <p:bldP spid="736" grpId="0" animBg="1"/>
      <p:bldP spid="738" grpId="0" animBg="1"/>
      <p:bldP spid="739" grpId="0" animBg="1"/>
      <p:bldP spid="740" grpId="0" animBg="1"/>
      <p:bldP spid="741" grpId="0" animBg="1"/>
      <p:bldP spid="742" grpId="0" animBg="1"/>
      <p:bldP spid="743" grpId="0" animBg="1"/>
      <p:bldP spid="744" grpId="0" animBg="1"/>
      <p:bldP spid="745" grpId="0" animBg="1"/>
      <p:bldP spid="746" grpId="0" animBg="1"/>
      <p:bldP spid="747" grpId="0" animBg="1"/>
      <p:bldP spid="748" grpId="0" animBg="1"/>
      <p:bldP spid="750" grpId="0" animBg="1"/>
      <p:bldP spid="752" grpId="0" animBg="1"/>
      <p:bldP spid="754" grpId="0" animBg="1"/>
      <p:bldP spid="755" grpId="0" animBg="1"/>
      <p:bldP spid="756" grpId="0" animBg="1"/>
      <p:bldP spid="757" grpId="0" animBg="1"/>
      <p:bldP spid="758" grpId="0" animBg="1"/>
      <p:bldP spid="759" grpId="0" animBg="1"/>
      <p:bldP spid="760" grpId="0" animBg="1"/>
      <p:bldP spid="761" grpId="0" animBg="1"/>
      <p:bldP spid="762" grpId="0" animBg="1"/>
      <p:bldP spid="763" grpId="0" animBg="1"/>
      <p:bldP spid="764" grpId="0" animBg="1"/>
      <p:bldP spid="765" grpId="0" animBg="1"/>
      <p:bldP spid="771" grpId="0" animBg="1"/>
      <p:bldP spid="773" grpId="0" animBg="1"/>
      <p:bldP spid="779" grpId="0" animBg="1"/>
      <p:bldP spid="789" grpId="0" animBg="1"/>
      <p:bldP spid="795" grpId="0" animBg="1"/>
      <p:bldP spid="799" grpId="0" animBg="1"/>
      <p:bldP spid="800" grpId="0" animBg="1"/>
      <p:bldP spid="802" grpId="0" animBg="1"/>
      <p:bldP spid="804" grpId="0" animBg="1"/>
      <p:bldP spid="807" grpId="0" animBg="1"/>
      <p:bldP spid="808" grpId="0" animBg="1"/>
      <p:bldP spid="810" grpId="0" animBg="1"/>
      <p:bldP spid="812" grpId="0" animBg="1"/>
      <p:bldP spid="814" grpId="0" animBg="1"/>
      <p:bldP spid="815" grpId="0" animBg="1"/>
      <p:bldP spid="816" grpId="0" animBg="1"/>
      <p:bldP spid="817" grpId="0" animBg="1"/>
      <p:bldP spid="818" grpId="0" animBg="1"/>
      <p:bldP spid="820" grpId="0" animBg="1"/>
      <p:bldP spid="823" grpId="0" animBg="1"/>
      <p:bldP spid="824" grpId="0" animBg="1"/>
      <p:bldP spid="826" grpId="0" animBg="1"/>
      <p:bldP spid="828" grpId="0" animBg="1"/>
      <p:bldP spid="1028" grpId="0" animBg="1"/>
      <p:bldP spid="1036" grpId="0" animBg="1"/>
      <p:bldP spid="1039" grpId="0" animBg="1"/>
      <p:bldP spid="1040" grpId="0" animBg="1"/>
      <p:bldP spid="1044" grpId="0" animBg="1"/>
      <p:bldP spid="1052" grpId="0" animBg="1"/>
      <p:bldP spid="1059" grpId="0" animBg="1"/>
      <p:bldP spid="1067" grpId="0" animBg="1"/>
      <p:bldP spid="1076" grpId="0" animBg="1"/>
      <p:bldP spid="1083" grpId="0" animBg="1"/>
      <p:bldP spid="1087" grpId="0" animBg="1"/>
      <p:bldP spid="1088" grpId="0" animBg="1"/>
      <p:bldP spid="1090" grpId="0" animBg="1"/>
      <p:bldP spid="1092" grpId="0" animBg="1"/>
      <p:bldP spid="1095" grpId="0" animBg="1"/>
      <p:bldP spid="1096" grpId="0" animBg="1"/>
      <p:bldP spid="1098" grpId="0" animBg="1"/>
      <p:bldP spid="1100" grpId="0" animBg="1"/>
      <p:bldP spid="1102" grpId="0" animBg="1"/>
      <p:bldP spid="1103" grpId="0" animBg="1"/>
      <p:bldP spid="1104" grpId="0" animBg="1"/>
      <p:bldP spid="1105" grpId="0" animBg="1"/>
      <p:bldP spid="1106" grpId="0" animBg="1"/>
      <p:bldP spid="1108" grpId="0" animBg="1"/>
      <p:bldP spid="1111" grpId="0" animBg="1"/>
      <p:bldP spid="1112" grpId="0" animBg="1"/>
      <p:bldP spid="1114" grpId="0" animBg="1"/>
      <p:bldP spid="1116" grpId="0" animBg="1"/>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sp>
        <p:nvSpPr>
          <p:cNvPr id="114" name="Rectangle 113"/>
          <p:cNvSpPr/>
          <p:nvPr userDrawn="1"/>
        </p:nvSpPr>
        <p:spPr>
          <a:xfrm>
            <a:off x="0" y="0"/>
            <a:ext cx="9144000" cy="685593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ube 10"/>
          <p:cNvSpPr/>
          <p:nvPr userDrawn="1"/>
        </p:nvSpPr>
        <p:spPr>
          <a:xfrm>
            <a:off x="697088" y="306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3" name="Cube 12"/>
          <p:cNvSpPr/>
          <p:nvPr userDrawn="1"/>
        </p:nvSpPr>
        <p:spPr>
          <a:xfrm>
            <a:off x="1064163" y="270058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4" name="Cube 13"/>
          <p:cNvSpPr/>
          <p:nvPr userDrawn="1"/>
        </p:nvSpPr>
        <p:spPr>
          <a:xfrm>
            <a:off x="344163" y="270058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 name="Cube 14"/>
          <p:cNvSpPr/>
          <p:nvPr userDrawn="1"/>
        </p:nvSpPr>
        <p:spPr>
          <a:xfrm>
            <a:off x="1417088" y="306058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6" name="Cube 15"/>
          <p:cNvSpPr/>
          <p:nvPr userDrawn="1"/>
        </p:nvSpPr>
        <p:spPr>
          <a:xfrm>
            <a:off x="2130013" y="234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8" name="Cube 17"/>
          <p:cNvSpPr/>
          <p:nvPr userDrawn="1"/>
        </p:nvSpPr>
        <p:spPr>
          <a:xfrm>
            <a:off x="1777088" y="1980588"/>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9" name="Cube 18"/>
          <p:cNvSpPr/>
          <p:nvPr userDrawn="1"/>
        </p:nvSpPr>
        <p:spPr>
          <a:xfrm>
            <a:off x="2850013" y="234058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0" name="Cube 19"/>
          <p:cNvSpPr/>
          <p:nvPr userDrawn="1"/>
        </p:nvSpPr>
        <p:spPr>
          <a:xfrm>
            <a:off x="2137088" y="3060588"/>
            <a:ext cx="360000" cy="180000"/>
          </a:xfrm>
          <a:prstGeom prst="cube">
            <a:avLst>
              <a:gd name="adj" fmla="val 4921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1" name="Cube 20"/>
          <p:cNvSpPr/>
          <p:nvPr userDrawn="1"/>
        </p:nvSpPr>
        <p:spPr>
          <a:xfrm>
            <a:off x="5761264" y="360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2" name="Cube 21"/>
          <p:cNvSpPr/>
          <p:nvPr userDrawn="1"/>
        </p:nvSpPr>
        <p:spPr>
          <a:xfrm>
            <a:off x="3210013" y="27005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6" name="Cube 25"/>
          <p:cNvSpPr/>
          <p:nvPr userDrawn="1"/>
        </p:nvSpPr>
        <p:spPr>
          <a:xfrm>
            <a:off x="2145850" y="43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1" name="Cube 30"/>
          <p:cNvSpPr/>
          <p:nvPr userDrawn="1"/>
        </p:nvSpPr>
        <p:spPr>
          <a:xfrm>
            <a:off x="4684021" y="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2" name="Cube 31"/>
          <p:cNvSpPr/>
          <p:nvPr userDrawn="1"/>
        </p:nvSpPr>
        <p:spPr>
          <a:xfrm>
            <a:off x="5018775" y="433800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3" name="Cube 32"/>
          <p:cNvSpPr/>
          <p:nvPr userDrawn="1"/>
        </p:nvSpPr>
        <p:spPr>
          <a:xfrm>
            <a:off x="3964021" y="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5" name="Cube 34"/>
          <p:cNvSpPr/>
          <p:nvPr userDrawn="1"/>
        </p:nvSpPr>
        <p:spPr>
          <a:xfrm>
            <a:off x="2145850" y="36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7" name="Cube 36"/>
          <p:cNvSpPr/>
          <p:nvPr userDrawn="1"/>
        </p:nvSpPr>
        <p:spPr>
          <a:xfrm>
            <a:off x="2865850" y="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8" name="Cube 37"/>
          <p:cNvSpPr/>
          <p:nvPr userDrawn="1"/>
        </p:nvSpPr>
        <p:spPr>
          <a:xfrm>
            <a:off x="1410013" y="162058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1" name="Cube 40"/>
          <p:cNvSpPr/>
          <p:nvPr userDrawn="1"/>
        </p:nvSpPr>
        <p:spPr>
          <a:xfrm>
            <a:off x="4997424" y="23385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2" name="Cube 41"/>
          <p:cNvSpPr/>
          <p:nvPr userDrawn="1"/>
        </p:nvSpPr>
        <p:spPr>
          <a:xfrm>
            <a:off x="5736018" y="433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4" name="Cube 43"/>
          <p:cNvSpPr/>
          <p:nvPr userDrawn="1"/>
        </p:nvSpPr>
        <p:spPr>
          <a:xfrm>
            <a:off x="5401264" y="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5" name="Cube 44"/>
          <p:cNvSpPr/>
          <p:nvPr userDrawn="1"/>
        </p:nvSpPr>
        <p:spPr>
          <a:xfrm>
            <a:off x="1785850" y="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6" name="Cube 45"/>
          <p:cNvSpPr/>
          <p:nvPr userDrawn="1"/>
        </p:nvSpPr>
        <p:spPr>
          <a:xfrm>
            <a:off x="1440000" y="108000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1" name="Cube 50"/>
          <p:cNvSpPr/>
          <p:nvPr userDrawn="1"/>
        </p:nvSpPr>
        <p:spPr>
          <a:xfrm>
            <a:off x="-15837" y="144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3" name="Cube 52"/>
          <p:cNvSpPr/>
          <p:nvPr userDrawn="1"/>
        </p:nvSpPr>
        <p:spPr>
          <a:xfrm>
            <a:off x="3964021" y="720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5" name="Cube 54"/>
          <p:cNvSpPr/>
          <p:nvPr userDrawn="1"/>
        </p:nvSpPr>
        <p:spPr>
          <a:xfrm>
            <a:off x="6818775" y="4338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9" name="Cube 58"/>
          <p:cNvSpPr/>
          <p:nvPr userDrawn="1"/>
        </p:nvSpPr>
        <p:spPr>
          <a:xfrm>
            <a:off x="2512925" y="144000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5" name="Cube 64"/>
          <p:cNvSpPr/>
          <p:nvPr userDrawn="1"/>
        </p:nvSpPr>
        <p:spPr>
          <a:xfrm>
            <a:off x="6786683" y="198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75" name="Cube 74"/>
          <p:cNvSpPr/>
          <p:nvPr userDrawn="1"/>
        </p:nvSpPr>
        <p:spPr>
          <a:xfrm>
            <a:off x="3216018" y="1113115"/>
            <a:ext cx="360000" cy="180000"/>
          </a:xfrm>
          <a:prstGeom prst="cube">
            <a:avLst>
              <a:gd name="adj" fmla="val 4921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78" name="Cube 77"/>
          <p:cNvSpPr/>
          <p:nvPr userDrawn="1"/>
        </p:nvSpPr>
        <p:spPr>
          <a:xfrm>
            <a:off x="4293261" y="1473115"/>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81" name="Cube 80"/>
          <p:cNvSpPr/>
          <p:nvPr userDrawn="1"/>
        </p:nvSpPr>
        <p:spPr>
          <a:xfrm>
            <a:off x="4656018" y="147311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82" name="Cube 81"/>
          <p:cNvSpPr/>
          <p:nvPr userDrawn="1"/>
        </p:nvSpPr>
        <p:spPr>
          <a:xfrm>
            <a:off x="705850" y="720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6" name="Cube 65"/>
          <p:cNvSpPr/>
          <p:nvPr userDrawn="1"/>
        </p:nvSpPr>
        <p:spPr>
          <a:xfrm>
            <a:off x="7146683" y="234058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3" name="Cube 92"/>
          <p:cNvSpPr/>
          <p:nvPr userDrawn="1"/>
        </p:nvSpPr>
        <p:spPr>
          <a:xfrm>
            <a:off x="5754344" y="729706"/>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5" name="Cube 94"/>
          <p:cNvSpPr/>
          <p:nvPr userDrawn="1"/>
        </p:nvSpPr>
        <p:spPr>
          <a:xfrm>
            <a:off x="7890785" y="111311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6" name="Cube 95"/>
          <p:cNvSpPr/>
          <p:nvPr userDrawn="1"/>
        </p:nvSpPr>
        <p:spPr>
          <a:xfrm>
            <a:off x="7528028" y="762821"/>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7" name="Cube 96"/>
          <p:cNvSpPr/>
          <p:nvPr userDrawn="1"/>
        </p:nvSpPr>
        <p:spPr>
          <a:xfrm>
            <a:off x="6805271" y="1122821"/>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7" name="Cube 106"/>
          <p:cNvSpPr/>
          <p:nvPr userDrawn="1"/>
        </p:nvSpPr>
        <p:spPr>
          <a:xfrm>
            <a:off x="7869434" y="269852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9" name="Cube 108"/>
          <p:cNvSpPr/>
          <p:nvPr userDrawn="1"/>
        </p:nvSpPr>
        <p:spPr>
          <a:xfrm>
            <a:off x="8589434" y="3418526"/>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0" name="Cube 109"/>
          <p:cNvSpPr/>
          <p:nvPr userDrawn="1"/>
        </p:nvSpPr>
        <p:spPr>
          <a:xfrm>
            <a:off x="7869434" y="19785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1" name="Cube 110"/>
          <p:cNvSpPr/>
          <p:nvPr userDrawn="1"/>
        </p:nvSpPr>
        <p:spPr>
          <a:xfrm>
            <a:off x="8220025" y="433593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2" name="Cube 111"/>
          <p:cNvSpPr/>
          <p:nvPr userDrawn="1"/>
        </p:nvSpPr>
        <p:spPr>
          <a:xfrm>
            <a:off x="7509434" y="161852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3" name="Cube 112"/>
          <p:cNvSpPr/>
          <p:nvPr userDrawn="1"/>
        </p:nvSpPr>
        <p:spPr>
          <a:xfrm>
            <a:off x="8236509" y="2338526"/>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5" name="Cube 114"/>
          <p:cNvSpPr/>
          <p:nvPr userDrawn="1"/>
        </p:nvSpPr>
        <p:spPr>
          <a:xfrm>
            <a:off x="3570013" y="306058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6" name="Cube 115"/>
          <p:cNvSpPr/>
          <p:nvPr userDrawn="1"/>
        </p:nvSpPr>
        <p:spPr>
          <a:xfrm>
            <a:off x="344163" y="360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7" name="Cube 116"/>
          <p:cNvSpPr/>
          <p:nvPr userDrawn="1"/>
        </p:nvSpPr>
        <p:spPr>
          <a:xfrm>
            <a:off x="6481264" y="360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0" name="Cube 59"/>
          <p:cNvSpPr/>
          <p:nvPr userDrawn="1"/>
        </p:nvSpPr>
        <p:spPr>
          <a:xfrm>
            <a:off x="4305850" y="289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1" name="Cube 60"/>
          <p:cNvSpPr/>
          <p:nvPr userDrawn="1"/>
        </p:nvSpPr>
        <p:spPr>
          <a:xfrm>
            <a:off x="3693920" y="29479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3" name="Cube 62"/>
          <p:cNvSpPr/>
          <p:nvPr userDrawn="1"/>
        </p:nvSpPr>
        <p:spPr>
          <a:xfrm>
            <a:off x="5009595" y="361593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4" name="Cube 63"/>
          <p:cNvSpPr/>
          <p:nvPr userDrawn="1"/>
        </p:nvSpPr>
        <p:spPr>
          <a:xfrm>
            <a:off x="5732346" y="325387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7" name="Cube 66"/>
          <p:cNvSpPr/>
          <p:nvPr userDrawn="1"/>
        </p:nvSpPr>
        <p:spPr>
          <a:xfrm>
            <a:off x="5372346" y="289387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0" name="Cube 149"/>
          <p:cNvSpPr/>
          <p:nvPr userDrawn="1"/>
        </p:nvSpPr>
        <p:spPr>
          <a:xfrm>
            <a:off x="6929818" y="42295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8" name="Cube 107"/>
          <p:cNvSpPr/>
          <p:nvPr userDrawn="1"/>
        </p:nvSpPr>
        <p:spPr>
          <a:xfrm>
            <a:off x="8639568" y="3310064"/>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1" name="Cube 150"/>
          <p:cNvSpPr/>
          <p:nvPr userDrawn="1"/>
        </p:nvSpPr>
        <p:spPr>
          <a:xfrm>
            <a:off x="5436659" y="3769388"/>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2" name="Cube 151"/>
          <p:cNvSpPr/>
          <p:nvPr userDrawn="1"/>
        </p:nvSpPr>
        <p:spPr>
          <a:xfrm>
            <a:off x="5486793" y="36609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4" name="Cube 23"/>
          <p:cNvSpPr/>
          <p:nvPr userDrawn="1"/>
        </p:nvSpPr>
        <p:spPr>
          <a:xfrm>
            <a:off x="5104038" y="2202838"/>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5" name="Cube 24"/>
          <p:cNvSpPr/>
          <p:nvPr userDrawn="1"/>
        </p:nvSpPr>
        <p:spPr>
          <a:xfrm>
            <a:off x="5126793" y="206852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0" name="Cube 39"/>
          <p:cNvSpPr/>
          <p:nvPr userDrawn="1"/>
        </p:nvSpPr>
        <p:spPr>
          <a:xfrm>
            <a:off x="5126793" y="1919163"/>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7" name="Cube 16"/>
          <p:cNvSpPr/>
          <p:nvPr userDrawn="1"/>
        </p:nvSpPr>
        <p:spPr>
          <a:xfrm>
            <a:off x="2878499" y="22028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8" name="Cube 57"/>
          <p:cNvSpPr/>
          <p:nvPr userDrawn="1"/>
        </p:nvSpPr>
        <p:spPr>
          <a:xfrm>
            <a:off x="2971798" y="2099163"/>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2" name="Cube 61"/>
          <p:cNvSpPr/>
          <p:nvPr userDrawn="1"/>
        </p:nvSpPr>
        <p:spPr>
          <a:xfrm>
            <a:off x="4293261" y="13486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4" name="Cube 153"/>
          <p:cNvSpPr/>
          <p:nvPr userDrawn="1"/>
        </p:nvSpPr>
        <p:spPr>
          <a:xfrm>
            <a:off x="5016018" y="347377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5" name="Cube 154"/>
          <p:cNvSpPr/>
          <p:nvPr userDrawn="1"/>
        </p:nvSpPr>
        <p:spPr>
          <a:xfrm>
            <a:off x="6711083" y="3570926"/>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6" name="Cube 155"/>
          <p:cNvSpPr/>
          <p:nvPr userDrawn="1"/>
        </p:nvSpPr>
        <p:spPr>
          <a:xfrm>
            <a:off x="5357424" y="280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7" name="Cube 156"/>
          <p:cNvSpPr/>
          <p:nvPr userDrawn="1"/>
        </p:nvSpPr>
        <p:spPr>
          <a:xfrm>
            <a:off x="3845233" y="26703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8" name="Cube 157"/>
          <p:cNvSpPr/>
          <p:nvPr userDrawn="1"/>
        </p:nvSpPr>
        <p:spPr>
          <a:xfrm>
            <a:off x="6373995" y="267033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9" name="Cube 158"/>
          <p:cNvSpPr/>
          <p:nvPr userDrawn="1"/>
        </p:nvSpPr>
        <p:spPr>
          <a:xfrm>
            <a:off x="6739569" y="343317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60" name="Cube 159"/>
          <p:cNvSpPr/>
          <p:nvPr userDrawn="1"/>
        </p:nvSpPr>
        <p:spPr>
          <a:xfrm>
            <a:off x="6733995" y="329377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4" name="Cube 93"/>
          <p:cNvSpPr/>
          <p:nvPr userDrawn="1"/>
        </p:nvSpPr>
        <p:spPr>
          <a:xfrm>
            <a:off x="7530785" y="147311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53" name="Cube 152"/>
          <p:cNvSpPr/>
          <p:nvPr userDrawn="1"/>
        </p:nvSpPr>
        <p:spPr>
          <a:xfrm>
            <a:off x="2222050" y="2947963"/>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pic>
        <p:nvPicPr>
          <p:cNvPr id="74" name="Picture 7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587" y="4407789"/>
            <a:ext cx="9144000" cy="2176272"/>
          </a:xfrm>
          <a:prstGeom prst="rect">
            <a:avLst/>
          </a:prstGeom>
        </p:spPr>
      </p:pic>
      <p:sp>
        <p:nvSpPr>
          <p:cNvPr id="76" name="Title 1"/>
          <p:cNvSpPr>
            <a:spLocks noGrp="1"/>
          </p:cNvSpPr>
          <p:nvPr>
            <p:ph type="title" hasCustomPrompt="1"/>
          </p:nvPr>
        </p:nvSpPr>
        <p:spPr>
          <a:xfrm>
            <a:off x="719134" y="4893126"/>
            <a:ext cx="6291266" cy="727534"/>
          </a:xfrm>
        </p:spPr>
        <p:txBody>
          <a:bodyPr anchor="b">
            <a:normAutofit/>
          </a:bodyPr>
          <a:lstStyle>
            <a:lvl1pPr>
              <a:defRPr sz="2800" baseline="0"/>
            </a:lvl1pPr>
          </a:lstStyle>
          <a:p>
            <a:r>
              <a:rPr lang="en-US" dirty="0"/>
              <a:t>Presentation title</a:t>
            </a:r>
          </a:p>
        </p:txBody>
      </p:sp>
      <p:sp>
        <p:nvSpPr>
          <p:cNvPr id="77" name="Text Placeholder 4"/>
          <p:cNvSpPr>
            <a:spLocks noGrp="1"/>
          </p:cNvSpPr>
          <p:nvPr>
            <p:ph type="body" sz="quarter" idx="10" hasCustomPrompt="1"/>
          </p:nvPr>
        </p:nvSpPr>
        <p:spPr>
          <a:xfrm>
            <a:off x="719138" y="5731785"/>
            <a:ext cx="6127750" cy="609600"/>
          </a:xfrm>
        </p:spPr>
        <p:txBody>
          <a:bodyPr/>
          <a:lstStyle>
            <a:lvl1pPr>
              <a:spcAft>
                <a:spcPts val="0"/>
              </a:spcAft>
              <a:defRPr>
                <a:solidFill>
                  <a:srgbClr val="00AE9E"/>
                </a:solidFill>
                <a:latin typeface="Bodoni MT" panose="02070603080606020203" pitchFamily="18" charset="0"/>
              </a:defRPr>
            </a:lvl1pPr>
          </a:lstStyle>
          <a:p>
            <a:pPr lvl="0"/>
            <a:r>
              <a:rPr lang="en-US" dirty="0"/>
              <a:t>Presenter name</a:t>
            </a:r>
          </a:p>
          <a:p>
            <a:pPr lvl="0"/>
            <a:r>
              <a:rPr lang="en-US" dirty="0"/>
              <a:t>Event name</a:t>
            </a:r>
          </a:p>
        </p:txBody>
      </p:sp>
    </p:spTree>
    <p:extLst>
      <p:ext uri="{BB962C8B-B14F-4D97-AF65-F5344CB8AC3E}">
        <p14:creationId xmlns:p14="http://schemas.microsoft.com/office/powerpoint/2010/main" val="413649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
                                        <p:tgtEl>
                                          <p:spTgt spid="17"/>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
                                        <p:tgtEl>
                                          <p:spTgt spid="18"/>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
                                        <p:tgtEl>
                                          <p:spTgt spid="21"/>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
                                        <p:tgtEl>
                                          <p:spTgt spid="24"/>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
                                        <p:tgtEl>
                                          <p:spTgt spid="2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
                                        <p:tgtEl>
                                          <p:spTgt spid="26"/>
                                        </p:tgtEl>
                                      </p:cBhvr>
                                    </p:animEffect>
                                  </p:childTnLst>
                                </p:cTn>
                              </p:par>
                            </p:childTnLst>
                          </p:cTn>
                        </p:par>
                        <p:par>
                          <p:cTn id="28" fill="hold">
                            <p:stCondLst>
                              <p:cond delay="12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00"/>
                                        <p:tgtEl>
                                          <p:spTgt spid="32"/>
                                        </p:tgtEl>
                                      </p:cBhvr>
                                    </p:animEffect>
                                  </p:childTnLst>
                                </p:cTn>
                              </p:par>
                            </p:childTnLst>
                          </p:cTn>
                        </p:par>
                        <p:par>
                          <p:cTn id="32" fill="hold">
                            <p:stCondLst>
                              <p:cond delay="14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200"/>
                                        <p:tgtEl>
                                          <p:spTgt spid="38"/>
                                        </p:tgtEl>
                                      </p:cBhvr>
                                    </p:animEffect>
                                  </p:childTnLst>
                                </p:cTn>
                              </p:par>
                            </p:childTnLst>
                          </p:cTn>
                        </p:par>
                        <p:par>
                          <p:cTn id="36" fill="hold">
                            <p:stCondLst>
                              <p:cond delay="16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200"/>
                                        <p:tgtEl>
                                          <p:spTgt spid="40"/>
                                        </p:tgtEl>
                                      </p:cBhvr>
                                    </p:animEffect>
                                  </p:childTnLst>
                                </p:cTn>
                              </p:par>
                            </p:childTnLst>
                          </p:cTn>
                        </p:par>
                        <p:par>
                          <p:cTn id="40" fill="hold">
                            <p:stCondLst>
                              <p:cond delay="18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200"/>
                                        <p:tgtEl>
                                          <p:spTgt spid="42"/>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200"/>
                                        <p:tgtEl>
                                          <p:spTgt spid="46"/>
                                        </p:tgtEl>
                                      </p:cBhvr>
                                    </p:animEffect>
                                  </p:childTnLst>
                                </p:cTn>
                              </p:par>
                            </p:childTnLst>
                          </p:cTn>
                        </p:par>
                        <p:par>
                          <p:cTn id="48" fill="hold">
                            <p:stCondLst>
                              <p:cond delay="22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200"/>
                                        <p:tgtEl>
                                          <p:spTgt spid="53"/>
                                        </p:tgtEl>
                                      </p:cBhvr>
                                    </p:animEffect>
                                  </p:childTnLst>
                                </p:cTn>
                              </p:par>
                            </p:childTnLst>
                          </p:cTn>
                        </p:par>
                        <p:par>
                          <p:cTn id="52" fill="hold">
                            <p:stCondLst>
                              <p:cond delay="2400"/>
                            </p:stCondLst>
                            <p:childTnLst>
                              <p:par>
                                <p:cTn id="53" presetID="10" presetClass="entr" presetSubtype="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200"/>
                                        <p:tgtEl>
                                          <p:spTgt spid="59"/>
                                        </p:tgtEl>
                                      </p:cBhvr>
                                    </p:animEffect>
                                  </p:childTnLst>
                                </p:cTn>
                              </p:par>
                            </p:childTnLst>
                          </p:cTn>
                        </p:par>
                        <p:par>
                          <p:cTn id="56" fill="hold">
                            <p:stCondLst>
                              <p:cond delay="2600"/>
                            </p:stCondLst>
                            <p:childTnLst>
                              <p:par>
                                <p:cTn id="57" presetID="10"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200"/>
                                        <p:tgtEl>
                                          <p:spTgt spid="62"/>
                                        </p:tgtEl>
                                      </p:cBhvr>
                                    </p:animEffect>
                                  </p:childTnLst>
                                </p:cTn>
                              </p:par>
                            </p:childTnLst>
                          </p:cTn>
                        </p:par>
                        <p:par>
                          <p:cTn id="60" fill="hold">
                            <p:stCondLst>
                              <p:cond delay="2800"/>
                            </p:stCondLst>
                            <p:childTnLst>
                              <p:par>
                                <p:cTn id="61" presetID="10" presetClass="entr" presetSubtype="0"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200"/>
                                        <p:tgtEl>
                                          <p:spTgt spid="66"/>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200"/>
                                        <p:tgtEl>
                                          <p:spTgt spid="51"/>
                                        </p:tgtEl>
                                      </p:cBhvr>
                                    </p:animEffect>
                                  </p:childTnLst>
                                </p:cTn>
                              </p:par>
                            </p:childTnLst>
                          </p:cTn>
                        </p:par>
                        <p:par>
                          <p:cTn id="68" fill="hold">
                            <p:stCondLst>
                              <p:cond delay="3200"/>
                            </p:stCondLst>
                            <p:childTnLst>
                              <p:par>
                                <p:cTn id="69" presetID="10"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200"/>
                                        <p:tgtEl>
                                          <p:spTgt spid="14"/>
                                        </p:tgtEl>
                                      </p:cBhvr>
                                    </p:animEffect>
                                  </p:childTnLst>
                                </p:cTn>
                              </p:par>
                            </p:childTnLst>
                          </p:cTn>
                        </p:par>
                        <p:par>
                          <p:cTn id="72" fill="hold">
                            <p:stCondLst>
                              <p:cond delay="3400"/>
                            </p:stCondLst>
                            <p:childTnLst>
                              <p:par>
                                <p:cTn id="73" presetID="10"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200"/>
                                        <p:tgtEl>
                                          <p:spTgt spid="11"/>
                                        </p:tgtEl>
                                      </p:cBhvr>
                                    </p:animEffect>
                                  </p:childTnLst>
                                </p:cTn>
                              </p:par>
                            </p:childTnLst>
                          </p:cTn>
                        </p:par>
                        <p:par>
                          <p:cTn id="76" fill="hold">
                            <p:stCondLst>
                              <p:cond delay="3600"/>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00"/>
                                        <p:tgtEl>
                                          <p:spTgt spid="13"/>
                                        </p:tgtEl>
                                      </p:cBhvr>
                                    </p:animEffect>
                                  </p:childTnLst>
                                </p:cTn>
                              </p:par>
                            </p:childTnLst>
                          </p:cTn>
                        </p:par>
                        <p:par>
                          <p:cTn id="80" fill="hold">
                            <p:stCondLst>
                              <p:cond delay="38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200"/>
                                        <p:tgtEl>
                                          <p:spTgt spid="15"/>
                                        </p:tgtEl>
                                      </p:cBhvr>
                                    </p:animEffect>
                                  </p:childTnLst>
                                </p:cTn>
                              </p:par>
                            </p:childTnLst>
                          </p:cTn>
                        </p:par>
                        <p:par>
                          <p:cTn id="84" fill="hold">
                            <p:stCondLst>
                              <p:cond delay="4000"/>
                            </p:stCondLst>
                            <p:childTnLst>
                              <p:par>
                                <p:cTn id="85" presetID="10"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200"/>
                                        <p:tgtEl>
                                          <p:spTgt spid="20"/>
                                        </p:tgtEl>
                                      </p:cBhvr>
                                    </p:animEffect>
                                  </p:childTnLst>
                                </p:cTn>
                              </p:par>
                            </p:childTnLst>
                          </p:cTn>
                        </p:par>
                        <p:par>
                          <p:cTn id="88" fill="hold">
                            <p:stCondLst>
                              <p:cond delay="4200"/>
                            </p:stCondLst>
                            <p:childTnLst>
                              <p:par>
                                <p:cTn id="89" presetID="10"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200"/>
                                        <p:tgtEl>
                                          <p:spTgt spid="22"/>
                                        </p:tgtEl>
                                      </p:cBhvr>
                                    </p:animEffect>
                                  </p:childTnLst>
                                </p:cTn>
                              </p:par>
                            </p:childTnLst>
                          </p:cTn>
                        </p:par>
                        <p:par>
                          <p:cTn id="92" fill="hold">
                            <p:stCondLst>
                              <p:cond delay="4400"/>
                            </p:stCondLst>
                            <p:childTnLst>
                              <p:par>
                                <p:cTn id="93" presetID="10" presetClass="entr" presetSubtype="0" fill="hold" grpId="0"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200"/>
                                        <p:tgtEl>
                                          <p:spTgt spid="55"/>
                                        </p:tgtEl>
                                      </p:cBhvr>
                                    </p:animEffect>
                                  </p:childTnLst>
                                </p:cTn>
                              </p:par>
                            </p:childTnLst>
                          </p:cTn>
                        </p:par>
                        <p:par>
                          <p:cTn id="96" fill="hold">
                            <p:stCondLst>
                              <p:cond delay="4600"/>
                            </p:stCondLst>
                            <p:childTnLst>
                              <p:par>
                                <p:cTn id="97" presetID="10" presetClass="entr" presetSubtype="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200"/>
                                        <p:tgtEl>
                                          <p:spTgt spid="31"/>
                                        </p:tgtEl>
                                      </p:cBhvr>
                                    </p:animEffect>
                                  </p:childTnLst>
                                </p:cTn>
                              </p:par>
                            </p:childTnLst>
                          </p:cTn>
                        </p:par>
                        <p:par>
                          <p:cTn id="100" fill="hold">
                            <p:stCondLst>
                              <p:cond delay="48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200"/>
                                        <p:tgtEl>
                                          <p:spTgt spid="33"/>
                                        </p:tgtEl>
                                      </p:cBhvr>
                                    </p:animEffect>
                                  </p:childTnLst>
                                </p:cTn>
                              </p:par>
                            </p:childTnLst>
                          </p:cTn>
                        </p:par>
                        <p:par>
                          <p:cTn id="104" fill="hold">
                            <p:stCondLst>
                              <p:cond delay="5000"/>
                            </p:stCondLst>
                            <p:childTnLst>
                              <p:par>
                                <p:cTn id="105" presetID="10"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200"/>
                                        <p:tgtEl>
                                          <p:spTgt spid="37"/>
                                        </p:tgtEl>
                                      </p:cBhvr>
                                    </p:animEffect>
                                  </p:childTnLst>
                                </p:cTn>
                              </p:par>
                            </p:childTnLst>
                          </p:cTn>
                        </p:par>
                        <p:par>
                          <p:cTn id="108" fill="hold">
                            <p:stCondLst>
                              <p:cond delay="5200"/>
                            </p:stCondLst>
                            <p:childTnLst>
                              <p:par>
                                <p:cTn id="109" presetID="10" presetClass="entr" presetSubtype="0" fill="hold" grpId="0" nodeType="after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200"/>
                                        <p:tgtEl>
                                          <p:spTgt spid="75"/>
                                        </p:tgtEl>
                                      </p:cBhvr>
                                    </p:animEffect>
                                  </p:childTnLst>
                                </p:cTn>
                              </p:par>
                            </p:childTnLst>
                          </p:cTn>
                        </p:par>
                        <p:par>
                          <p:cTn id="112" fill="hold">
                            <p:stCondLst>
                              <p:cond delay="5400"/>
                            </p:stCondLst>
                            <p:childTnLst>
                              <p:par>
                                <p:cTn id="113" presetID="10" presetClass="entr" presetSubtype="0" fill="hold" grpId="0" nodeType="after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200"/>
                                        <p:tgtEl>
                                          <p:spTgt spid="78"/>
                                        </p:tgtEl>
                                      </p:cBhvr>
                                    </p:animEffect>
                                  </p:childTnLst>
                                </p:cTn>
                              </p:par>
                            </p:childTnLst>
                          </p:cTn>
                        </p:par>
                        <p:par>
                          <p:cTn id="116" fill="hold">
                            <p:stCondLst>
                              <p:cond delay="5600"/>
                            </p:stCondLst>
                            <p:childTnLst>
                              <p:par>
                                <p:cTn id="117" presetID="10" presetClass="entr" presetSubtype="0" fill="hold" grpId="0" nodeType="after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fade">
                                      <p:cBhvr>
                                        <p:cTn id="119" dur="200"/>
                                        <p:tgtEl>
                                          <p:spTgt spid="81"/>
                                        </p:tgtEl>
                                      </p:cBhvr>
                                    </p:animEffect>
                                  </p:childTnLst>
                                </p:cTn>
                              </p:par>
                            </p:childTnLst>
                          </p:cTn>
                        </p:par>
                        <p:par>
                          <p:cTn id="120" fill="hold">
                            <p:stCondLst>
                              <p:cond delay="5800"/>
                            </p:stCondLst>
                            <p:childTnLst>
                              <p:par>
                                <p:cTn id="121" presetID="10" presetClass="entr" presetSubtype="0" fill="hold" grpId="0" nodeType="after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fade">
                                      <p:cBhvr>
                                        <p:cTn id="123" dur="200"/>
                                        <p:tgtEl>
                                          <p:spTgt spid="93"/>
                                        </p:tgtEl>
                                      </p:cBhvr>
                                    </p:animEffect>
                                  </p:childTnLst>
                                </p:cTn>
                              </p:par>
                            </p:childTnLst>
                          </p:cTn>
                        </p:par>
                        <p:par>
                          <p:cTn id="124" fill="hold">
                            <p:stCondLst>
                              <p:cond delay="6000"/>
                            </p:stCondLst>
                            <p:childTnLst>
                              <p:par>
                                <p:cTn id="125" presetID="10" presetClass="entr" presetSubtype="0" fill="hold" grpId="0" nodeType="afterEffect">
                                  <p:stCondLst>
                                    <p:cond delay="0"/>
                                  </p:stCondLst>
                                  <p:childTnLst>
                                    <p:set>
                                      <p:cBhvr>
                                        <p:cTn id="126" dur="1" fill="hold">
                                          <p:stCondLst>
                                            <p:cond delay="0"/>
                                          </p:stCondLst>
                                        </p:cTn>
                                        <p:tgtEl>
                                          <p:spTgt spid="94"/>
                                        </p:tgtEl>
                                        <p:attrNameLst>
                                          <p:attrName>style.visibility</p:attrName>
                                        </p:attrNameLst>
                                      </p:cBhvr>
                                      <p:to>
                                        <p:strVal val="visible"/>
                                      </p:to>
                                    </p:set>
                                    <p:animEffect transition="in" filter="fade">
                                      <p:cBhvr>
                                        <p:cTn id="127" dur="200"/>
                                        <p:tgtEl>
                                          <p:spTgt spid="94"/>
                                        </p:tgtEl>
                                      </p:cBhvr>
                                    </p:animEffect>
                                  </p:childTnLst>
                                </p:cTn>
                              </p:par>
                            </p:childTnLst>
                          </p:cTn>
                        </p:par>
                        <p:par>
                          <p:cTn id="128" fill="hold">
                            <p:stCondLst>
                              <p:cond delay="6200"/>
                            </p:stCondLst>
                            <p:childTnLst>
                              <p:par>
                                <p:cTn id="129" presetID="10" presetClass="entr" presetSubtype="0" fill="hold" grpId="0" nodeType="afterEffect">
                                  <p:stCondLst>
                                    <p:cond delay="0"/>
                                  </p:stCondLst>
                                  <p:childTnLst>
                                    <p:set>
                                      <p:cBhvr>
                                        <p:cTn id="130" dur="1" fill="hold">
                                          <p:stCondLst>
                                            <p:cond delay="0"/>
                                          </p:stCondLst>
                                        </p:cTn>
                                        <p:tgtEl>
                                          <p:spTgt spid="95"/>
                                        </p:tgtEl>
                                        <p:attrNameLst>
                                          <p:attrName>style.visibility</p:attrName>
                                        </p:attrNameLst>
                                      </p:cBhvr>
                                      <p:to>
                                        <p:strVal val="visible"/>
                                      </p:to>
                                    </p:set>
                                    <p:animEffect transition="in" filter="fade">
                                      <p:cBhvr>
                                        <p:cTn id="131" dur="200"/>
                                        <p:tgtEl>
                                          <p:spTgt spid="95"/>
                                        </p:tgtEl>
                                      </p:cBhvr>
                                    </p:animEffect>
                                  </p:childTnLst>
                                </p:cTn>
                              </p:par>
                            </p:childTnLst>
                          </p:cTn>
                        </p:par>
                        <p:par>
                          <p:cTn id="132" fill="hold">
                            <p:stCondLst>
                              <p:cond delay="6400"/>
                            </p:stCondLst>
                            <p:childTnLst>
                              <p:par>
                                <p:cTn id="133" presetID="10" presetClass="entr" presetSubtype="0" fill="hold" grpId="0" nodeType="afterEffect">
                                  <p:stCondLst>
                                    <p:cond delay="0"/>
                                  </p:stCondLst>
                                  <p:childTnLst>
                                    <p:set>
                                      <p:cBhvr>
                                        <p:cTn id="134" dur="1" fill="hold">
                                          <p:stCondLst>
                                            <p:cond delay="0"/>
                                          </p:stCondLst>
                                        </p:cTn>
                                        <p:tgtEl>
                                          <p:spTgt spid="96"/>
                                        </p:tgtEl>
                                        <p:attrNameLst>
                                          <p:attrName>style.visibility</p:attrName>
                                        </p:attrNameLst>
                                      </p:cBhvr>
                                      <p:to>
                                        <p:strVal val="visible"/>
                                      </p:to>
                                    </p:set>
                                    <p:animEffect transition="in" filter="fade">
                                      <p:cBhvr>
                                        <p:cTn id="135" dur="200"/>
                                        <p:tgtEl>
                                          <p:spTgt spid="96"/>
                                        </p:tgtEl>
                                      </p:cBhvr>
                                    </p:animEffect>
                                  </p:childTnLst>
                                </p:cTn>
                              </p:par>
                            </p:childTnLst>
                          </p:cTn>
                        </p:par>
                        <p:par>
                          <p:cTn id="136" fill="hold">
                            <p:stCondLst>
                              <p:cond delay="6600"/>
                            </p:stCondLst>
                            <p:childTnLst>
                              <p:par>
                                <p:cTn id="137" presetID="10" presetClass="entr" presetSubtype="0" fill="hold" grpId="0" nodeType="afterEffect">
                                  <p:stCondLst>
                                    <p:cond delay="0"/>
                                  </p:stCondLst>
                                  <p:childTnLst>
                                    <p:set>
                                      <p:cBhvr>
                                        <p:cTn id="138" dur="1" fill="hold">
                                          <p:stCondLst>
                                            <p:cond delay="0"/>
                                          </p:stCondLst>
                                        </p:cTn>
                                        <p:tgtEl>
                                          <p:spTgt spid="107"/>
                                        </p:tgtEl>
                                        <p:attrNameLst>
                                          <p:attrName>style.visibility</p:attrName>
                                        </p:attrNameLst>
                                      </p:cBhvr>
                                      <p:to>
                                        <p:strVal val="visible"/>
                                      </p:to>
                                    </p:set>
                                    <p:animEffect transition="in" filter="fade">
                                      <p:cBhvr>
                                        <p:cTn id="139" dur="200"/>
                                        <p:tgtEl>
                                          <p:spTgt spid="107"/>
                                        </p:tgtEl>
                                      </p:cBhvr>
                                    </p:animEffect>
                                  </p:childTnLst>
                                </p:cTn>
                              </p:par>
                            </p:childTnLst>
                          </p:cTn>
                        </p:par>
                        <p:par>
                          <p:cTn id="140" fill="hold">
                            <p:stCondLst>
                              <p:cond delay="6800"/>
                            </p:stCondLst>
                            <p:childTnLst>
                              <p:par>
                                <p:cTn id="141" presetID="10" presetClass="entr" presetSubtype="0" fill="hold" grpId="0" nodeType="afterEffect">
                                  <p:stCondLst>
                                    <p:cond delay="0"/>
                                  </p:stCondLst>
                                  <p:childTnLst>
                                    <p:set>
                                      <p:cBhvr>
                                        <p:cTn id="142" dur="1" fill="hold">
                                          <p:stCondLst>
                                            <p:cond delay="0"/>
                                          </p:stCondLst>
                                        </p:cTn>
                                        <p:tgtEl>
                                          <p:spTgt spid="110"/>
                                        </p:tgtEl>
                                        <p:attrNameLst>
                                          <p:attrName>style.visibility</p:attrName>
                                        </p:attrNameLst>
                                      </p:cBhvr>
                                      <p:to>
                                        <p:strVal val="visible"/>
                                      </p:to>
                                    </p:set>
                                    <p:animEffect transition="in" filter="fade">
                                      <p:cBhvr>
                                        <p:cTn id="143" dur="200"/>
                                        <p:tgtEl>
                                          <p:spTgt spid="110"/>
                                        </p:tgtEl>
                                      </p:cBhvr>
                                    </p:animEffect>
                                  </p:childTnLst>
                                </p:cTn>
                              </p:par>
                            </p:childTnLst>
                          </p:cTn>
                        </p:par>
                        <p:par>
                          <p:cTn id="144" fill="hold">
                            <p:stCondLst>
                              <p:cond delay="7000"/>
                            </p:stCondLst>
                            <p:childTnLst>
                              <p:par>
                                <p:cTn id="145" presetID="10" presetClass="entr" presetSubtype="0" fill="hold" grpId="0" nodeType="afterEffect">
                                  <p:stCondLst>
                                    <p:cond delay="0"/>
                                  </p:stCondLst>
                                  <p:childTnLst>
                                    <p:set>
                                      <p:cBhvr>
                                        <p:cTn id="146" dur="1" fill="hold">
                                          <p:stCondLst>
                                            <p:cond delay="0"/>
                                          </p:stCondLst>
                                        </p:cTn>
                                        <p:tgtEl>
                                          <p:spTgt spid="111"/>
                                        </p:tgtEl>
                                        <p:attrNameLst>
                                          <p:attrName>style.visibility</p:attrName>
                                        </p:attrNameLst>
                                      </p:cBhvr>
                                      <p:to>
                                        <p:strVal val="visible"/>
                                      </p:to>
                                    </p:set>
                                    <p:animEffect transition="in" filter="fade">
                                      <p:cBhvr>
                                        <p:cTn id="147" dur="200"/>
                                        <p:tgtEl>
                                          <p:spTgt spid="111"/>
                                        </p:tgtEl>
                                      </p:cBhvr>
                                    </p:animEffect>
                                  </p:childTnLst>
                                </p:cTn>
                              </p:par>
                            </p:childTnLst>
                          </p:cTn>
                        </p:par>
                        <p:par>
                          <p:cTn id="148" fill="hold">
                            <p:stCondLst>
                              <p:cond delay="7200"/>
                            </p:stCondLst>
                            <p:childTnLst>
                              <p:par>
                                <p:cTn id="149" presetID="10" presetClass="entr" presetSubtype="0" fill="hold" grpId="0" nodeType="afterEffect">
                                  <p:stCondLst>
                                    <p:cond delay="0"/>
                                  </p:stCondLst>
                                  <p:childTnLst>
                                    <p:set>
                                      <p:cBhvr>
                                        <p:cTn id="150" dur="1" fill="hold">
                                          <p:stCondLst>
                                            <p:cond delay="0"/>
                                          </p:stCondLst>
                                        </p:cTn>
                                        <p:tgtEl>
                                          <p:spTgt spid="112"/>
                                        </p:tgtEl>
                                        <p:attrNameLst>
                                          <p:attrName>style.visibility</p:attrName>
                                        </p:attrNameLst>
                                      </p:cBhvr>
                                      <p:to>
                                        <p:strVal val="visible"/>
                                      </p:to>
                                    </p:set>
                                    <p:animEffect transition="in" filter="fade">
                                      <p:cBhvr>
                                        <p:cTn id="151" dur="200"/>
                                        <p:tgtEl>
                                          <p:spTgt spid="112"/>
                                        </p:tgtEl>
                                      </p:cBhvr>
                                    </p:animEffect>
                                  </p:childTnLst>
                                </p:cTn>
                              </p:par>
                            </p:childTnLst>
                          </p:cTn>
                        </p:par>
                        <p:par>
                          <p:cTn id="152" fill="hold">
                            <p:stCondLst>
                              <p:cond delay="7400"/>
                            </p:stCondLst>
                            <p:childTnLst>
                              <p:par>
                                <p:cTn id="153" presetID="10" presetClass="entr" presetSubtype="0" fill="hold" grpId="0" nodeType="afterEffect">
                                  <p:stCondLst>
                                    <p:cond delay="0"/>
                                  </p:stCondLst>
                                  <p:childTnLst>
                                    <p:set>
                                      <p:cBhvr>
                                        <p:cTn id="154" dur="1" fill="hold">
                                          <p:stCondLst>
                                            <p:cond delay="0"/>
                                          </p:stCondLst>
                                        </p:cTn>
                                        <p:tgtEl>
                                          <p:spTgt spid="109"/>
                                        </p:tgtEl>
                                        <p:attrNameLst>
                                          <p:attrName>style.visibility</p:attrName>
                                        </p:attrNameLst>
                                      </p:cBhvr>
                                      <p:to>
                                        <p:strVal val="visible"/>
                                      </p:to>
                                    </p:set>
                                    <p:animEffect transition="in" filter="fade">
                                      <p:cBhvr>
                                        <p:cTn id="155" dur="200"/>
                                        <p:tgtEl>
                                          <p:spTgt spid="109"/>
                                        </p:tgtEl>
                                      </p:cBhvr>
                                    </p:animEffect>
                                  </p:childTnLst>
                                </p:cTn>
                              </p:par>
                            </p:childTnLst>
                          </p:cTn>
                        </p:par>
                        <p:par>
                          <p:cTn id="156" fill="hold">
                            <p:stCondLst>
                              <p:cond delay="7600"/>
                            </p:stCondLst>
                            <p:childTnLst>
                              <p:par>
                                <p:cTn id="157" presetID="10" presetClass="entr" presetSubtype="0" fill="hold" grpId="0" nodeType="afterEffect">
                                  <p:stCondLst>
                                    <p:cond delay="0"/>
                                  </p:stCondLst>
                                  <p:childTnLst>
                                    <p:set>
                                      <p:cBhvr>
                                        <p:cTn id="158" dur="1" fill="hold">
                                          <p:stCondLst>
                                            <p:cond delay="0"/>
                                          </p:stCondLst>
                                        </p:cTn>
                                        <p:tgtEl>
                                          <p:spTgt spid="115"/>
                                        </p:tgtEl>
                                        <p:attrNameLst>
                                          <p:attrName>style.visibility</p:attrName>
                                        </p:attrNameLst>
                                      </p:cBhvr>
                                      <p:to>
                                        <p:strVal val="visible"/>
                                      </p:to>
                                    </p:set>
                                    <p:animEffect transition="in" filter="fade">
                                      <p:cBhvr>
                                        <p:cTn id="159" dur="200"/>
                                        <p:tgtEl>
                                          <p:spTgt spid="115"/>
                                        </p:tgtEl>
                                      </p:cBhvr>
                                    </p:animEffect>
                                  </p:childTnLst>
                                </p:cTn>
                              </p:par>
                            </p:childTnLst>
                          </p:cTn>
                        </p:par>
                        <p:par>
                          <p:cTn id="160" fill="hold">
                            <p:stCondLst>
                              <p:cond delay="7800"/>
                            </p:stCondLst>
                            <p:childTnLst>
                              <p:par>
                                <p:cTn id="161" presetID="10" presetClass="entr" presetSubtype="0" fill="hold" grpId="0" nodeType="afterEffect">
                                  <p:stCondLst>
                                    <p:cond delay="0"/>
                                  </p:stCondLst>
                                  <p:childTnLst>
                                    <p:set>
                                      <p:cBhvr>
                                        <p:cTn id="162" dur="1" fill="hold">
                                          <p:stCondLst>
                                            <p:cond delay="0"/>
                                          </p:stCondLst>
                                        </p:cTn>
                                        <p:tgtEl>
                                          <p:spTgt spid="116"/>
                                        </p:tgtEl>
                                        <p:attrNameLst>
                                          <p:attrName>style.visibility</p:attrName>
                                        </p:attrNameLst>
                                      </p:cBhvr>
                                      <p:to>
                                        <p:strVal val="visible"/>
                                      </p:to>
                                    </p:set>
                                    <p:animEffect transition="in" filter="fade">
                                      <p:cBhvr>
                                        <p:cTn id="163" dur="200"/>
                                        <p:tgtEl>
                                          <p:spTgt spid="116"/>
                                        </p:tgtEl>
                                      </p:cBhvr>
                                    </p:animEffect>
                                  </p:childTnLst>
                                </p:cTn>
                              </p:par>
                            </p:childTnLst>
                          </p:cTn>
                        </p:par>
                        <p:par>
                          <p:cTn id="164" fill="hold">
                            <p:stCondLst>
                              <p:cond delay="8000"/>
                            </p:stCondLst>
                            <p:childTnLst>
                              <p:par>
                                <p:cTn id="165" presetID="10" presetClass="entr" presetSubtype="0" fill="hold" grpId="0" nodeType="afterEffect">
                                  <p:stCondLst>
                                    <p:cond delay="0"/>
                                  </p:stCondLst>
                                  <p:childTnLst>
                                    <p:set>
                                      <p:cBhvr>
                                        <p:cTn id="166" dur="1" fill="hold">
                                          <p:stCondLst>
                                            <p:cond delay="0"/>
                                          </p:stCondLst>
                                        </p:cTn>
                                        <p:tgtEl>
                                          <p:spTgt spid="117"/>
                                        </p:tgtEl>
                                        <p:attrNameLst>
                                          <p:attrName>style.visibility</p:attrName>
                                        </p:attrNameLst>
                                      </p:cBhvr>
                                      <p:to>
                                        <p:strVal val="visible"/>
                                      </p:to>
                                    </p:set>
                                    <p:animEffect transition="in" filter="fade">
                                      <p:cBhvr>
                                        <p:cTn id="167" dur="200"/>
                                        <p:tgtEl>
                                          <p:spTgt spid="117"/>
                                        </p:tgtEl>
                                      </p:cBhvr>
                                    </p:animEffect>
                                  </p:childTnLst>
                                </p:cTn>
                              </p:par>
                            </p:childTnLst>
                          </p:cTn>
                        </p:par>
                        <p:par>
                          <p:cTn id="168" fill="hold">
                            <p:stCondLst>
                              <p:cond delay="8200"/>
                            </p:stCondLst>
                            <p:childTnLst>
                              <p:par>
                                <p:cTn id="169" presetID="10" presetClass="entr" presetSubtype="0" fill="hold" grpId="0" nodeType="afterEffect">
                                  <p:stCondLst>
                                    <p:cond delay="0"/>
                                  </p:stCondLst>
                                  <p:childTnLst>
                                    <p:set>
                                      <p:cBhvr>
                                        <p:cTn id="170" dur="1" fill="hold">
                                          <p:stCondLst>
                                            <p:cond delay="0"/>
                                          </p:stCondLst>
                                        </p:cTn>
                                        <p:tgtEl>
                                          <p:spTgt spid="60"/>
                                        </p:tgtEl>
                                        <p:attrNameLst>
                                          <p:attrName>style.visibility</p:attrName>
                                        </p:attrNameLst>
                                      </p:cBhvr>
                                      <p:to>
                                        <p:strVal val="visible"/>
                                      </p:to>
                                    </p:set>
                                    <p:animEffect transition="in" filter="fade">
                                      <p:cBhvr>
                                        <p:cTn id="171" dur="200"/>
                                        <p:tgtEl>
                                          <p:spTgt spid="60"/>
                                        </p:tgtEl>
                                      </p:cBhvr>
                                    </p:animEffect>
                                  </p:childTnLst>
                                </p:cTn>
                              </p:par>
                            </p:childTnLst>
                          </p:cTn>
                        </p:par>
                        <p:par>
                          <p:cTn id="172" fill="hold">
                            <p:stCondLst>
                              <p:cond delay="8400"/>
                            </p:stCondLst>
                            <p:childTnLst>
                              <p:par>
                                <p:cTn id="173" presetID="10" presetClass="entr" presetSubtype="0" fill="hold" grpId="0" nodeType="afterEffect">
                                  <p:stCondLst>
                                    <p:cond delay="0"/>
                                  </p:stCondLst>
                                  <p:childTnLst>
                                    <p:set>
                                      <p:cBhvr>
                                        <p:cTn id="174" dur="1" fill="hold">
                                          <p:stCondLst>
                                            <p:cond delay="0"/>
                                          </p:stCondLst>
                                        </p:cTn>
                                        <p:tgtEl>
                                          <p:spTgt spid="63"/>
                                        </p:tgtEl>
                                        <p:attrNameLst>
                                          <p:attrName>style.visibility</p:attrName>
                                        </p:attrNameLst>
                                      </p:cBhvr>
                                      <p:to>
                                        <p:strVal val="visible"/>
                                      </p:to>
                                    </p:set>
                                    <p:animEffect transition="in" filter="fade">
                                      <p:cBhvr>
                                        <p:cTn id="175" dur="200"/>
                                        <p:tgtEl>
                                          <p:spTgt spid="63"/>
                                        </p:tgtEl>
                                      </p:cBhvr>
                                    </p:animEffect>
                                  </p:childTnLst>
                                </p:cTn>
                              </p:par>
                            </p:childTnLst>
                          </p:cTn>
                        </p:par>
                        <p:par>
                          <p:cTn id="176" fill="hold">
                            <p:stCondLst>
                              <p:cond delay="8600"/>
                            </p:stCondLst>
                            <p:childTnLst>
                              <p:par>
                                <p:cTn id="177" presetID="10" presetClass="entr" presetSubtype="0" fill="hold" grpId="0" nodeType="afterEffect">
                                  <p:stCondLst>
                                    <p:cond delay="0"/>
                                  </p:stCondLst>
                                  <p:childTnLst>
                                    <p:set>
                                      <p:cBhvr>
                                        <p:cTn id="178" dur="1" fill="hold">
                                          <p:stCondLst>
                                            <p:cond delay="0"/>
                                          </p:stCondLst>
                                        </p:cTn>
                                        <p:tgtEl>
                                          <p:spTgt spid="64"/>
                                        </p:tgtEl>
                                        <p:attrNameLst>
                                          <p:attrName>style.visibility</p:attrName>
                                        </p:attrNameLst>
                                      </p:cBhvr>
                                      <p:to>
                                        <p:strVal val="visible"/>
                                      </p:to>
                                    </p:set>
                                    <p:animEffect transition="in" filter="fade">
                                      <p:cBhvr>
                                        <p:cTn id="179" dur="200"/>
                                        <p:tgtEl>
                                          <p:spTgt spid="64"/>
                                        </p:tgtEl>
                                      </p:cBhvr>
                                    </p:animEffect>
                                  </p:childTnLst>
                                </p:cTn>
                              </p:par>
                            </p:childTnLst>
                          </p:cTn>
                        </p:par>
                        <p:par>
                          <p:cTn id="180" fill="hold">
                            <p:stCondLst>
                              <p:cond delay="8800"/>
                            </p:stCondLst>
                            <p:childTnLst>
                              <p:par>
                                <p:cTn id="181" presetID="10" presetClass="entr" presetSubtype="0" fill="hold" grpId="0" nodeType="afterEffect">
                                  <p:stCondLst>
                                    <p:cond delay="0"/>
                                  </p:stCondLst>
                                  <p:childTnLst>
                                    <p:set>
                                      <p:cBhvr>
                                        <p:cTn id="182" dur="1" fill="hold">
                                          <p:stCondLst>
                                            <p:cond delay="0"/>
                                          </p:stCondLst>
                                        </p:cTn>
                                        <p:tgtEl>
                                          <p:spTgt spid="67"/>
                                        </p:tgtEl>
                                        <p:attrNameLst>
                                          <p:attrName>style.visibility</p:attrName>
                                        </p:attrNameLst>
                                      </p:cBhvr>
                                      <p:to>
                                        <p:strVal val="visible"/>
                                      </p:to>
                                    </p:set>
                                    <p:animEffect transition="in" filter="fade">
                                      <p:cBhvr>
                                        <p:cTn id="183" dur="200"/>
                                        <p:tgtEl>
                                          <p:spTgt spid="67"/>
                                        </p:tgtEl>
                                      </p:cBhvr>
                                    </p:animEffect>
                                  </p:childTnLst>
                                </p:cTn>
                              </p:par>
                            </p:childTnLst>
                          </p:cTn>
                        </p:par>
                        <p:par>
                          <p:cTn id="184" fill="hold">
                            <p:stCondLst>
                              <p:cond delay="9000"/>
                            </p:stCondLst>
                            <p:childTnLst>
                              <p:par>
                                <p:cTn id="185" presetID="10" presetClass="entr" presetSubtype="0" fill="hold" grpId="0" nodeType="afterEffect">
                                  <p:stCondLst>
                                    <p:cond delay="0"/>
                                  </p:stCondLst>
                                  <p:childTnLst>
                                    <p:set>
                                      <p:cBhvr>
                                        <p:cTn id="186" dur="1" fill="hold">
                                          <p:stCondLst>
                                            <p:cond delay="0"/>
                                          </p:stCondLst>
                                        </p:cTn>
                                        <p:tgtEl>
                                          <p:spTgt spid="150"/>
                                        </p:tgtEl>
                                        <p:attrNameLst>
                                          <p:attrName>style.visibility</p:attrName>
                                        </p:attrNameLst>
                                      </p:cBhvr>
                                      <p:to>
                                        <p:strVal val="visible"/>
                                      </p:to>
                                    </p:set>
                                    <p:animEffect transition="in" filter="fade">
                                      <p:cBhvr>
                                        <p:cTn id="187" dur="200"/>
                                        <p:tgtEl>
                                          <p:spTgt spid="150"/>
                                        </p:tgtEl>
                                      </p:cBhvr>
                                    </p:animEffect>
                                  </p:childTnLst>
                                </p:cTn>
                              </p:par>
                            </p:childTnLst>
                          </p:cTn>
                        </p:par>
                        <p:par>
                          <p:cTn id="188" fill="hold">
                            <p:stCondLst>
                              <p:cond delay="9200"/>
                            </p:stCondLst>
                            <p:childTnLst>
                              <p:par>
                                <p:cTn id="189" presetID="10" presetClass="entr" presetSubtype="0" fill="hold" grpId="0" nodeType="afterEffect">
                                  <p:stCondLst>
                                    <p:cond delay="0"/>
                                  </p:stCondLst>
                                  <p:childTnLst>
                                    <p:set>
                                      <p:cBhvr>
                                        <p:cTn id="190" dur="1" fill="hold">
                                          <p:stCondLst>
                                            <p:cond delay="0"/>
                                          </p:stCondLst>
                                        </p:cTn>
                                        <p:tgtEl>
                                          <p:spTgt spid="151"/>
                                        </p:tgtEl>
                                        <p:attrNameLst>
                                          <p:attrName>style.visibility</p:attrName>
                                        </p:attrNameLst>
                                      </p:cBhvr>
                                      <p:to>
                                        <p:strVal val="visible"/>
                                      </p:to>
                                    </p:set>
                                    <p:animEffect transition="in" filter="fade">
                                      <p:cBhvr>
                                        <p:cTn id="191" dur="200"/>
                                        <p:tgtEl>
                                          <p:spTgt spid="151"/>
                                        </p:tgtEl>
                                      </p:cBhvr>
                                    </p:animEffect>
                                  </p:childTnLst>
                                </p:cTn>
                              </p:par>
                            </p:childTnLst>
                          </p:cTn>
                        </p:par>
                        <p:par>
                          <p:cTn id="192" fill="hold">
                            <p:stCondLst>
                              <p:cond delay="9400"/>
                            </p:stCondLst>
                            <p:childTnLst>
                              <p:par>
                                <p:cTn id="193" presetID="10" presetClass="entr" presetSubtype="0" fill="hold" grpId="0" nodeType="afterEffect">
                                  <p:stCondLst>
                                    <p:cond delay="0"/>
                                  </p:stCondLst>
                                  <p:childTnLst>
                                    <p:set>
                                      <p:cBhvr>
                                        <p:cTn id="194" dur="1" fill="hold">
                                          <p:stCondLst>
                                            <p:cond delay="0"/>
                                          </p:stCondLst>
                                        </p:cTn>
                                        <p:tgtEl>
                                          <p:spTgt spid="159"/>
                                        </p:tgtEl>
                                        <p:attrNameLst>
                                          <p:attrName>style.visibility</p:attrName>
                                        </p:attrNameLst>
                                      </p:cBhvr>
                                      <p:to>
                                        <p:strVal val="visible"/>
                                      </p:to>
                                    </p:set>
                                    <p:animEffect transition="in" filter="fade">
                                      <p:cBhvr>
                                        <p:cTn id="195" dur="200"/>
                                        <p:tgtEl>
                                          <p:spTgt spid="159"/>
                                        </p:tgtEl>
                                      </p:cBhvr>
                                    </p:animEffect>
                                  </p:childTnLst>
                                </p:cTn>
                              </p:par>
                            </p:childTnLst>
                          </p:cTn>
                        </p:par>
                        <p:par>
                          <p:cTn id="196" fill="hold">
                            <p:stCondLst>
                              <p:cond delay="9600"/>
                            </p:stCondLst>
                            <p:childTnLst>
                              <p:par>
                                <p:cTn id="197" presetID="10" presetClass="entr" presetSubtype="0" fill="hold" grpId="0" nodeType="afterEffect">
                                  <p:stCondLst>
                                    <p:cond delay="0"/>
                                  </p:stCondLst>
                                  <p:childTnLst>
                                    <p:set>
                                      <p:cBhvr>
                                        <p:cTn id="198" dur="1" fill="hold">
                                          <p:stCondLst>
                                            <p:cond delay="0"/>
                                          </p:stCondLst>
                                        </p:cTn>
                                        <p:tgtEl>
                                          <p:spTgt spid="154"/>
                                        </p:tgtEl>
                                        <p:attrNameLst>
                                          <p:attrName>style.visibility</p:attrName>
                                        </p:attrNameLst>
                                      </p:cBhvr>
                                      <p:to>
                                        <p:strVal val="visible"/>
                                      </p:to>
                                    </p:set>
                                    <p:animEffect transition="in" filter="fade">
                                      <p:cBhvr>
                                        <p:cTn id="199" dur="200"/>
                                        <p:tgtEl>
                                          <p:spTgt spid="154"/>
                                        </p:tgtEl>
                                      </p:cBhvr>
                                    </p:animEffect>
                                  </p:childTnLst>
                                </p:cTn>
                              </p:par>
                            </p:childTnLst>
                          </p:cTn>
                        </p:par>
                        <p:par>
                          <p:cTn id="200" fill="hold">
                            <p:stCondLst>
                              <p:cond delay="9800"/>
                            </p:stCondLst>
                            <p:childTnLst>
                              <p:par>
                                <p:cTn id="201" presetID="10" presetClass="entr" presetSubtype="0" fill="hold" grpId="0" nodeType="afterEffect">
                                  <p:stCondLst>
                                    <p:cond delay="0"/>
                                  </p:stCondLst>
                                  <p:childTnLst>
                                    <p:set>
                                      <p:cBhvr>
                                        <p:cTn id="202" dur="1" fill="hold">
                                          <p:stCondLst>
                                            <p:cond delay="0"/>
                                          </p:stCondLst>
                                        </p:cTn>
                                        <p:tgtEl>
                                          <p:spTgt spid="156"/>
                                        </p:tgtEl>
                                        <p:attrNameLst>
                                          <p:attrName>style.visibility</p:attrName>
                                        </p:attrNameLst>
                                      </p:cBhvr>
                                      <p:to>
                                        <p:strVal val="visible"/>
                                      </p:to>
                                    </p:set>
                                    <p:animEffect transition="in" filter="fade">
                                      <p:cBhvr>
                                        <p:cTn id="203" dur="200"/>
                                        <p:tgtEl>
                                          <p:spTgt spid="156"/>
                                        </p:tgtEl>
                                      </p:cBhvr>
                                    </p:animEffect>
                                  </p:childTnLst>
                                </p:cTn>
                              </p:par>
                            </p:childTnLst>
                          </p:cTn>
                        </p:par>
                        <p:par>
                          <p:cTn id="204" fill="hold">
                            <p:stCondLst>
                              <p:cond delay="10000"/>
                            </p:stCondLst>
                            <p:childTnLst>
                              <p:par>
                                <p:cTn id="205" presetID="10" presetClass="entr" presetSubtype="0" fill="hold" grpId="0" nodeType="afterEffect">
                                  <p:stCondLst>
                                    <p:cond delay="0"/>
                                  </p:stCondLst>
                                  <p:childTnLst>
                                    <p:set>
                                      <p:cBhvr>
                                        <p:cTn id="206" dur="1" fill="hold">
                                          <p:stCondLst>
                                            <p:cond delay="0"/>
                                          </p:stCondLst>
                                        </p:cTn>
                                        <p:tgtEl>
                                          <p:spTgt spid="158"/>
                                        </p:tgtEl>
                                        <p:attrNameLst>
                                          <p:attrName>style.visibility</p:attrName>
                                        </p:attrNameLst>
                                      </p:cBhvr>
                                      <p:to>
                                        <p:strVal val="visible"/>
                                      </p:to>
                                    </p:set>
                                    <p:animEffect transition="in" filter="fade">
                                      <p:cBhvr>
                                        <p:cTn id="207" dur="200"/>
                                        <p:tgtEl>
                                          <p:spTgt spid="158"/>
                                        </p:tgtEl>
                                      </p:cBhvr>
                                    </p:animEffect>
                                  </p:childTnLst>
                                </p:cTn>
                              </p:par>
                            </p:childTnLst>
                          </p:cTn>
                        </p:par>
                        <p:par>
                          <p:cTn id="208" fill="hold">
                            <p:stCondLst>
                              <p:cond delay="10200"/>
                            </p:stCondLst>
                            <p:childTnLst>
                              <p:par>
                                <p:cTn id="209" presetID="10" presetClass="entr" presetSubtype="0" fill="hold" grpId="0" nodeType="afterEffect">
                                  <p:stCondLst>
                                    <p:cond delay="0"/>
                                  </p:stCondLst>
                                  <p:childTnLst>
                                    <p:set>
                                      <p:cBhvr>
                                        <p:cTn id="210" dur="1" fill="hold">
                                          <p:stCondLst>
                                            <p:cond delay="0"/>
                                          </p:stCondLst>
                                        </p:cTn>
                                        <p:tgtEl>
                                          <p:spTgt spid="157"/>
                                        </p:tgtEl>
                                        <p:attrNameLst>
                                          <p:attrName>style.visibility</p:attrName>
                                        </p:attrNameLst>
                                      </p:cBhvr>
                                      <p:to>
                                        <p:strVal val="visible"/>
                                      </p:to>
                                    </p:set>
                                    <p:animEffect transition="in" filter="fade">
                                      <p:cBhvr>
                                        <p:cTn id="211" dur="2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8" grpId="0" animBg="1"/>
      <p:bldP spid="20" grpId="0" animBg="1"/>
      <p:bldP spid="21" grpId="0" animBg="1"/>
      <p:bldP spid="22" grpId="0" animBg="1"/>
      <p:bldP spid="26" grpId="0" animBg="1"/>
      <p:bldP spid="31" grpId="0" animBg="1"/>
      <p:bldP spid="32" grpId="0" animBg="1"/>
      <p:bldP spid="33" grpId="0" animBg="1"/>
      <p:bldP spid="37" grpId="0" animBg="1"/>
      <p:bldP spid="38" grpId="0" animBg="1"/>
      <p:bldP spid="42" grpId="0" animBg="1"/>
      <p:bldP spid="46" grpId="0" animBg="1"/>
      <p:bldP spid="51" grpId="0" animBg="1"/>
      <p:bldP spid="53" grpId="0" animBg="1"/>
      <p:bldP spid="55" grpId="0" animBg="1"/>
      <p:bldP spid="59" grpId="0" animBg="1"/>
      <p:bldP spid="75" grpId="0" animBg="1"/>
      <p:bldP spid="78" grpId="0" animBg="1"/>
      <p:bldP spid="81" grpId="0" animBg="1"/>
      <p:bldP spid="66" grpId="0" animBg="1"/>
      <p:bldP spid="93" grpId="0" animBg="1"/>
      <p:bldP spid="95" grpId="0" animBg="1"/>
      <p:bldP spid="96" grpId="0" animBg="1"/>
      <p:bldP spid="107" grpId="0" animBg="1"/>
      <p:bldP spid="109" grpId="0" animBg="1"/>
      <p:bldP spid="110" grpId="0" animBg="1"/>
      <p:bldP spid="111" grpId="0" animBg="1"/>
      <p:bldP spid="112" grpId="0" animBg="1"/>
      <p:bldP spid="115" grpId="0" animBg="1"/>
      <p:bldP spid="116" grpId="0" animBg="1"/>
      <p:bldP spid="117" grpId="0" animBg="1"/>
      <p:bldP spid="60" grpId="0" animBg="1"/>
      <p:bldP spid="63" grpId="0" animBg="1"/>
      <p:bldP spid="64" grpId="0" animBg="1"/>
      <p:bldP spid="67" grpId="0" animBg="1"/>
      <p:bldP spid="150" grpId="0" animBg="1"/>
      <p:bldP spid="151" grpId="0" animBg="1"/>
      <p:bldP spid="24" grpId="0" animBg="1"/>
      <p:bldP spid="25" grpId="0" animBg="1"/>
      <p:bldP spid="40" grpId="0" animBg="1"/>
      <p:bldP spid="17" grpId="0" animBg="1"/>
      <p:bldP spid="62" grpId="0" animBg="1"/>
      <p:bldP spid="154" grpId="0" animBg="1"/>
      <p:bldP spid="156" grpId="0" animBg="1"/>
      <p:bldP spid="157" grpId="0" animBg="1"/>
      <p:bldP spid="158" grpId="0" animBg="1"/>
      <p:bldP spid="159" grpId="0" animBg="1"/>
      <p:bldP spid="94" grpId="0" animBg="1"/>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14" name="Rectangle 113"/>
          <p:cNvSpPr/>
          <p:nvPr userDrawn="1"/>
        </p:nvSpPr>
        <p:spPr>
          <a:xfrm>
            <a:off x="0" y="0"/>
            <a:ext cx="9144000" cy="7215938"/>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ube 10"/>
          <p:cNvSpPr/>
          <p:nvPr userDrawn="1"/>
        </p:nvSpPr>
        <p:spPr>
          <a:xfrm>
            <a:off x="180000" y="6189294"/>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ube 12"/>
          <p:cNvSpPr/>
          <p:nvPr userDrawn="1"/>
        </p:nvSpPr>
        <p:spPr>
          <a:xfrm>
            <a:off x="277565" y="604800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ube 13"/>
          <p:cNvSpPr/>
          <p:nvPr userDrawn="1"/>
        </p:nvSpPr>
        <p:spPr>
          <a:xfrm>
            <a:off x="406400" y="578733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Cube 14"/>
          <p:cNvSpPr/>
          <p:nvPr userDrawn="1"/>
        </p:nvSpPr>
        <p:spPr>
          <a:xfrm>
            <a:off x="892925" y="5958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Cube 15"/>
          <p:cNvSpPr/>
          <p:nvPr userDrawn="1"/>
        </p:nvSpPr>
        <p:spPr>
          <a:xfrm>
            <a:off x="1785850" y="5418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Cube 16"/>
          <p:cNvSpPr/>
          <p:nvPr userDrawn="1"/>
        </p:nvSpPr>
        <p:spPr>
          <a:xfrm>
            <a:off x="1846636" y="591165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ube 17"/>
          <p:cNvSpPr/>
          <p:nvPr userDrawn="1"/>
        </p:nvSpPr>
        <p:spPr>
          <a:xfrm>
            <a:off x="360000" y="5912624"/>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ube 19"/>
          <p:cNvSpPr/>
          <p:nvPr userDrawn="1"/>
        </p:nvSpPr>
        <p:spPr>
          <a:xfrm>
            <a:off x="1792925" y="6138000"/>
            <a:ext cx="360000" cy="180000"/>
          </a:xfrm>
          <a:prstGeom prst="cube">
            <a:avLst>
              <a:gd name="adj" fmla="val 49215"/>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Cube 21"/>
          <p:cNvSpPr/>
          <p:nvPr userDrawn="1"/>
        </p:nvSpPr>
        <p:spPr>
          <a:xfrm>
            <a:off x="2865850" y="577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Cube 23"/>
          <p:cNvSpPr/>
          <p:nvPr userDrawn="1"/>
        </p:nvSpPr>
        <p:spPr>
          <a:xfrm>
            <a:off x="4006636" y="591165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Cube 24"/>
          <p:cNvSpPr/>
          <p:nvPr userDrawn="1"/>
        </p:nvSpPr>
        <p:spPr>
          <a:xfrm>
            <a:off x="3286636" y="591165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Cube 25"/>
          <p:cNvSpPr/>
          <p:nvPr userDrawn="1"/>
        </p:nvSpPr>
        <p:spPr>
          <a:xfrm>
            <a:off x="1886172" y="5741356"/>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Cube 30"/>
          <p:cNvSpPr/>
          <p:nvPr userDrawn="1"/>
        </p:nvSpPr>
        <p:spPr>
          <a:xfrm>
            <a:off x="7848261" y="573165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Cube 31"/>
          <p:cNvSpPr/>
          <p:nvPr userDrawn="1"/>
        </p:nvSpPr>
        <p:spPr>
          <a:xfrm>
            <a:off x="4759097" y="5741356"/>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Cube 32"/>
          <p:cNvSpPr/>
          <p:nvPr userDrawn="1"/>
        </p:nvSpPr>
        <p:spPr>
          <a:xfrm>
            <a:off x="7128261" y="573165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Cube 34"/>
          <p:cNvSpPr/>
          <p:nvPr userDrawn="1"/>
        </p:nvSpPr>
        <p:spPr>
          <a:xfrm>
            <a:off x="5310090" y="609165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Cube 37"/>
          <p:cNvSpPr/>
          <p:nvPr userDrawn="1"/>
        </p:nvSpPr>
        <p:spPr>
          <a:xfrm>
            <a:off x="984067" y="5865938"/>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Cube 40"/>
          <p:cNvSpPr/>
          <p:nvPr userDrawn="1"/>
        </p:nvSpPr>
        <p:spPr>
          <a:xfrm>
            <a:off x="4653261" y="54159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Cube 41"/>
          <p:cNvSpPr/>
          <p:nvPr userDrawn="1"/>
        </p:nvSpPr>
        <p:spPr>
          <a:xfrm>
            <a:off x="5476340" y="5741356"/>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Cube 45"/>
          <p:cNvSpPr/>
          <p:nvPr userDrawn="1"/>
        </p:nvSpPr>
        <p:spPr>
          <a:xfrm>
            <a:off x="4903454" y="5958000"/>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Cube 50"/>
          <p:cNvSpPr/>
          <p:nvPr userDrawn="1"/>
        </p:nvSpPr>
        <p:spPr>
          <a:xfrm>
            <a:off x="3148403" y="630000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Cube 52"/>
          <p:cNvSpPr/>
          <p:nvPr userDrawn="1"/>
        </p:nvSpPr>
        <p:spPr>
          <a:xfrm>
            <a:off x="2283172" y="5831356"/>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Cube 57"/>
          <p:cNvSpPr/>
          <p:nvPr userDrawn="1"/>
        </p:nvSpPr>
        <p:spPr>
          <a:xfrm>
            <a:off x="2253247" y="6101356"/>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Cube 58"/>
          <p:cNvSpPr/>
          <p:nvPr userDrawn="1"/>
        </p:nvSpPr>
        <p:spPr>
          <a:xfrm>
            <a:off x="5976379" y="6318000"/>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Cube 61"/>
          <p:cNvSpPr/>
          <p:nvPr userDrawn="1"/>
        </p:nvSpPr>
        <p:spPr>
          <a:xfrm>
            <a:off x="2516172" y="6178646"/>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Cube 64"/>
          <p:cNvSpPr/>
          <p:nvPr userDrawn="1"/>
        </p:nvSpPr>
        <p:spPr>
          <a:xfrm>
            <a:off x="6143306" y="591165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Cube 70"/>
          <p:cNvSpPr/>
          <p:nvPr userDrawn="1"/>
        </p:nvSpPr>
        <p:spPr>
          <a:xfrm>
            <a:off x="97565" y="5386765"/>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Cube 73"/>
          <p:cNvSpPr/>
          <p:nvPr userDrawn="1"/>
        </p:nvSpPr>
        <p:spPr>
          <a:xfrm>
            <a:off x="1164067" y="538676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Cube 74"/>
          <p:cNvSpPr/>
          <p:nvPr userDrawn="1"/>
        </p:nvSpPr>
        <p:spPr>
          <a:xfrm>
            <a:off x="1408169" y="6211761"/>
            <a:ext cx="360000" cy="180000"/>
          </a:xfrm>
          <a:prstGeom prst="cube">
            <a:avLst>
              <a:gd name="adj" fmla="val 4921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Cube 77"/>
          <p:cNvSpPr/>
          <p:nvPr userDrawn="1"/>
        </p:nvSpPr>
        <p:spPr>
          <a:xfrm>
            <a:off x="1425850" y="6092624"/>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Cube 80"/>
          <p:cNvSpPr/>
          <p:nvPr userDrawn="1"/>
        </p:nvSpPr>
        <p:spPr>
          <a:xfrm>
            <a:off x="2808633" y="602205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Cube 81"/>
          <p:cNvSpPr/>
          <p:nvPr userDrawn="1"/>
        </p:nvSpPr>
        <p:spPr>
          <a:xfrm>
            <a:off x="2246172" y="5719891"/>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Cube 65"/>
          <p:cNvSpPr/>
          <p:nvPr userDrawn="1"/>
        </p:nvSpPr>
        <p:spPr>
          <a:xfrm>
            <a:off x="6802520" y="5418000"/>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Cube 92"/>
          <p:cNvSpPr/>
          <p:nvPr userDrawn="1"/>
        </p:nvSpPr>
        <p:spPr>
          <a:xfrm>
            <a:off x="3738493" y="560599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Cube 93"/>
          <p:cNvSpPr/>
          <p:nvPr userDrawn="1"/>
        </p:nvSpPr>
        <p:spPr>
          <a:xfrm>
            <a:off x="6368700" y="6031761"/>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Cube 94"/>
          <p:cNvSpPr/>
          <p:nvPr userDrawn="1"/>
        </p:nvSpPr>
        <p:spPr>
          <a:xfrm>
            <a:off x="8819568" y="584205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Cube 95"/>
          <p:cNvSpPr/>
          <p:nvPr userDrawn="1"/>
        </p:nvSpPr>
        <p:spPr>
          <a:xfrm>
            <a:off x="5509527" y="6117205"/>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Cube 96"/>
          <p:cNvSpPr/>
          <p:nvPr userDrawn="1"/>
        </p:nvSpPr>
        <p:spPr>
          <a:xfrm>
            <a:off x="4415781" y="580894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Cube 105"/>
          <p:cNvSpPr/>
          <p:nvPr userDrawn="1"/>
        </p:nvSpPr>
        <p:spPr>
          <a:xfrm>
            <a:off x="7165271" y="6135938"/>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Cube 106"/>
          <p:cNvSpPr/>
          <p:nvPr userDrawn="1"/>
        </p:nvSpPr>
        <p:spPr>
          <a:xfrm>
            <a:off x="6728700" y="5779364"/>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Cube 107"/>
          <p:cNvSpPr/>
          <p:nvPr userDrawn="1"/>
        </p:nvSpPr>
        <p:spPr>
          <a:xfrm>
            <a:off x="7885271" y="6135938"/>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Cube 108"/>
          <p:cNvSpPr/>
          <p:nvPr userDrawn="1"/>
        </p:nvSpPr>
        <p:spPr>
          <a:xfrm>
            <a:off x="8353221" y="6053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Cube 109"/>
          <p:cNvSpPr/>
          <p:nvPr userDrawn="1"/>
        </p:nvSpPr>
        <p:spPr>
          <a:xfrm>
            <a:off x="7892346" y="601977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Cube 110"/>
          <p:cNvSpPr/>
          <p:nvPr userDrawn="1"/>
        </p:nvSpPr>
        <p:spPr>
          <a:xfrm>
            <a:off x="8282130" y="5741356"/>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Cube 111"/>
          <p:cNvSpPr/>
          <p:nvPr userDrawn="1"/>
        </p:nvSpPr>
        <p:spPr>
          <a:xfrm>
            <a:off x="6768261" y="6143000"/>
            <a:ext cx="360000" cy="180000"/>
          </a:xfrm>
          <a:prstGeom prst="cube">
            <a:avLst>
              <a:gd name="adj" fmla="val 49215"/>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Cube 112"/>
          <p:cNvSpPr/>
          <p:nvPr userDrawn="1"/>
        </p:nvSpPr>
        <p:spPr>
          <a:xfrm>
            <a:off x="7892346" y="5415938"/>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Cube 114"/>
          <p:cNvSpPr/>
          <p:nvPr userDrawn="1"/>
        </p:nvSpPr>
        <p:spPr>
          <a:xfrm>
            <a:off x="3225850" y="61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Cube 115"/>
          <p:cNvSpPr/>
          <p:nvPr userDrawn="1"/>
        </p:nvSpPr>
        <p:spPr>
          <a:xfrm>
            <a:off x="3598861" y="613800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Cube 116"/>
          <p:cNvSpPr/>
          <p:nvPr userDrawn="1"/>
        </p:nvSpPr>
        <p:spPr>
          <a:xfrm>
            <a:off x="4653261" y="5296765"/>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Cube 59"/>
          <p:cNvSpPr/>
          <p:nvPr userDrawn="1"/>
        </p:nvSpPr>
        <p:spPr>
          <a:xfrm>
            <a:off x="2955850" y="5662055"/>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Cube 60"/>
          <p:cNvSpPr/>
          <p:nvPr userDrawn="1"/>
        </p:nvSpPr>
        <p:spPr>
          <a:xfrm>
            <a:off x="4036907" y="5787335"/>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Cube 62"/>
          <p:cNvSpPr/>
          <p:nvPr userDrawn="1"/>
        </p:nvSpPr>
        <p:spPr>
          <a:xfrm>
            <a:off x="5886379" y="5458646"/>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Cube 63"/>
          <p:cNvSpPr/>
          <p:nvPr userDrawn="1"/>
        </p:nvSpPr>
        <p:spPr>
          <a:xfrm>
            <a:off x="6246379" y="509864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Cube 66"/>
          <p:cNvSpPr/>
          <p:nvPr userDrawn="1"/>
        </p:nvSpPr>
        <p:spPr>
          <a:xfrm>
            <a:off x="5533454" y="5098646"/>
            <a:ext cx="360000" cy="180000"/>
          </a:xfrm>
          <a:prstGeom prst="cube">
            <a:avLst>
              <a:gd name="adj" fmla="val 49215"/>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Cube 67"/>
          <p:cNvSpPr/>
          <p:nvPr userDrawn="1"/>
        </p:nvSpPr>
        <p:spPr>
          <a:xfrm>
            <a:off x="4563261" y="6167910"/>
            <a:ext cx="360000" cy="180000"/>
          </a:xfrm>
          <a:prstGeom prst="cube">
            <a:avLst>
              <a:gd name="adj" fmla="val 49215"/>
            </a:avLst>
          </a:prstGeom>
          <a:solidFill>
            <a:srgbClr val="7EA6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Cube 68"/>
          <p:cNvSpPr/>
          <p:nvPr userDrawn="1"/>
        </p:nvSpPr>
        <p:spPr>
          <a:xfrm>
            <a:off x="4177100" y="6176930"/>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Cube 69"/>
          <p:cNvSpPr/>
          <p:nvPr userDrawn="1"/>
        </p:nvSpPr>
        <p:spPr>
          <a:xfrm>
            <a:off x="3468493" y="5462339"/>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Cube 71"/>
          <p:cNvSpPr/>
          <p:nvPr userDrawn="1"/>
        </p:nvSpPr>
        <p:spPr>
          <a:xfrm>
            <a:off x="5509527" y="5607335"/>
            <a:ext cx="360000" cy="180000"/>
          </a:xfrm>
          <a:prstGeom prst="cube">
            <a:avLst>
              <a:gd name="adj" fmla="val 4921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ube 18"/>
          <p:cNvSpPr/>
          <p:nvPr userDrawn="1"/>
        </p:nvSpPr>
        <p:spPr>
          <a:xfrm>
            <a:off x="984067" y="5695990"/>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Cube 20"/>
          <p:cNvSpPr/>
          <p:nvPr userDrawn="1"/>
        </p:nvSpPr>
        <p:spPr>
          <a:xfrm>
            <a:off x="3845541" y="5508000"/>
            <a:ext cx="360000" cy="180000"/>
          </a:xfrm>
          <a:prstGeom prst="cube">
            <a:avLst>
              <a:gd name="adj" fmla="val 49215"/>
            </a:avLst>
          </a:prstGeom>
          <a:solidFill>
            <a:srgbClr val="5D24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Cube 54"/>
          <p:cNvSpPr/>
          <p:nvPr userDrawn="1"/>
        </p:nvSpPr>
        <p:spPr>
          <a:xfrm>
            <a:off x="2337774" y="5580000"/>
            <a:ext cx="360000" cy="180000"/>
          </a:xfrm>
          <a:prstGeom prst="cube">
            <a:avLst>
              <a:gd name="adj" fmla="val 49215"/>
            </a:avLst>
          </a:prstGeom>
          <a:solidFill>
            <a:srgbClr val="D77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Cube 36"/>
          <p:cNvSpPr/>
          <p:nvPr userDrawn="1"/>
        </p:nvSpPr>
        <p:spPr>
          <a:xfrm>
            <a:off x="6131760" y="5779364"/>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Cube 43"/>
          <p:cNvSpPr/>
          <p:nvPr userDrawn="1"/>
        </p:nvSpPr>
        <p:spPr>
          <a:xfrm>
            <a:off x="8425271" y="5607335"/>
            <a:ext cx="360000" cy="180000"/>
          </a:xfrm>
          <a:prstGeom prst="cube">
            <a:avLst>
              <a:gd name="adj" fmla="val 49215"/>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Cube 44"/>
          <p:cNvSpPr/>
          <p:nvPr userDrawn="1"/>
        </p:nvSpPr>
        <p:spPr>
          <a:xfrm>
            <a:off x="4950090" y="5839762"/>
            <a:ext cx="360000" cy="180000"/>
          </a:xfrm>
          <a:prstGeom prst="cube">
            <a:avLst>
              <a:gd name="adj" fmla="val 49215"/>
            </a:avLst>
          </a:prstGeom>
          <a:solidFill>
            <a:srgbClr val="8C224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Cube 39"/>
          <p:cNvSpPr/>
          <p:nvPr userDrawn="1"/>
        </p:nvSpPr>
        <p:spPr>
          <a:xfrm>
            <a:off x="5839097" y="6101356"/>
            <a:ext cx="360000" cy="180000"/>
          </a:xfrm>
          <a:prstGeom prst="cube">
            <a:avLst>
              <a:gd name="adj" fmla="val 49215"/>
            </a:avLst>
          </a:prstGeom>
          <a:solidFill>
            <a:srgbClr val="0082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0" name="Group 189"/>
          <p:cNvGrpSpPr/>
          <p:nvPr userDrawn="1"/>
        </p:nvGrpSpPr>
        <p:grpSpPr>
          <a:xfrm>
            <a:off x="-3084" y="-30574"/>
            <a:ext cx="9164084" cy="6888574"/>
            <a:chOff x="-3084" y="-30574"/>
            <a:chExt cx="9164084" cy="6888574"/>
          </a:xfrm>
        </p:grpSpPr>
        <p:sp>
          <p:nvSpPr>
            <p:cNvPr id="193" name="Rectangle 192"/>
            <p:cNvSpPr/>
            <p:nvPr userDrawn="1"/>
          </p:nvSpPr>
          <p:spPr>
            <a:xfrm>
              <a:off x="1590" y="6120000"/>
              <a:ext cx="9159410" cy="73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sp>
          <p:nvSpPr>
            <p:cNvPr id="194" name="Rectangle 193"/>
            <p:cNvSpPr/>
            <p:nvPr userDrawn="1"/>
          </p:nvSpPr>
          <p:spPr>
            <a:xfrm>
              <a:off x="-3084" y="-30574"/>
              <a:ext cx="9164083" cy="57905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ranklin Gothic Book"/>
              </a:endParaRPr>
            </a:p>
          </p:txBody>
        </p:sp>
      </p:grpSp>
      <p:sp>
        <p:nvSpPr>
          <p:cNvPr id="195" name="Text Placeholder 6" descr="First level - paragraph text&#10;Second level - bullet 1&#10;Third level - bullet 2&#10;&#10;No more than 100 words per slide" title="Main text copy"/>
          <p:cNvSpPr>
            <a:spLocks noGrp="1"/>
          </p:cNvSpPr>
          <p:nvPr>
            <p:ph type="body" sz="quarter" idx="13"/>
          </p:nvPr>
        </p:nvSpPr>
        <p:spPr>
          <a:xfrm>
            <a:off x="72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pic>
        <p:nvPicPr>
          <p:cNvPr id="196" name="Picture 19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399487" y="210357"/>
            <a:ext cx="1430017" cy="724560"/>
          </a:xfrm>
          <a:prstGeom prst="rect">
            <a:avLst/>
          </a:prstGeom>
        </p:spPr>
      </p:pic>
      <p:sp>
        <p:nvSpPr>
          <p:cNvPr id="197" name="Text Placeholder 6" descr="First level - paragraph text&#10;Second level - bullet 1&#10;Third level - bullet 2&#10;&#10;No more than 100 words per slide" title="Main text copy"/>
          <p:cNvSpPr>
            <a:spLocks noGrp="1"/>
          </p:cNvSpPr>
          <p:nvPr>
            <p:ph type="body" sz="quarter" idx="14"/>
          </p:nvPr>
        </p:nvSpPr>
        <p:spPr>
          <a:xfrm>
            <a:off x="4680000" y="2160589"/>
            <a:ext cx="3600000" cy="3239411"/>
          </a:xfrm>
          <a:prstGeom prst="rect">
            <a:avLst/>
          </a:prstGeom>
        </p:spPr>
        <p:txBody>
          <a:bodyPr lIns="0" tIns="0" rIns="0" bIns="0">
            <a:noAutofit/>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Mastertextformat bearbeiten</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Zweite Ebene</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Dritte Ebene</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de-DE"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Vierte Ebene</a:t>
            </a:r>
          </a:p>
        </p:txBody>
      </p:sp>
      <p:sp>
        <p:nvSpPr>
          <p:cNvPr id="198" name="Title 1"/>
          <p:cNvSpPr>
            <a:spLocks noGrp="1"/>
          </p:cNvSpPr>
          <p:nvPr>
            <p:ph type="title"/>
          </p:nvPr>
        </p:nvSpPr>
        <p:spPr>
          <a:xfrm>
            <a:off x="719134" y="0"/>
            <a:ext cx="6291266" cy="1079499"/>
          </a:xfrm>
        </p:spPr>
        <p:txBody>
          <a:bodyPr/>
          <a:lstStyle/>
          <a:p>
            <a:r>
              <a:rPr lang="de-DE"/>
              <a:t>Mastertitelformat bearbeiten</a:t>
            </a:r>
            <a:endParaRPr lang="en-US" dirty="0"/>
          </a:p>
        </p:txBody>
      </p:sp>
      <p:cxnSp>
        <p:nvCxnSpPr>
          <p:cNvPr id="199" name="Straight Connector 198"/>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98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
                                        <p:tgtEl>
                                          <p:spTgt spid="17"/>
                                        </p:tgtEl>
                                      </p:cBhvr>
                                    </p:animEffect>
                                  </p:childTnLst>
                                </p:cTn>
                              </p:par>
                            </p:childTnLst>
                          </p:cTn>
                        </p:par>
                        <p:par>
                          <p:cTn id="8" fill="hold">
                            <p:stCondLst>
                              <p:cond delay="2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
                                        <p:tgtEl>
                                          <p:spTgt spid="18"/>
                                        </p:tgtEl>
                                      </p:cBhvr>
                                    </p:animEffect>
                                  </p:childTnLst>
                                </p:cTn>
                              </p:par>
                            </p:childTnLst>
                          </p:cTn>
                        </p:par>
                        <p:par>
                          <p:cTn id="12" fill="hold">
                            <p:stCondLst>
                              <p:cond delay="4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200"/>
                                        <p:tgtEl>
                                          <p:spTgt spid="21"/>
                                        </p:tgtEl>
                                      </p:cBhvr>
                                    </p:animEffect>
                                  </p:childTnLst>
                                </p:cTn>
                              </p:par>
                            </p:childTnLst>
                          </p:cTn>
                        </p:par>
                        <p:par>
                          <p:cTn id="16" fill="hold">
                            <p:stCondLst>
                              <p:cond delay="6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
                                        <p:tgtEl>
                                          <p:spTgt spid="24"/>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
                                        <p:tgtEl>
                                          <p:spTgt spid="25"/>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
                                        <p:tgtEl>
                                          <p:spTgt spid="26"/>
                                        </p:tgtEl>
                                      </p:cBhvr>
                                    </p:animEffect>
                                  </p:childTnLst>
                                </p:cTn>
                              </p:par>
                            </p:childTnLst>
                          </p:cTn>
                        </p:par>
                        <p:par>
                          <p:cTn id="28" fill="hold">
                            <p:stCondLst>
                              <p:cond delay="12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00"/>
                                        <p:tgtEl>
                                          <p:spTgt spid="32"/>
                                        </p:tgtEl>
                                      </p:cBhvr>
                                    </p:animEffect>
                                  </p:childTnLst>
                                </p:cTn>
                              </p:par>
                            </p:childTnLst>
                          </p:cTn>
                        </p:par>
                        <p:par>
                          <p:cTn id="32" fill="hold">
                            <p:stCondLst>
                              <p:cond delay="14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200"/>
                                        <p:tgtEl>
                                          <p:spTgt spid="38"/>
                                        </p:tgtEl>
                                      </p:cBhvr>
                                    </p:animEffect>
                                  </p:childTnLst>
                                </p:cTn>
                              </p:par>
                            </p:childTnLst>
                          </p:cTn>
                        </p:par>
                        <p:par>
                          <p:cTn id="36" fill="hold">
                            <p:stCondLst>
                              <p:cond delay="16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200"/>
                                        <p:tgtEl>
                                          <p:spTgt spid="40"/>
                                        </p:tgtEl>
                                      </p:cBhvr>
                                    </p:animEffect>
                                  </p:childTnLst>
                                </p:cTn>
                              </p:par>
                            </p:childTnLst>
                          </p:cTn>
                        </p:par>
                        <p:par>
                          <p:cTn id="40" fill="hold">
                            <p:stCondLst>
                              <p:cond delay="18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200"/>
                                        <p:tgtEl>
                                          <p:spTgt spid="42"/>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200"/>
                                        <p:tgtEl>
                                          <p:spTgt spid="46"/>
                                        </p:tgtEl>
                                      </p:cBhvr>
                                    </p:animEffect>
                                  </p:childTnLst>
                                </p:cTn>
                              </p:par>
                            </p:childTnLst>
                          </p:cTn>
                        </p:par>
                        <p:par>
                          <p:cTn id="48" fill="hold">
                            <p:stCondLst>
                              <p:cond delay="2200"/>
                            </p:stCondLst>
                            <p:childTnLst>
                              <p:par>
                                <p:cTn id="49" presetID="10" presetClass="entr" presetSubtype="0"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200"/>
                                        <p:tgtEl>
                                          <p:spTgt spid="53"/>
                                        </p:tgtEl>
                                      </p:cBhvr>
                                    </p:animEffect>
                                  </p:childTnLst>
                                </p:cTn>
                              </p:par>
                            </p:childTnLst>
                          </p:cTn>
                        </p:par>
                        <p:par>
                          <p:cTn id="52" fill="hold">
                            <p:stCondLst>
                              <p:cond delay="2400"/>
                            </p:stCondLst>
                            <p:childTnLst>
                              <p:par>
                                <p:cTn id="53" presetID="10" presetClass="entr" presetSubtype="0" fill="hold" grpId="0" nodeType="after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200"/>
                                        <p:tgtEl>
                                          <p:spTgt spid="59"/>
                                        </p:tgtEl>
                                      </p:cBhvr>
                                    </p:animEffect>
                                  </p:childTnLst>
                                </p:cTn>
                              </p:par>
                            </p:childTnLst>
                          </p:cTn>
                        </p:par>
                        <p:par>
                          <p:cTn id="56" fill="hold">
                            <p:stCondLst>
                              <p:cond delay="2600"/>
                            </p:stCondLst>
                            <p:childTnLst>
                              <p:par>
                                <p:cTn id="57" presetID="10"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200"/>
                                        <p:tgtEl>
                                          <p:spTgt spid="62"/>
                                        </p:tgtEl>
                                      </p:cBhvr>
                                    </p:animEffect>
                                  </p:childTnLst>
                                </p:cTn>
                              </p:par>
                            </p:childTnLst>
                          </p:cTn>
                        </p:par>
                        <p:par>
                          <p:cTn id="60" fill="hold">
                            <p:stCondLst>
                              <p:cond delay="2800"/>
                            </p:stCondLst>
                            <p:childTnLst>
                              <p:par>
                                <p:cTn id="61" presetID="10" presetClass="entr" presetSubtype="0"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200"/>
                                        <p:tgtEl>
                                          <p:spTgt spid="66"/>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200"/>
                                        <p:tgtEl>
                                          <p:spTgt spid="51"/>
                                        </p:tgtEl>
                                      </p:cBhvr>
                                    </p:animEffect>
                                  </p:childTnLst>
                                </p:cTn>
                              </p:par>
                            </p:childTnLst>
                          </p:cTn>
                        </p:par>
                        <p:par>
                          <p:cTn id="68" fill="hold">
                            <p:stCondLst>
                              <p:cond delay="3200"/>
                            </p:stCondLst>
                            <p:childTnLst>
                              <p:par>
                                <p:cTn id="69" presetID="10" presetClass="entr" presetSubtype="0"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200"/>
                                        <p:tgtEl>
                                          <p:spTgt spid="14"/>
                                        </p:tgtEl>
                                      </p:cBhvr>
                                    </p:animEffect>
                                  </p:childTnLst>
                                </p:cTn>
                              </p:par>
                            </p:childTnLst>
                          </p:cTn>
                        </p:par>
                        <p:par>
                          <p:cTn id="72" fill="hold">
                            <p:stCondLst>
                              <p:cond delay="3400"/>
                            </p:stCondLst>
                            <p:childTnLst>
                              <p:par>
                                <p:cTn id="73" presetID="10"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200"/>
                                        <p:tgtEl>
                                          <p:spTgt spid="11"/>
                                        </p:tgtEl>
                                      </p:cBhvr>
                                    </p:animEffect>
                                  </p:childTnLst>
                                </p:cTn>
                              </p:par>
                            </p:childTnLst>
                          </p:cTn>
                        </p:par>
                        <p:par>
                          <p:cTn id="76" fill="hold">
                            <p:stCondLst>
                              <p:cond delay="3600"/>
                            </p:stCondLst>
                            <p:childTnLst>
                              <p:par>
                                <p:cTn id="77" presetID="10" presetClass="entr" presetSubtype="0"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00"/>
                                        <p:tgtEl>
                                          <p:spTgt spid="13"/>
                                        </p:tgtEl>
                                      </p:cBhvr>
                                    </p:animEffect>
                                  </p:childTnLst>
                                </p:cTn>
                              </p:par>
                            </p:childTnLst>
                          </p:cTn>
                        </p:par>
                        <p:par>
                          <p:cTn id="80" fill="hold">
                            <p:stCondLst>
                              <p:cond delay="3800"/>
                            </p:stCondLst>
                            <p:childTnLst>
                              <p:par>
                                <p:cTn id="81" presetID="10"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200"/>
                                        <p:tgtEl>
                                          <p:spTgt spid="15"/>
                                        </p:tgtEl>
                                      </p:cBhvr>
                                    </p:animEffect>
                                  </p:childTnLst>
                                </p:cTn>
                              </p:par>
                            </p:childTnLst>
                          </p:cTn>
                        </p:par>
                        <p:par>
                          <p:cTn id="84" fill="hold">
                            <p:stCondLst>
                              <p:cond delay="4000"/>
                            </p:stCondLst>
                            <p:childTnLst>
                              <p:par>
                                <p:cTn id="85" presetID="10" presetClass="entr" presetSubtype="0"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200"/>
                                        <p:tgtEl>
                                          <p:spTgt spid="20"/>
                                        </p:tgtEl>
                                      </p:cBhvr>
                                    </p:animEffect>
                                  </p:childTnLst>
                                </p:cTn>
                              </p:par>
                            </p:childTnLst>
                          </p:cTn>
                        </p:par>
                        <p:par>
                          <p:cTn id="88" fill="hold">
                            <p:stCondLst>
                              <p:cond delay="4200"/>
                            </p:stCondLst>
                            <p:childTnLst>
                              <p:par>
                                <p:cTn id="89" presetID="10" presetClass="entr" presetSubtype="0"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200"/>
                                        <p:tgtEl>
                                          <p:spTgt spid="22"/>
                                        </p:tgtEl>
                                      </p:cBhvr>
                                    </p:animEffect>
                                  </p:childTnLst>
                                </p:cTn>
                              </p:par>
                            </p:childTnLst>
                          </p:cTn>
                        </p:par>
                        <p:par>
                          <p:cTn id="92" fill="hold">
                            <p:stCondLst>
                              <p:cond delay="4400"/>
                            </p:stCondLst>
                            <p:childTnLst>
                              <p:par>
                                <p:cTn id="93" presetID="10" presetClass="entr" presetSubtype="0" fill="hold" grpId="0" nodeType="after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fade">
                                      <p:cBhvr>
                                        <p:cTn id="95" dur="200"/>
                                        <p:tgtEl>
                                          <p:spTgt spid="55"/>
                                        </p:tgtEl>
                                      </p:cBhvr>
                                    </p:animEffect>
                                  </p:childTnLst>
                                </p:cTn>
                              </p:par>
                            </p:childTnLst>
                          </p:cTn>
                        </p:par>
                        <p:par>
                          <p:cTn id="96" fill="hold">
                            <p:stCondLst>
                              <p:cond delay="4600"/>
                            </p:stCondLst>
                            <p:childTnLst>
                              <p:par>
                                <p:cTn id="97" presetID="10" presetClass="entr" presetSubtype="0"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200"/>
                                        <p:tgtEl>
                                          <p:spTgt spid="31"/>
                                        </p:tgtEl>
                                      </p:cBhvr>
                                    </p:animEffect>
                                  </p:childTnLst>
                                </p:cTn>
                              </p:par>
                            </p:childTnLst>
                          </p:cTn>
                        </p:par>
                        <p:par>
                          <p:cTn id="100" fill="hold">
                            <p:stCondLst>
                              <p:cond delay="4800"/>
                            </p:stCondLst>
                            <p:childTnLst>
                              <p:par>
                                <p:cTn id="101" presetID="10" presetClass="entr" presetSubtype="0"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200"/>
                                        <p:tgtEl>
                                          <p:spTgt spid="33"/>
                                        </p:tgtEl>
                                      </p:cBhvr>
                                    </p:animEffect>
                                  </p:childTnLst>
                                </p:cTn>
                              </p:par>
                            </p:childTnLst>
                          </p:cTn>
                        </p:par>
                        <p:par>
                          <p:cTn id="104" fill="hold">
                            <p:stCondLst>
                              <p:cond delay="5000"/>
                            </p:stCondLst>
                            <p:childTnLst>
                              <p:par>
                                <p:cTn id="105" presetID="10" presetClass="entr" presetSubtype="0"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200"/>
                                        <p:tgtEl>
                                          <p:spTgt spid="37"/>
                                        </p:tgtEl>
                                      </p:cBhvr>
                                    </p:animEffect>
                                  </p:childTnLst>
                                </p:cTn>
                              </p:par>
                            </p:childTnLst>
                          </p:cTn>
                        </p:par>
                        <p:par>
                          <p:cTn id="108" fill="hold">
                            <p:stCondLst>
                              <p:cond delay="5200"/>
                            </p:stCondLst>
                            <p:childTnLst>
                              <p:par>
                                <p:cTn id="109" presetID="10" presetClass="entr" presetSubtype="0" fill="hold" grpId="0" nodeType="after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200"/>
                                        <p:tgtEl>
                                          <p:spTgt spid="75"/>
                                        </p:tgtEl>
                                      </p:cBhvr>
                                    </p:animEffect>
                                  </p:childTnLst>
                                </p:cTn>
                              </p:par>
                            </p:childTnLst>
                          </p:cTn>
                        </p:par>
                        <p:par>
                          <p:cTn id="112" fill="hold">
                            <p:stCondLst>
                              <p:cond delay="5400"/>
                            </p:stCondLst>
                            <p:childTnLst>
                              <p:par>
                                <p:cTn id="113" presetID="10" presetClass="entr" presetSubtype="0" fill="hold" grpId="0" nodeType="after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200"/>
                                        <p:tgtEl>
                                          <p:spTgt spid="78"/>
                                        </p:tgtEl>
                                      </p:cBhvr>
                                    </p:animEffect>
                                  </p:childTnLst>
                                </p:cTn>
                              </p:par>
                            </p:childTnLst>
                          </p:cTn>
                        </p:par>
                        <p:par>
                          <p:cTn id="116" fill="hold">
                            <p:stCondLst>
                              <p:cond delay="5600"/>
                            </p:stCondLst>
                            <p:childTnLst>
                              <p:par>
                                <p:cTn id="117" presetID="10" presetClass="entr" presetSubtype="0" fill="hold" grpId="0" nodeType="afterEffect">
                                  <p:stCondLst>
                                    <p:cond delay="0"/>
                                  </p:stCondLst>
                                  <p:childTnLst>
                                    <p:set>
                                      <p:cBhvr>
                                        <p:cTn id="118" dur="1" fill="hold">
                                          <p:stCondLst>
                                            <p:cond delay="0"/>
                                          </p:stCondLst>
                                        </p:cTn>
                                        <p:tgtEl>
                                          <p:spTgt spid="81"/>
                                        </p:tgtEl>
                                        <p:attrNameLst>
                                          <p:attrName>style.visibility</p:attrName>
                                        </p:attrNameLst>
                                      </p:cBhvr>
                                      <p:to>
                                        <p:strVal val="visible"/>
                                      </p:to>
                                    </p:set>
                                    <p:animEffect transition="in" filter="fade">
                                      <p:cBhvr>
                                        <p:cTn id="119" dur="200"/>
                                        <p:tgtEl>
                                          <p:spTgt spid="81"/>
                                        </p:tgtEl>
                                      </p:cBhvr>
                                    </p:animEffect>
                                  </p:childTnLst>
                                </p:cTn>
                              </p:par>
                            </p:childTnLst>
                          </p:cTn>
                        </p:par>
                        <p:par>
                          <p:cTn id="120" fill="hold">
                            <p:stCondLst>
                              <p:cond delay="5800"/>
                            </p:stCondLst>
                            <p:childTnLst>
                              <p:par>
                                <p:cTn id="121" presetID="10" presetClass="entr" presetSubtype="0" fill="hold" grpId="0" nodeType="after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fade">
                                      <p:cBhvr>
                                        <p:cTn id="123" dur="200"/>
                                        <p:tgtEl>
                                          <p:spTgt spid="93"/>
                                        </p:tgtEl>
                                      </p:cBhvr>
                                    </p:animEffect>
                                  </p:childTnLst>
                                </p:cTn>
                              </p:par>
                            </p:childTnLst>
                          </p:cTn>
                        </p:par>
                        <p:par>
                          <p:cTn id="124" fill="hold">
                            <p:stCondLst>
                              <p:cond delay="6000"/>
                            </p:stCondLst>
                            <p:childTnLst>
                              <p:par>
                                <p:cTn id="125" presetID="10" presetClass="entr" presetSubtype="0" fill="hold" grpId="0" nodeType="afterEffect">
                                  <p:stCondLst>
                                    <p:cond delay="0"/>
                                  </p:stCondLst>
                                  <p:childTnLst>
                                    <p:set>
                                      <p:cBhvr>
                                        <p:cTn id="126" dur="1" fill="hold">
                                          <p:stCondLst>
                                            <p:cond delay="0"/>
                                          </p:stCondLst>
                                        </p:cTn>
                                        <p:tgtEl>
                                          <p:spTgt spid="94"/>
                                        </p:tgtEl>
                                        <p:attrNameLst>
                                          <p:attrName>style.visibility</p:attrName>
                                        </p:attrNameLst>
                                      </p:cBhvr>
                                      <p:to>
                                        <p:strVal val="visible"/>
                                      </p:to>
                                    </p:set>
                                    <p:animEffect transition="in" filter="fade">
                                      <p:cBhvr>
                                        <p:cTn id="127" dur="200"/>
                                        <p:tgtEl>
                                          <p:spTgt spid="94"/>
                                        </p:tgtEl>
                                      </p:cBhvr>
                                    </p:animEffect>
                                  </p:childTnLst>
                                </p:cTn>
                              </p:par>
                            </p:childTnLst>
                          </p:cTn>
                        </p:par>
                        <p:par>
                          <p:cTn id="128" fill="hold">
                            <p:stCondLst>
                              <p:cond delay="6200"/>
                            </p:stCondLst>
                            <p:childTnLst>
                              <p:par>
                                <p:cTn id="129" presetID="10" presetClass="entr" presetSubtype="0" fill="hold" grpId="0" nodeType="afterEffect">
                                  <p:stCondLst>
                                    <p:cond delay="0"/>
                                  </p:stCondLst>
                                  <p:childTnLst>
                                    <p:set>
                                      <p:cBhvr>
                                        <p:cTn id="130" dur="1" fill="hold">
                                          <p:stCondLst>
                                            <p:cond delay="0"/>
                                          </p:stCondLst>
                                        </p:cTn>
                                        <p:tgtEl>
                                          <p:spTgt spid="95"/>
                                        </p:tgtEl>
                                        <p:attrNameLst>
                                          <p:attrName>style.visibility</p:attrName>
                                        </p:attrNameLst>
                                      </p:cBhvr>
                                      <p:to>
                                        <p:strVal val="visible"/>
                                      </p:to>
                                    </p:set>
                                    <p:animEffect transition="in" filter="fade">
                                      <p:cBhvr>
                                        <p:cTn id="131" dur="200"/>
                                        <p:tgtEl>
                                          <p:spTgt spid="95"/>
                                        </p:tgtEl>
                                      </p:cBhvr>
                                    </p:animEffect>
                                  </p:childTnLst>
                                </p:cTn>
                              </p:par>
                            </p:childTnLst>
                          </p:cTn>
                        </p:par>
                        <p:par>
                          <p:cTn id="132" fill="hold">
                            <p:stCondLst>
                              <p:cond delay="6400"/>
                            </p:stCondLst>
                            <p:childTnLst>
                              <p:par>
                                <p:cTn id="133" presetID="10" presetClass="entr" presetSubtype="0" fill="hold" grpId="0" nodeType="afterEffect">
                                  <p:stCondLst>
                                    <p:cond delay="0"/>
                                  </p:stCondLst>
                                  <p:childTnLst>
                                    <p:set>
                                      <p:cBhvr>
                                        <p:cTn id="134" dur="1" fill="hold">
                                          <p:stCondLst>
                                            <p:cond delay="0"/>
                                          </p:stCondLst>
                                        </p:cTn>
                                        <p:tgtEl>
                                          <p:spTgt spid="96"/>
                                        </p:tgtEl>
                                        <p:attrNameLst>
                                          <p:attrName>style.visibility</p:attrName>
                                        </p:attrNameLst>
                                      </p:cBhvr>
                                      <p:to>
                                        <p:strVal val="visible"/>
                                      </p:to>
                                    </p:set>
                                    <p:animEffect transition="in" filter="fade">
                                      <p:cBhvr>
                                        <p:cTn id="135" dur="200"/>
                                        <p:tgtEl>
                                          <p:spTgt spid="96"/>
                                        </p:tgtEl>
                                      </p:cBhvr>
                                    </p:animEffect>
                                  </p:childTnLst>
                                </p:cTn>
                              </p:par>
                            </p:childTnLst>
                          </p:cTn>
                        </p:par>
                        <p:par>
                          <p:cTn id="136" fill="hold">
                            <p:stCondLst>
                              <p:cond delay="6600"/>
                            </p:stCondLst>
                            <p:childTnLst>
                              <p:par>
                                <p:cTn id="137" presetID="10" presetClass="entr" presetSubtype="0" fill="hold" grpId="0" nodeType="afterEffect">
                                  <p:stCondLst>
                                    <p:cond delay="0"/>
                                  </p:stCondLst>
                                  <p:childTnLst>
                                    <p:set>
                                      <p:cBhvr>
                                        <p:cTn id="138" dur="1" fill="hold">
                                          <p:stCondLst>
                                            <p:cond delay="0"/>
                                          </p:stCondLst>
                                        </p:cTn>
                                        <p:tgtEl>
                                          <p:spTgt spid="107"/>
                                        </p:tgtEl>
                                        <p:attrNameLst>
                                          <p:attrName>style.visibility</p:attrName>
                                        </p:attrNameLst>
                                      </p:cBhvr>
                                      <p:to>
                                        <p:strVal val="visible"/>
                                      </p:to>
                                    </p:set>
                                    <p:animEffect transition="in" filter="fade">
                                      <p:cBhvr>
                                        <p:cTn id="139" dur="200"/>
                                        <p:tgtEl>
                                          <p:spTgt spid="107"/>
                                        </p:tgtEl>
                                      </p:cBhvr>
                                    </p:animEffect>
                                  </p:childTnLst>
                                </p:cTn>
                              </p:par>
                            </p:childTnLst>
                          </p:cTn>
                        </p:par>
                        <p:par>
                          <p:cTn id="140" fill="hold">
                            <p:stCondLst>
                              <p:cond delay="6800"/>
                            </p:stCondLst>
                            <p:childTnLst>
                              <p:par>
                                <p:cTn id="141" presetID="10" presetClass="entr" presetSubtype="0" fill="hold" grpId="0" nodeType="afterEffect">
                                  <p:stCondLst>
                                    <p:cond delay="0"/>
                                  </p:stCondLst>
                                  <p:childTnLst>
                                    <p:set>
                                      <p:cBhvr>
                                        <p:cTn id="142" dur="1" fill="hold">
                                          <p:stCondLst>
                                            <p:cond delay="0"/>
                                          </p:stCondLst>
                                        </p:cTn>
                                        <p:tgtEl>
                                          <p:spTgt spid="110"/>
                                        </p:tgtEl>
                                        <p:attrNameLst>
                                          <p:attrName>style.visibility</p:attrName>
                                        </p:attrNameLst>
                                      </p:cBhvr>
                                      <p:to>
                                        <p:strVal val="visible"/>
                                      </p:to>
                                    </p:set>
                                    <p:animEffect transition="in" filter="fade">
                                      <p:cBhvr>
                                        <p:cTn id="143" dur="200"/>
                                        <p:tgtEl>
                                          <p:spTgt spid="110"/>
                                        </p:tgtEl>
                                      </p:cBhvr>
                                    </p:animEffect>
                                  </p:childTnLst>
                                </p:cTn>
                              </p:par>
                            </p:childTnLst>
                          </p:cTn>
                        </p:par>
                        <p:par>
                          <p:cTn id="144" fill="hold">
                            <p:stCondLst>
                              <p:cond delay="7000"/>
                            </p:stCondLst>
                            <p:childTnLst>
                              <p:par>
                                <p:cTn id="145" presetID="10" presetClass="entr" presetSubtype="0" fill="hold" grpId="0" nodeType="afterEffect">
                                  <p:stCondLst>
                                    <p:cond delay="0"/>
                                  </p:stCondLst>
                                  <p:childTnLst>
                                    <p:set>
                                      <p:cBhvr>
                                        <p:cTn id="146" dur="1" fill="hold">
                                          <p:stCondLst>
                                            <p:cond delay="0"/>
                                          </p:stCondLst>
                                        </p:cTn>
                                        <p:tgtEl>
                                          <p:spTgt spid="111"/>
                                        </p:tgtEl>
                                        <p:attrNameLst>
                                          <p:attrName>style.visibility</p:attrName>
                                        </p:attrNameLst>
                                      </p:cBhvr>
                                      <p:to>
                                        <p:strVal val="visible"/>
                                      </p:to>
                                    </p:set>
                                    <p:animEffect transition="in" filter="fade">
                                      <p:cBhvr>
                                        <p:cTn id="147" dur="200"/>
                                        <p:tgtEl>
                                          <p:spTgt spid="111"/>
                                        </p:tgtEl>
                                      </p:cBhvr>
                                    </p:animEffect>
                                  </p:childTnLst>
                                </p:cTn>
                              </p:par>
                            </p:childTnLst>
                          </p:cTn>
                        </p:par>
                        <p:par>
                          <p:cTn id="148" fill="hold">
                            <p:stCondLst>
                              <p:cond delay="7200"/>
                            </p:stCondLst>
                            <p:childTnLst>
                              <p:par>
                                <p:cTn id="149" presetID="10" presetClass="entr" presetSubtype="0" fill="hold" grpId="0" nodeType="afterEffect">
                                  <p:stCondLst>
                                    <p:cond delay="0"/>
                                  </p:stCondLst>
                                  <p:childTnLst>
                                    <p:set>
                                      <p:cBhvr>
                                        <p:cTn id="150" dur="1" fill="hold">
                                          <p:stCondLst>
                                            <p:cond delay="0"/>
                                          </p:stCondLst>
                                        </p:cTn>
                                        <p:tgtEl>
                                          <p:spTgt spid="112"/>
                                        </p:tgtEl>
                                        <p:attrNameLst>
                                          <p:attrName>style.visibility</p:attrName>
                                        </p:attrNameLst>
                                      </p:cBhvr>
                                      <p:to>
                                        <p:strVal val="visible"/>
                                      </p:to>
                                    </p:set>
                                    <p:animEffect transition="in" filter="fade">
                                      <p:cBhvr>
                                        <p:cTn id="151" dur="200"/>
                                        <p:tgtEl>
                                          <p:spTgt spid="112"/>
                                        </p:tgtEl>
                                      </p:cBhvr>
                                    </p:animEffect>
                                  </p:childTnLst>
                                </p:cTn>
                              </p:par>
                            </p:childTnLst>
                          </p:cTn>
                        </p:par>
                        <p:par>
                          <p:cTn id="152" fill="hold">
                            <p:stCondLst>
                              <p:cond delay="7400"/>
                            </p:stCondLst>
                            <p:childTnLst>
                              <p:par>
                                <p:cTn id="153" presetID="10" presetClass="entr" presetSubtype="0" fill="hold" grpId="0" nodeType="afterEffect">
                                  <p:stCondLst>
                                    <p:cond delay="0"/>
                                  </p:stCondLst>
                                  <p:childTnLst>
                                    <p:set>
                                      <p:cBhvr>
                                        <p:cTn id="154" dur="1" fill="hold">
                                          <p:stCondLst>
                                            <p:cond delay="0"/>
                                          </p:stCondLst>
                                        </p:cTn>
                                        <p:tgtEl>
                                          <p:spTgt spid="109"/>
                                        </p:tgtEl>
                                        <p:attrNameLst>
                                          <p:attrName>style.visibility</p:attrName>
                                        </p:attrNameLst>
                                      </p:cBhvr>
                                      <p:to>
                                        <p:strVal val="visible"/>
                                      </p:to>
                                    </p:set>
                                    <p:animEffect transition="in" filter="fade">
                                      <p:cBhvr>
                                        <p:cTn id="155" dur="200"/>
                                        <p:tgtEl>
                                          <p:spTgt spid="109"/>
                                        </p:tgtEl>
                                      </p:cBhvr>
                                    </p:animEffect>
                                  </p:childTnLst>
                                </p:cTn>
                              </p:par>
                            </p:childTnLst>
                          </p:cTn>
                        </p:par>
                        <p:par>
                          <p:cTn id="156" fill="hold">
                            <p:stCondLst>
                              <p:cond delay="7600"/>
                            </p:stCondLst>
                            <p:childTnLst>
                              <p:par>
                                <p:cTn id="157" presetID="10" presetClass="entr" presetSubtype="0" fill="hold" grpId="0" nodeType="afterEffect">
                                  <p:stCondLst>
                                    <p:cond delay="0"/>
                                  </p:stCondLst>
                                  <p:childTnLst>
                                    <p:set>
                                      <p:cBhvr>
                                        <p:cTn id="158" dur="1" fill="hold">
                                          <p:stCondLst>
                                            <p:cond delay="0"/>
                                          </p:stCondLst>
                                        </p:cTn>
                                        <p:tgtEl>
                                          <p:spTgt spid="115"/>
                                        </p:tgtEl>
                                        <p:attrNameLst>
                                          <p:attrName>style.visibility</p:attrName>
                                        </p:attrNameLst>
                                      </p:cBhvr>
                                      <p:to>
                                        <p:strVal val="visible"/>
                                      </p:to>
                                    </p:set>
                                    <p:animEffect transition="in" filter="fade">
                                      <p:cBhvr>
                                        <p:cTn id="159" dur="200"/>
                                        <p:tgtEl>
                                          <p:spTgt spid="115"/>
                                        </p:tgtEl>
                                      </p:cBhvr>
                                    </p:animEffect>
                                  </p:childTnLst>
                                </p:cTn>
                              </p:par>
                            </p:childTnLst>
                          </p:cTn>
                        </p:par>
                        <p:par>
                          <p:cTn id="160" fill="hold">
                            <p:stCondLst>
                              <p:cond delay="7800"/>
                            </p:stCondLst>
                            <p:childTnLst>
                              <p:par>
                                <p:cTn id="161" presetID="10" presetClass="entr" presetSubtype="0" fill="hold" grpId="0" nodeType="afterEffect">
                                  <p:stCondLst>
                                    <p:cond delay="0"/>
                                  </p:stCondLst>
                                  <p:childTnLst>
                                    <p:set>
                                      <p:cBhvr>
                                        <p:cTn id="162" dur="1" fill="hold">
                                          <p:stCondLst>
                                            <p:cond delay="0"/>
                                          </p:stCondLst>
                                        </p:cTn>
                                        <p:tgtEl>
                                          <p:spTgt spid="116"/>
                                        </p:tgtEl>
                                        <p:attrNameLst>
                                          <p:attrName>style.visibility</p:attrName>
                                        </p:attrNameLst>
                                      </p:cBhvr>
                                      <p:to>
                                        <p:strVal val="visible"/>
                                      </p:to>
                                    </p:set>
                                    <p:animEffect transition="in" filter="fade">
                                      <p:cBhvr>
                                        <p:cTn id="163" dur="200"/>
                                        <p:tgtEl>
                                          <p:spTgt spid="116"/>
                                        </p:tgtEl>
                                      </p:cBhvr>
                                    </p:animEffect>
                                  </p:childTnLst>
                                </p:cTn>
                              </p:par>
                            </p:childTnLst>
                          </p:cTn>
                        </p:par>
                        <p:par>
                          <p:cTn id="164" fill="hold">
                            <p:stCondLst>
                              <p:cond delay="8000"/>
                            </p:stCondLst>
                            <p:childTnLst>
                              <p:par>
                                <p:cTn id="165" presetID="10" presetClass="entr" presetSubtype="0" fill="hold" grpId="0" nodeType="afterEffect">
                                  <p:stCondLst>
                                    <p:cond delay="0"/>
                                  </p:stCondLst>
                                  <p:childTnLst>
                                    <p:set>
                                      <p:cBhvr>
                                        <p:cTn id="166" dur="1" fill="hold">
                                          <p:stCondLst>
                                            <p:cond delay="0"/>
                                          </p:stCondLst>
                                        </p:cTn>
                                        <p:tgtEl>
                                          <p:spTgt spid="117"/>
                                        </p:tgtEl>
                                        <p:attrNameLst>
                                          <p:attrName>style.visibility</p:attrName>
                                        </p:attrNameLst>
                                      </p:cBhvr>
                                      <p:to>
                                        <p:strVal val="visible"/>
                                      </p:to>
                                    </p:set>
                                    <p:animEffect transition="in" filter="fade">
                                      <p:cBhvr>
                                        <p:cTn id="167" dur="200"/>
                                        <p:tgtEl>
                                          <p:spTgt spid="117"/>
                                        </p:tgtEl>
                                      </p:cBhvr>
                                    </p:animEffect>
                                  </p:childTnLst>
                                </p:cTn>
                              </p:par>
                            </p:childTnLst>
                          </p:cTn>
                        </p:par>
                        <p:par>
                          <p:cTn id="168" fill="hold">
                            <p:stCondLst>
                              <p:cond delay="8200"/>
                            </p:stCondLst>
                            <p:childTnLst>
                              <p:par>
                                <p:cTn id="169" presetID="10" presetClass="entr" presetSubtype="0" fill="hold" grpId="0" nodeType="afterEffect">
                                  <p:stCondLst>
                                    <p:cond delay="0"/>
                                  </p:stCondLst>
                                  <p:childTnLst>
                                    <p:set>
                                      <p:cBhvr>
                                        <p:cTn id="170" dur="1" fill="hold">
                                          <p:stCondLst>
                                            <p:cond delay="0"/>
                                          </p:stCondLst>
                                        </p:cTn>
                                        <p:tgtEl>
                                          <p:spTgt spid="64"/>
                                        </p:tgtEl>
                                        <p:attrNameLst>
                                          <p:attrName>style.visibility</p:attrName>
                                        </p:attrNameLst>
                                      </p:cBhvr>
                                      <p:to>
                                        <p:strVal val="visible"/>
                                      </p:to>
                                    </p:set>
                                    <p:animEffect transition="in" filter="fade">
                                      <p:cBhvr>
                                        <p:cTn id="171" dur="200"/>
                                        <p:tgtEl>
                                          <p:spTgt spid="64"/>
                                        </p:tgtEl>
                                      </p:cBhvr>
                                    </p:animEffect>
                                  </p:childTnLst>
                                </p:cTn>
                              </p:par>
                            </p:childTnLst>
                          </p:cTn>
                        </p:par>
                        <p:par>
                          <p:cTn id="172" fill="hold">
                            <p:stCondLst>
                              <p:cond delay="8400"/>
                            </p:stCondLst>
                            <p:childTnLst>
                              <p:par>
                                <p:cTn id="173" presetID="10" presetClass="entr" presetSubtype="0" fill="hold" grpId="0" nodeType="afterEffect">
                                  <p:stCondLst>
                                    <p:cond delay="0"/>
                                  </p:stCondLst>
                                  <p:childTnLst>
                                    <p:set>
                                      <p:cBhvr>
                                        <p:cTn id="174" dur="1" fill="hold">
                                          <p:stCondLst>
                                            <p:cond delay="0"/>
                                          </p:stCondLst>
                                        </p:cTn>
                                        <p:tgtEl>
                                          <p:spTgt spid="67"/>
                                        </p:tgtEl>
                                        <p:attrNameLst>
                                          <p:attrName>style.visibility</p:attrName>
                                        </p:attrNameLst>
                                      </p:cBhvr>
                                      <p:to>
                                        <p:strVal val="visible"/>
                                      </p:to>
                                    </p:set>
                                    <p:animEffect transition="in" filter="fade">
                                      <p:cBhvr>
                                        <p:cTn id="175" dur="200"/>
                                        <p:tgtEl>
                                          <p:spTgt spid="67"/>
                                        </p:tgtEl>
                                      </p:cBhvr>
                                    </p:animEffect>
                                  </p:childTnLst>
                                </p:cTn>
                              </p:par>
                            </p:childTnLst>
                          </p:cTn>
                        </p:par>
                        <p:par>
                          <p:cTn id="176" fill="hold">
                            <p:stCondLst>
                              <p:cond delay="8600"/>
                            </p:stCondLst>
                            <p:childTnLst>
                              <p:par>
                                <p:cTn id="177" presetID="10" presetClass="entr" presetSubtype="0" fill="hold" grpId="0" nodeType="afterEffect">
                                  <p:stCondLst>
                                    <p:cond delay="0"/>
                                  </p:stCondLst>
                                  <p:childTnLst>
                                    <p:set>
                                      <p:cBhvr>
                                        <p:cTn id="178" dur="1" fill="hold">
                                          <p:stCondLst>
                                            <p:cond delay="0"/>
                                          </p:stCondLst>
                                        </p:cTn>
                                        <p:tgtEl>
                                          <p:spTgt spid="68"/>
                                        </p:tgtEl>
                                        <p:attrNameLst>
                                          <p:attrName>style.visibility</p:attrName>
                                        </p:attrNameLst>
                                      </p:cBhvr>
                                      <p:to>
                                        <p:strVal val="visible"/>
                                      </p:to>
                                    </p:set>
                                    <p:animEffect transition="in" filter="fade">
                                      <p:cBhvr>
                                        <p:cTn id="179" dur="200"/>
                                        <p:tgtEl>
                                          <p:spTgt spid="68"/>
                                        </p:tgtEl>
                                      </p:cBhvr>
                                    </p:animEffect>
                                  </p:childTnLst>
                                </p:cTn>
                              </p:par>
                            </p:childTnLst>
                          </p:cTn>
                        </p:par>
                        <p:par>
                          <p:cTn id="180" fill="hold">
                            <p:stCondLst>
                              <p:cond delay="8800"/>
                            </p:stCondLst>
                            <p:childTnLst>
                              <p:par>
                                <p:cTn id="181" presetID="10" presetClass="entr" presetSubtype="0" fill="hold" grpId="0" nodeType="afterEffect">
                                  <p:stCondLst>
                                    <p:cond delay="0"/>
                                  </p:stCondLst>
                                  <p:childTnLst>
                                    <p:set>
                                      <p:cBhvr>
                                        <p:cTn id="182" dur="1" fill="hold">
                                          <p:stCondLst>
                                            <p:cond delay="0"/>
                                          </p:stCondLst>
                                        </p:cTn>
                                        <p:tgtEl>
                                          <p:spTgt spid="69"/>
                                        </p:tgtEl>
                                        <p:attrNameLst>
                                          <p:attrName>style.visibility</p:attrName>
                                        </p:attrNameLst>
                                      </p:cBhvr>
                                      <p:to>
                                        <p:strVal val="visible"/>
                                      </p:to>
                                    </p:set>
                                    <p:animEffect transition="in" filter="fade">
                                      <p:cBhvr>
                                        <p:cTn id="183" dur="200"/>
                                        <p:tgtEl>
                                          <p:spTgt spid="69"/>
                                        </p:tgtEl>
                                      </p:cBhvr>
                                    </p:animEffect>
                                  </p:childTnLst>
                                </p:cTn>
                              </p:par>
                            </p:childTnLst>
                          </p:cTn>
                        </p:par>
                        <p:par>
                          <p:cTn id="184" fill="hold">
                            <p:stCondLst>
                              <p:cond delay="9000"/>
                            </p:stCondLst>
                            <p:childTnLst>
                              <p:par>
                                <p:cTn id="185" presetID="10" presetClass="entr" presetSubtype="0" fill="hold" grpId="0" nodeType="afterEffect">
                                  <p:stCondLst>
                                    <p:cond delay="0"/>
                                  </p:stCondLst>
                                  <p:childTnLst>
                                    <p:set>
                                      <p:cBhvr>
                                        <p:cTn id="186" dur="1" fill="hold">
                                          <p:stCondLst>
                                            <p:cond delay="0"/>
                                          </p:stCondLst>
                                        </p:cTn>
                                        <p:tgtEl>
                                          <p:spTgt spid="61"/>
                                        </p:tgtEl>
                                        <p:attrNameLst>
                                          <p:attrName>style.visibility</p:attrName>
                                        </p:attrNameLst>
                                      </p:cBhvr>
                                      <p:to>
                                        <p:strVal val="visible"/>
                                      </p:to>
                                    </p:set>
                                    <p:animEffect transition="in" filter="fade">
                                      <p:cBhvr>
                                        <p:cTn id="187" dur="200"/>
                                        <p:tgtEl>
                                          <p:spTgt spid="61"/>
                                        </p:tgtEl>
                                      </p:cBhvr>
                                    </p:animEffect>
                                  </p:childTnLst>
                                </p:cTn>
                              </p:par>
                            </p:childTnLst>
                          </p:cTn>
                        </p:par>
                        <p:par>
                          <p:cTn id="188" fill="hold">
                            <p:stCondLst>
                              <p:cond delay="9200"/>
                            </p:stCondLst>
                            <p:childTnLst>
                              <p:par>
                                <p:cTn id="189" presetID="10" presetClass="entr" presetSubtype="0"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Effect transition="in" filter="fade">
                                      <p:cBhvr>
                                        <p:cTn id="191" dur="2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7" grpId="0" animBg="1"/>
      <p:bldP spid="18" grpId="0" animBg="1"/>
      <p:bldP spid="20" grpId="0" animBg="1"/>
      <p:bldP spid="22" grpId="0" animBg="1"/>
      <p:bldP spid="24" grpId="0" animBg="1"/>
      <p:bldP spid="25" grpId="0" animBg="1"/>
      <p:bldP spid="26" grpId="0" animBg="1"/>
      <p:bldP spid="31" grpId="0" animBg="1"/>
      <p:bldP spid="32" grpId="0" animBg="1"/>
      <p:bldP spid="33" grpId="0" animBg="1"/>
      <p:bldP spid="38" grpId="0" animBg="1"/>
      <p:bldP spid="42" grpId="0" animBg="1"/>
      <p:bldP spid="46" grpId="0" animBg="1"/>
      <p:bldP spid="51" grpId="0" animBg="1"/>
      <p:bldP spid="53" grpId="0" animBg="1"/>
      <p:bldP spid="59" grpId="0" animBg="1"/>
      <p:bldP spid="62" grpId="0" animBg="1"/>
      <p:bldP spid="75" grpId="0" animBg="1"/>
      <p:bldP spid="78" grpId="0" animBg="1"/>
      <p:bldP spid="81" grpId="0" animBg="1"/>
      <p:bldP spid="66" grpId="0" animBg="1"/>
      <p:bldP spid="93" grpId="0" animBg="1"/>
      <p:bldP spid="94" grpId="0" animBg="1"/>
      <p:bldP spid="95" grpId="0" animBg="1"/>
      <p:bldP spid="96" grpId="0" animBg="1"/>
      <p:bldP spid="107" grpId="0" animBg="1"/>
      <p:bldP spid="109" grpId="0" animBg="1"/>
      <p:bldP spid="110" grpId="0" animBg="1"/>
      <p:bldP spid="111" grpId="0" animBg="1"/>
      <p:bldP spid="112" grpId="0" animBg="1"/>
      <p:bldP spid="115" grpId="0" animBg="1"/>
      <p:bldP spid="116" grpId="0" animBg="1"/>
      <p:bldP spid="117" grpId="0" animBg="1"/>
      <p:bldP spid="60" grpId="0" animBg="1"/>
      <p:bldP spid="61" grpId="0" animBg="1"/>
      <p:bldP spid="64" grpId="0" animBg="1"/>
      <p:bldP spid="67" grpId="0" animBg="1"/>
      <p:bldP spid="68" grpId="0" animBg="1"/>
      <p:bldP spid="69" grpId="0" animBg="1"/>
      <p:bldP spid="21" grpId="0" animBg="1"/>
      <p:bldP spid="55" grpId="0" animBg="1"/>
      <p:bldP spid="37" grpId="0" animBg="1"/>
      <p:bldP spid="40" grpId="0" animBg="1"/>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chartAndTx" preserve="1">
  <p:cSld name="Titel, Diagramm und Text">
    <p:spTree>
      <p:nvGrpSpPr>
        <p:cNvPr id="1" name=""/>
        <p:cNvGrpSpPr/>
        <p:nvPr/>
      </p:nvGrpSpPr>
      <p:grpSpPr>
        <a:xfrm>
          <a:off x="0" y="0"/>
          <a:ext cx="0" cy="0"/>
          <a:chOff x="0" y="0"/>
          <a:chExt cx="0" cy="0"/>
        </a:xfrm>
      </p:grpSpPr>
      <p:sp>
        <p:nvSpPr>
          <p:cNvPr id="2" name="Title 1"/>
          <p:cNvSpPr>
            <a:spLocks noGrp="1"/>
          </p:cNvSpPr>
          <p:nvPr>
            <p:ph type="title"/>
          </p:nvPr>
        </p:nvSpPr>
        <p:spPr>
          <a:xfrm>
            <a:off x="619125" y="290513"/>
            <a:ext cx="6391275" cy="635000"/>
          </a:xfrm>
        </p:spPr>
        <p:txBody>
          <a:bodyPr/>
          <a:lstStyle/>
          <a:p>
            <a:r>
              <a:rPr lang="de-DE"/>
              <a:t>Mastertitelformat bearbeiten</a:t>
            </a:r>
            <a:endParaRPr lang="en-GB"/>
          </a:p>
        </p:txBody>
      </p:sp>
      <p:sp>
        <p:nvSpPr>
          <p:cNvPr id="3" name="Chart Placeholder 2"/>
          <p:cNvSpPr>
            <a:spLocks noGrp="1"/>
          </p:cNvSpPr>
          <p:nvPr>
            <p:ph type="chart" sz="half" idx="1"/>
          </p:nvPr>
        </p:nvSpPr>
        <p:spPr>
          <a:xfrm>
            <a:off x="966788" y="1546225"/>
            <a:ext cx="3656012" cy="5092700"/>
          </a:xfrm>
        </p:spPr>
        <p:txBody>
          <a:bodyPr/>
          <a:lstStyle/>
          <a:p>
            <a:pPr lvl="0"/>
            <a:r>
              <a:rPr lang="de-DE" noProof="0"/>
              <a:t>Diagramm durch Klicken auf Symbol hinzufügen</a:t>
            </a:r>
            <a:endParaRPr lang="en-GB" noProof="0"/>
          </a:p>
        </p:txBody>
      </p:sp>
      <p:sp>
        <p:nvSpPr>
          <p:cNvPr id="4" name="Text Placeholder 3"/>
          <p:cNvSpPr>
            <a:spLocks noGrp="1"/>
          </p:cNvSpPr>
          <p:nvPr>
            <p:ph type="body" sz="half" idx="2"/>
          </p:nvPr>
        </p:nvSpPr>
        <p:spPr>
          <a:xfrm>
            <a:off x="4775200" y="1546225"/>
            <a:ext cx="3657600" cy="50927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8AAB895D-EE4F-4776-AE15-5FBFA44D93AF}" type="datetime1">
              <a:rPr lang="en-GB"/>
              <a:pPr>
                <a:defRPr/>
              </a:pPr>
              <a:t>24/09/2020</a:t>
            </a:fld>
            <a:endParaRPr lang="en-GB"/>
          </a:p>
        </p:txBody>
      </p:sp>
    </p:spTree>
    <p:extLst>
      <p:ext uri="{BB962C8B-B14F-4D97-AF65-F5344CB8AC3E}">
        <p14:creationId xmlns:p14="http://schemas.microsoft.com/office/powerpoint/2010/main" val="37368021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358773" y="1803401"/>
            <a:ext cx="8280795" cy="4657724"/>
          </a:xfrm>
          <a:prstGeom prst="round2SameRect">
            <a:avLst>
              <a:gd name="adj1" fmla="val 2778"/>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719136" y="2168526"/>
            <a:ext cx="7560432" cy="3951474"/>
          </a:xfrm>
          <a:prstGeom prst="rect">
            <a:avLst/>
          </a:prstGeom>
        </p:spPr>
        <p:txBody>
          <a:bodyPr/>
          <a:lstStyle/>
          <a:p>
            <a:pPr lvl="0"/>
            <a:r>
              <a:rPr lang="de-DE" noProof="0"/>
              <a:t>Klicken Sie auf das Symbol, um die SmartArt-Grafik hinzuzufügen</a:t>
            </a:r>
            <a:endParaRPr lang="en-GB" noProof="0" dirty="0"/>
          </a:p>
        </p:txBody>
      </p:sp>
      <p:cxnSp>
        <p:nvCxnSpPr>
          <p:cNvPr id="98" name="Straight Connector 97"/>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AC6FD2B1-39C9-5645-A6AB-AC163D18084F}" type="datetime3">
              <a:rPr lang="en-GB" smtClean="0"/>
              <a:t>24 September, 2020</a:t>
            </a:fld>
            <a:endParaRPr lang="en-GB" dirty="0"/>
          </a:p>
        </p:txBody>
      </p:sp>
      <p:sp>
        <p:nvSpPr>
          <p:cNvPr id="100"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Tree>
    <p:extLst>
      <p:ext uri="{BB962C8B-B14F-4D97-AF65-F5344CB8AC3E}">
        <p14:creationId xmlns:p14="http://schemas.microsoft.com/office/powerpoint/2010/main" val="27035521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9392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9_Custom Layout">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041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sp>
        <p:nvSpPr>
          <p:cNvPr id="100"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24 September, 2020</a:t>
            </a:fld>
            <a:endParaRPr lang="en-GB" dirty="0"/>
          </a:p>
        </p:txBody>
      </p:sp>
      <p:sp>
        <p:nvSpPr>
          <p:cNvPr id="101"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
        <p:nvSpPr>
          <p:cNvPr id="13" name="Round Same Side Corner Rectangle 12"/>
          <p:cNvSpPr/>
          <p:nvPr userDrawn="1"/>
        </p:nvSpPr>
        <p:spPr>
          <a:xfrm>
            <a:off x="4819649" y="1795006"/>
            <a:ext cx="3605215" cy="4666119"/>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6" name="Text Placeholder 3"/>
          <p:cNvSpPr>
            <a:spLocks noGrp="1"/>
          </p:cNvSpPr>
          <p:nvPr>
            <p:ph type="body" sz="quarter" idx="16"/>
          </p:nvPr>
        </p:nvSpPr>
        <p:spPr>
          <a:xfrm>
            <a:off x="720725" y="1795006"/>
            <a:ext cx="3603625" cy="719137"/>
          </a:xfrm>
        </p:spPr>
        <p:txBody>
          <a:bodyPr/>
          <a:lstStyle>
            <a:lvl1pPr>
              <a:defRPr>
                <a:latin typeface="Franklin Gothic Medium" panose="020B0603020102020204" pitchFamily="34" charset="0"/>
              </a:defRPr>
            </a:lvl1pPr>
          </a:lstStyle>
          <a:p>
            <a:pPr lvl="0"/>
            <a:r>
              <a:rPr lang="de-DE"/>
              <a:t>Mastertextformat bearbeiten</a:t>
            </a:r>
          </a:p>
        </p:txBody>
      </p:sp>
      <p:sp>
        <p:nvSpPr>
          <p:cNvPr id="17" name="Text Placeholder 5"/>
          <p:cNvSpPr>
            <a:spLocks noGrp="1"/>
          </p:cNvSpPr>
          <p:nvPr>
            <p:ph type="body" sz="quarter" idx="17"/>
          </p:nvPr>
        </p:nvSpPr>
        <p:spPr>
          <a:xfrm>
            <a:off x="720725" y="2527300"/>
            <a:ext cx="3603625" cy="3952875"/>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22" name="Text Placeholder 3"/>
          <p:cNvSpPr>
            <a:spLocks noGrp="1"/>
          </p:cNvSpPr>
          <p:nvPr>
            <p:ph type="body" sz="quarter" idx="18"/>
          </p:nvPr>
        </p:nvSpPr>
        <p:spPr>
          <a:xfrm>
            <a:off x="4950220" y="1938108"/>
            <a:ext cx="3329348" cy="566737"/>
          </a:xfrm>
        </p:spPr>
        <p:txBody>
          <a:bodyPr/>
          <a:lstStyle>
            <a:lvl1pPr>
              <a:defRPr sz="1800">
                <a:latin typeface="Franklin Gothic Medium" panose="020B0603020102020204" pitchFamily="34" charset="0"/>
              </a:defRPr>
            </a:lvl1pPr>
          </a:lstStyle>
          <a:p>
            <a:pPr lvl="0"/>
            <a:r>
              <a:rPr lang="de-DE"/>
              <a:t>Mastertextformat bearbeiten</a:t>
            </a:r>
          </a:p>
        </p:txBody>
      </p:sp>
      <p:sp>
        <p:nvSpPr>
          <p:cNvPr id="23" name="Content Placeholder 8"/>
          <p:cNvSpPr>
            <a:spLocks noGrp="1"/>
          </p:cNvSpPr>
          <p:nvPr>
            <p:ph sz="quarter" idx="19" hasCustomPrompt="1"/>
          </p:nvPr>
        </p:nvSpPr>
        <p:spPr>
          <a:xfrm>
            <a:off x="4819650" y="2504845"/>
            <a:ext cx="3579813" cy="3956280"/>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174025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de-DE"/>
              <a:t>Mastertitelformat bearbeiten</a:t>
            </a:r>
            <a:endParaRPr lang="en-GB"/>
          </a:p>
        </p:txBody>
      </p:sp>
      <p:cxnSp>
        <p:nvCxnSpPr>
          <p:cNvPr id="101" name="Straight Connector 100"/>
          <p:cNvCxnSpPr/>
          <p:nvPr userDrawn="1"/>
        </p:nvCxnSpPr>
        <p:spPr>
          <a:xfrm>
            <a:off x="-3084" y="1709193"/>
            <a:ext cx="9147084"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2"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24 September, 2020</a:t>
            </a:fld>
            <a:endParaRPr lang="en-GB" dirty="0"/>
          </a:p>
        </p:txBody>
      </p:sp>
      <p:sp>
        <p:nvSpPr>
          <p:cNvPr id="103"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‹Nr.›</a:t>
            </a:fld>
            <a:endParaRPr lang="en-GB" dirty="0"/>
          </a:p>
        </p:txBody>
      </p:sp>
      <p:sp>
        <p:nvSpPr>
          <p:cNvPr id="15" name="Round Same Side Corner Rectangle 14"/>
          <p:cNvSpPr/>
          <p:nvPr userDrawn="1"/>
        </p:nvSpPr>
        <p:spPr>
          <a:xfrm>
            <a:off x="719135" y="1803400"/>
            <a:ext cx="3605215" cy="4642643"/>
          </a:xfrm>
          <a:prstGeom prst="round2SameRect">
            <a:avLst>
              <a:gd name="adj1" fmla="val 3390"/>
              <a:gd name="adj2" fmla="val 0"/>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dirty="0">
              <a:latin typeface="Franklin Gothic Book"/>
            </a:endParaRPr>
          </a:p>
        </p:txBody>
      </p:sp>
      <p:sp>
        <p:nvSpPr>
          <p:cNvPr id="17" name="Text Placeholder 5"/>
          <p:cNvSpPr>
            <a:spLocks noGrp="1"/>
          </p:cNvSpPr>
          <p:nvPr>
            <p:ph type="body" sz="quarter" idx="17"/>
          </p:nvPr>
        </p:nvSpPr>
        <p:spPr>
          <a:xfrm>
            <a:off x="4803774" y="1803400"/>
            <a:ext cx="3603625" cy="4695031"/>
          </a:xfrm>
        </p:spPr>
        <p:txBody>
          <a:bodyPr/>
          <a:lstStyle/>
          <a:p>
            <a:pPr lvl="0"/>
            <a:r>
              <a:rPr lang="de-DE"/>
              <a:t>Mastertextformat bearbeiten</a:t>
            </a:r>
          </a:p>
          <a:p>
            <a:pPr lvl="1"/>
            <a:r>
              <a:rPr lang="de-DE"/>
              <a:t>Zweite Ebene</a:t>
            </a:r>
          </a:p>
          <a:p>
            <a:pPr lvl="2"/>
            <a:r>
              <a:rPr lang="de-DE"/>
              <a:t>Dritte Ebene</a:t>
            </a:r>
          </a:p>
          <a:p>
            <a:pPr lvl="3"/>
            <a:r>
              <a:rPr lang="de-DE"/>
              <a:t>Vierte Ebene</a:t>
            </a:r>
          </a:p>
        </p:txBody>
      </p:sp>
      <p:sp>
        <p:nvSpPr>
          <p:cNvPr id="19" name="Content Placeholder 8"/>
          <p:cNvSpPr>
            <a:spLocks noGrp="1"/>
          </p:cNvSpPr>
          <p:nvPr>
            <p:ph sz="quarter" idx="19" hasCustomPrompt="1"/>
          </p:nvPr>
        </p:nvSpPr>
        <p:spPr>
          <a:xfrm>
            <a:off x="719136" y="1803400"/>
            <a:ext cx="3579813" cy="4642643"/>
          </a:xfrm>
        </p:spPr>
        <p:txBody>
          <a:bodyPr/>
          <a:lstStyle>
            <a:lvl5pPr marL="0" indent="0">
              <a:defRPr baseline="0">
                <a:latin typeface="Franklin Gothic Book" panose="020B0503020102020204" pitchFamily="34" charset="0"/>
              </a:defRPr>
            </a:lvl5pPr>
          </a:lstStyle>
          <a:p>
            <a:pPr lvl="4"/>
            <a:r>
              <a:rPr lang="en-GB" dirty="0"/>
              <a:t>Click icon to insert object</a:t>
            </a:r>
          </a:p>
        </p:txBody>
      </p:sp>
    </p:spTree>
    <p:extLst>
      <p:ext uri="{BB962C8B-B14F-4D97-AF65-F5344CB8AC3E}">
        <p14:creationId xmlns:p14="http://schemas.microsoft.com/office/powerpoint/2010/main" val="1638614514"/>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image" Target="../media/image1.wmf"/><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6.xml"/><Relationship Id="rId1"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720725" y="-1"/>
            <a:ext cx="5903913" cy="1080000"/>
          </a:xfrm>
          <a:prstGeom prst="rect">
            <a:avLst/>
          </a:prstGeom>
        </p:spPr>
        <p:txBody>
          <a:bodyPr vert="horz" lIns="0" tIns="0" rIns="0" bIns="0" rtlCol="0" anchor="ctr">
            <a:normAutofit/>
          </a:bodyPr>
          <a:lstStyle/>
          <a:p>
            <a:r>
              <a:rPr lang="de-DE" dirty="0"/>
              <a:t>Mastertitelformat bearbeiten</a:t>
            </a:r>
            <a:endParaRPr lang="en-GB" dirty="0"/>
          </a:p>
        </p:txBody>
      </p:sp>
      <p:cxnSp>
        <p:nvCxnSpPr>
          <p:cNvPr id="70" name="Straight Connector 69"/>
          <p:cNvCxnSpPr/>
          <p:nvPr userDrawn="1"/>
        </p:nvCxnSpPr>
        <p:spPr bwMode="auto">
          <a:xfrm>
            <a:off x="-3083" y="1079500"/>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bwMode="auto">
          <a:xfrm>
            <a:off x="-3083" y="6480000"/>
            <a:ext cx="9147083"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720726" y="1800225"/>
            <a:ext cx="7704137" cy="41402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6" name="Date Placeholder 3"/>
          <p:cNvSpPr>
            <a:spLocks noGrp="1"/>
          </p:cNvSpPr>
          <p:nvPr>
            <p:ph type="dt" sz="half" idx="2"/>
          </p:nvPr>
        </p:nvSpPr>
        <p:spPr>
          <a:xfrm>
            <a:off x="719136" y="6480000"/>
            <a:ext cx="1871664"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pPr/>
              <a:t>24 September, 2020</a:t>
            </a:fld>
            <a:endParaRPr lang="en-GB" dirty="0"/>
          </a:p>
        </p:txBody>
      </p:sp>
      <p:sp>
        <p:nvSpPr>
          <p:cNvPr id="57" name="Footer Placeholder 4"/>
          <p:cNvSpPr>
            <a:spLocks noGrp="1"/>
          </p:cNvSpPr>
          <p:nvPr>
            <p:ph type="ftr" sz="quarter" idx="3"/>
          </p:nvPr>
        </p:nvSpPr>
        <p:spPr>
          <a:xfrm>
            <a:off x="0" y="6480000"/>
            <a:ext cx="9144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8279567" y="6480000"/>
            <a:ext cx="360002"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‹Nr.›</a:t>
            </a:fld>
            <a:endParaRPr lang="en-GB" dirty="0"/>
          </a:p>
        </p:txBody>
      </p:sp>
      <p:pic>
        <p:nvPicPr>
          <p:cNvPr id="10" name="Picture 9"/>
          <p:cNvPicPr>
            <a:picLocks noChangeAspect="1"/>
          </p:cNvPicPr>
          <p:nvPr userDrawn="1"/>
        </p:nvPicPr>
        <p:blipFill>
          <a:blip r:embed="rId76" cstate="email">
            <a:extLst>
              <a:ext uri="{28A0092B-C50C-407E-A947-70E740481C1C}">
                <a14:useLocalDpi xmlns:a14="http://schemas.microsoft.com/office/drawing/2010/main" val="0"/>
              </a:ext>
            </a:extLst>
          </a:blip>
          <a:stretch>
            <a:fillRect/>
          </a:stretch>
        </p:blipFill>
        <p:spPr>
          <a:xfrm>
            <a:off x="7055149" y="228600"/>
            <a:ext cx="1369714" cy="720000"/>
          </a:xfrm>
          <a:prstGeom prst="rect">
            <a:avLst/>
          </a:prstGeom>
        </p:spPr>
      </p:pic>
    </p:spTree>
    <p:extLst>
      <p:ext uri="{BB962C8B-B14F-4D97-AF65-F5344CB8AC3E}">
        <p14:creationId xmlns:p14="http://schemas.microsoft.com/office/powerpoint/2010/main" val="1059315579"/>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 id="2147484017" r:id="rId15"/>
    <p:sldLayoutId id="2147484018" r:id="rId16"/>
    <p:sldLayoutId id="2147484019" r:id="rId17"/>
    <p:sldLayoutId id="2147484020" r:id="rId18"/>
    <p:sldLayoutId id="2147484021" r:id="rId19"/>
    <p:sldLayoutId id="2147484022" r:id="rId20"/>
    <p:sldLayoutId id="2147484023" r:id="rId21"/>
    <p:sldLayoutId id="2147484024" r:id="rId22"/>
    <p:sldLayoutId id="2147484025" r:id="rId23"/>
    <p:sldLayoutId id="2147484026" r:id="rId24"/>
    <p:sldLayoutId id="2147484027" r:id="rId25"/>
    <p:sldLayoutId id="2147484028" r:id="rId26"/>
    <p:sldLayoutId id="2147484029" r:id="rId27"/>
    <p:sldLayoutId id="2147484030" r:id="rId28"/>
    <p:sldLayoutId id="2147484031" r:id="rId29"/>
    <p:sldLayoutId id="2147484032" r:id="rId30"/>
    <p:sldLayoutId id="2147484033" r:id="rId31"/>
    <p:sldLayoutId id="2147484034" r:id="rId32"/>
    <p:sldLayoutId id="2147484035" r:id="rId33"/>
    <p:sldLayoutId id="2147484036" r:id="rId34"/>
    <p:sldLayoutId id="2147484037" r:id="rId35"/>
    <p:sldLayoutId id="2147484038" r:id="rId36"/>
    <p:sldLayoutId id="2147484039" r:id="rId37"/>
    <p:sldLayoutId id="2147484040" r:id="rId38"/>
    <p:sldLayoutId id="2147484041" r:id="rId39"/>
    <p:sldLayoutId id="2147484042" r:id="rId40"/>
    <p:sldLayoutId id="2147484043" r:id="rId41"/>
    <p:sldLayoutId id="2147484044" r:id="rId42"/>
    <p:sldLayoutId id="2147484045" r:id="rId43"/>
    <p:sldLayoutId id="2147484046" r:id="rId44"/>
    <p:sldLayoutId id="2147484047" r:id="rId45"/>
    <p:sldLayoutId id="2147484048" r:id="rId46"/>
    <p:sldLayoutId id="2147484049" r:id="rId47"/>
    <p:sldLayoutId id="2147484050" r:id="rId48"/>
    <p:sldLayoutId id="2147484051" r:id="rId49"/>
    <p:sldLayoutId id="2147484052" r:id="rId50"/>
    <p:sldLayoutId id="2147484053" r:id="rId51"/>
    <p:sldLayoutId id="2147484054" r:id="rId52"/>
    <p:sldLayoutId id="2147484055" r:id="rId53"/>
    <p:sldLayoutId id="2147484056" r:id="rId54"/>
    <p:sldLayoutId id="2147484057" r:id="rId55"/>
    <p:sldLayoutId id="2147484058" r:id="rId56"/>
    <p:sldLayoutId id="2147484059" r:id="rId57"/>
    <p:sldLayoutId id="2147484060" r:id="rId58"/>
    <p:sldLayoutId id="2147484061" r:id="rId59"/>
    <p:sldLayoutId id="2147484062" r:id="rId60"/>
    <p:sldLayoutId id="2147484063" r:id="rId61"/>
    <p:sldLayoutId id="2147484064" r:id="rId62"/>
    <p:sldLayoutId id="2147484065" r:id="rId63"/>
    <p:sldLayoutId id="2147484066" r:id="rId64"/>
    <p:sldLayoutId id="2147484067" r:id="rId65"/>
    <p:sldLayoutId id="2147484068" r:id="rId66"/>
    <p:sldLayoutId id="2147484069" r:id="rId67"/>
    <p:sldLayoutId id="2147484070" r:id="rId68"/>
    <p:sldLayoutId id="2147484071" r:id="rId69"/>
    <p:sldLayoutId id="2147484072" r:id="rId70"/>
    <p:sldLayoutId id="2147484073" r:id="rId71"/>
    <p:sldLayoutId id="2147484074" r:id="rId72"/>
    <p:sldLayoutId id="2147484075" r:id="rId73"/>
    <p:sldLayoutId id="2147484076" r:id="rId74"/>
  </p:sldLayoutIdLst>
  <p:hf hdr="0"/>
  <p:txStyles>
    <p:titleStyle>
      <a:lvl1pPr algn="l" rtl="0" eaLnBrk="1" fontAlgn="base" hangingPunct="1">
        <a:spcBef>
          <a:spcPct val="0"/>
        </a:spcBef>
        <a:spcAft>
          <a:spcPct val="0"/>
        </a:spcAft>
        <a:defRPr sz="24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00"/>
        </a:spcAft>
        <a:buClrTx/>
        <a:buFontTx/>
        <a:buNone/>
        <a:defRPr lang="en-US" sz="2000" kern="1200" smtClean="0">
          <a:solidFill>
            <a:srgbClr val="58595B"/>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rgbClr val="58595B"/>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rgbClr val="58595B"/>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rgbClr val="58595B"/>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3731051"/>
      </p:ext>
    </p:extLst>
  </p:cSld>
  <p:clrMap bg1="lt1" tx1="dk1" bg2="lt2" tx2="dk2" accent1="accent1" accent2="accent2" accent3="accent3" accent4="accent4" accent5="accent5" accent6="accent6" hlink="hlink" folHlink="folHlink"/>
  <p:sldLayoutIdLst>
    <p:sldLayoutId id="2147483999" r:id="rId1"/>
    <p:sldLayoutId id="2147484000" r:id="rId2"/>
  </p:sldLayoutIdLst>
  <p:hf hdr="0"/>
  <p:txStyles>
    <p:titleStyle>
      <a:lvl1pPr algn="l" rtl="0" eaLnBrk="0" fontAlgn="base" hangingPunct="0">
        <a:spcBef>
          <a:spcPct val="0"/>
        </a:spcBef>
        <a:spcAft>
          <a:spcPct val="0"/>
        </a:spcAft>
        <a:defRPr sz="2400" b="0" i="0" kern="1200">
          <a:solidFill>
            <a:schemeClr val="accent1"/>
          </a:solidFill>
          <a:latin typeface="Bodoni SvtyTwo ITC TT-Bold"/>
          <a:ea typeface="ＭＳ Ｐゴシック" charset="0"/>
          <a:cs typeface="Bodoni SvtyTwo ITC TT-Bold"/>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rgbClr val="58595B"/>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lang="en-US" sz="2000" kern="1200" smtClean="0">
          <a:solidFill>
            <a:srgbClr val="58595B"/>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rgbClr val="58595B"/>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baseline="0" smtClean="0">
          <a:solidFill>
            <a:srgbClr val="58595B"/>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ADA30BC-6848-48EF-BCF4-6E21ADCF7FAA}"/>
              </a:ext>
            </a:extLst>
          </p:cNvPr>
          <p:cNvSpPr>
            <a:spLocks noGrp="1"/>
          </p:cNvSpPr>
          <p:nvPr>
            <p:ph type="title"/>
          </p:nvPr>
        </p:nvSpPr>
        <p:spPr/>
        <p:txBody>
          <a:bodyPr>
            <a:normAutofit fontScale="90000"/>
          </a:bodyPr>
          <a:lstStyle/>
          <a:p>
            <a:r>
              <a:rPr lang="en-US" dirty="0"/>
              <a:t>Procedural fairness and oral hearings: European standards and best practices</a:t>
            </a:r>
            <a:endParaRPr lang="de-AT" dirty="0"/>
          </a:p>
        </p:txBody>
      </p:sp>
      <p:sp>
        <p:nvSpPr>
          <p:cNvPr id="8" name="Textplatzhalter 7">
            <a:extLst>
              <a:ext uri="{FF2B5EF4-FFF2-40B4-BE49-F238E27FC236}">
                <a16:creationId xmlns:a16="http://schemas.microsoft.com/office/drawing/2014/main" id="{C7AAFAC2-F288-43F2-B1A7-F07E67BEA0DA}"/>
              </a:ext>
            </a:extLst>
          </p:cNvPr>
          <p:cNvSpPr>
            <a:spLocks noGrp="1"/>
          </p:cNvSpPr>
          <p:nvPr>
            <p:ph type="body" sz="quarter" idx="10"/>
          </p:nvPr>
        </p:nvSpPr>
        <p:spPr/>
        <p:txBody>
          <a:bodyPr/>
          <a:lstStyle/>
          <a:p>
            <a:r>
              <a:rPr lang="de-AT" dirty="0"/>
              <a:t>Hubert Reisner</a:t>
            </a:r>
          </a:p>
        </p:txBody>
      </p:sp>
      <p:sp>
        <p:nvSpPr>
          <p:cNvPr id="3" name="Datumsplatzhalter 2">
            <a:extLst>
              <a:ext uri="{FF2B5EF4-FFF2-40B4-BE49-F238E27FC236}">
                <a16:creationId xmlns:a16="http://schemas.microsoft.com/office/drawing/2014/main" id="{189A3F16-DBDB-4444-B4BE-0C5CC226E988}"/>
              </a:ext>
            </a:extLst>
          </p:cNvPr>
          <p:cNvSpPr>
            <a:spLocks noGrp="1"/>
          </p:cNvSpPr>
          <p:nvPr>
            <p:ph type="dt" sz="half" idx="4294967295"/>
          </p:nvPr>
        </p:nvSpPr>
        <p:spPr>
          <a:xfrm>
            <a:off x="0" y="6480175"/>
            <a:ext cx="1871663" cy="377825"/>
          </a:xfrm>
        </p:spPr>
        <p:txBody>
          <a:bodyPr/>
          <a:lstStyle/>
          <a:p>
            <a:fld id="{8B6E079F-0502-CC4C-9C8B-39554E94F19E}" type="datetime3">
              <a:rPr lang="en-GB" smtClean="0"/>
              <a:pPr/>
              <a:t>24 September, 2020</a:t>
            </a:fld>
            <a:endParaRPr lang="en-GB" dirty="0"/>
          </a:p>
        </p:txBody>
      </p:sp>
      <p:sp>
        <p:nvSpPr>
          <p:cNvPr id="5" name="Foliennummernplatzhalter 4">
            <a:extLst>
              <a:ext uri="{FF2B5EF4-FFF2-40B4-BE49-F238E27FC236}">
                <a16:creationId xmlns:a16="http://schemas.microsoft.com/office/drawing/2014/main" id="{8EA9F31F-F273-4860-81D3-AD7E00A46577}"/>
              </a:ext>
            </a:extLst>
          </p:cNvPr>
          <p:cNvSpPr>
            <a:spLocks noGrp="1"/>
          </p:cNvSpPr>
          <p:nvPr>
            <p:ph type="sldNum" sz="quarter" idx="4294967295"/>
          </p:nvPr>
        </p:nvSpPr>
        <p:spPr>
          <a:xfrm>
            <a:off x="8783638" y="6480175"/>
            <a:ext cx="360362" cy="377825"/>
          </a:xfrm>
        </p:spPr>
        <p:txBody>
          <a:bodyPr/>
          <a:lstStyle/>
          <a:p>
            <a:fld id="{71F9F866-B438-9445-8D9F-1F8FF6608833}" type="slidenum">
              <a:rPr lang="en-GB" smtClean="0"/>
              <a:pPr/>
              <a:t>1</a:t>
            </a:fld>
            <a:endParaRPr lang="en-GB" dirty="0"/>
          </a:p>
        </p:txBody>
      </p:sp>
    </p:spTree>
    <p:extLst>
      <p:ext uri="{BB962C8B-B14F-4D97-AF65-F5344CB8AC3E}">
        <p14:creationId xmlns:p14="http://schemas.microsoft.com/office/powerpoint/2010/main" val="1146413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83DCC-E055-40CF-A307-3D8FA111DEB4}"/>
              </a:ext>
            </a:extLst>
          </p:cNvPr>
          <p:cNvSpPr>
            <a:spLocks noGrp="1"/>
          </p:cNvSpPr>
          <p:nvPr>
            <p:ph type="title"/>
          </p:nvPr>
        </p:nvSpPr>
        <p:spPr/>
        <p:txBody>
          <a:bodyPr/>
          <a:lstStyle/>
          <a:p>
            <a:r>
              <a:rPr lang="en-GB" dirty="0"/>
              <a:t>Oral Hearings by the Means of Video Conference Tools</a:t>
            </a:r>
          </a:p>
        </p:txBody>
      </p:sp>
      <p:sp>
        <p:nvSpPr>
          <p:cNvPr id="3" name="Datumsplatzhalter 2">
            <a:extLst>
              <a:ext uri="{FF2B5EF4-FFF2-40B4-BE49-F238E27FC236}">
                <a16:creationId xmlns:a16="http://schemas.microsoft.com/office/drawing/2014/main" id="{B5A235D2-C8A1-4A29-A245-64A4F82524C8}"/>
              </a:ext>
            </a:extLst>
          </p:cNvPr>
          <p:cNvSpPr>
            <a:spLocks noGrp="1"/>
          </p:cNvSpPr>
          <p:nvPr>
            <p:ph type="dt" sz="half" idx="2"/>
          </p:nvPr>
        </p:nvSpPr>
        <p:spPr/>
        <p:txBody>
          <a:bodyPr/>
          <a:lstStyle/>
          <a:p>
            <a:fld id="{4AC23DB2-FB1A-4E43-8F6F-8E1E5CEC6EBA}" type="datetime3">
              <a:rPr lang="en-GB" smtClean="0"/>
              <a:t>24 September, 2020</a:t>
            </a:fld>
            <a:endParaRPr lang="en-GB" dirty="0"/>
          </a:p>
        </p:txBody>
      </p:sp>
      <p:sp>
        <p:nvSpPr>
          <p:cNvPr id="4" name="Fußzeilenplatzhalter 3">
            <a:extLst>
              <a:ext uri="{FF2B5EF4-FFF2-40B4-BE49-F238E27FC236}">
                <a16:creationId xmlns:a16="http://schemas.microsoft.com/office/drawing/2014/main" id="{A05E82F0-084F-4AB7-8D6F-68CA54A38219}"/>
              </a:ext>
            </a:extLst>
          </p:cNvPr>
          <p:cNvSpPr>
            <a:spLocks noGrp="1"/>
          </p:cNvSpPr>
          <p:nvPr>
            <p:ph type="ftr" sz="quarter" idx="3"/>
          </p:nvPr>
        </p:nvSpPr>
        <p:spPr/>
        <p:txBody>
          <a:bodyPr/>
          <a:lstStyle/>
          <a:p>
            <a:endParaRPr lang="en-GB"/>
          </a:p>
        </p:txBody>
      </p:sp>
      <p:sp>
        <p:nvSpPr>
          <p:cNvPr id="5" name="Foliennummernplatzhalter 4">
            <a:extLst>
              <a:ext uri="{FF2B5EF4-FFF2-40B4-BE49-F238E27FC236}">
                <a16:creationId xmlns:a16="http://schemas.microsoft.com/office/drawing/2014/main" id="{CD426A13-E8F3-4A31-9F1A-2015FD7F7E7D}"/>
              </a:ext>
            </a:extLst>
          </p:cNvPr>
          <p:cNvSpPr>
            <a:spLocks noGrp="1"/>
          </p:cNvSpPr>
          <p:nvPr>
            <p:ph type="sldNum" sz="quarter" idx="4"/>
          </p:nvPr>
        </p:nvSpPr>
        <p:spPr/>
        <p:txBody>
          <a:bodyPr/>
          <a:lstStyle/>
          <a:p>
            <a:fld id="{71F9F866-B438-9445-8D9F-1F8FF6608833}" type="slidenum">
              <a:rPr lang="en-GB" smtClean="0"/>
              <a:pPr/>
              <a:t>10</a:t>
            </a:fld>
            <a:endParaRPr lang="en-GB" dirty="0"/>
          </a:p>
        </p:txBody>
      </p:sp>
      <p:sp>
        <p:nvSpPr>
          <p:cNvPr id="6" name="Textplatzhalter 5">
            <a:extLst>
              <a:ext uri="{FF2B5EF4-FFF2-40B4-BE49-F238E27FC236}">
                <a16:creationId xmlns:a16="http://schemas.microsoft.com/office/drawing/2014/main" id="{717B8D10-9B80-4057-B791-AAF86E0F960F}"/>
              </a:ext>
            </a:extLst>
          </p:cNvPr>
          <p:cNvSpPr>
            <a:spLocks noGrp="1"/>
          </p:cNvSpPr>
          <p:nvPr>
            <p:ph type="body" sz="quarter" idx="10"/>
          </p:nvPr>
        </p:nvSpPr>
        <p:spPr/>
        <p:txBody>
          <a:bodyPr/>
          <a:lstStyle/>
          <a:p>
            <a:pPr marL="180000" indent="-180000">
              <a:buFont typeface="Arial" panose="020B0604020202020204" pitchFamily="34" charset="0"/>
              <a:buChar char="•"/>
            </a:pPr>
            <a:r>
              <a:rPr lang="en-US" dirty="0"/>
              <a:t>use of </a:t>
            </a:r>
            <a:r>
              <a:rPr lang="en-US" b="1" dirty="0"/>
              <a:t>suitable technical equipment </a:t>
            </a:r>
            <a:r>
              <a:rPr lang="en-US" dirty="0"/>
              <a:t>for </a:t>
            </a:r>
            <a:r>
              <a:rPr lang="en-US" b="1" dirty="0"/>
              <a:t>word</a:t>
            </a:r>
            <a:r>
              <a:rPr lang="en-US" dirty="0"/>
              <a:t> and </a:t>
            </a:r>
            <a:r>
              <a:rPr lang="en-US" b="1" dirty="0"/>
              <a:t>image transmission</a:t>
            </a:r>
          </a:p>
          <a:p>
            <a:pPr marL="180000" indent="-180000">
              <a:buFont typeface="Arial" panose="020B0604020202020204" pitchFamily="34" charset="0"/>
              <a:buChar char="•"/>
            </a:pPr>
            <a:r>
              <a:rPr lang="en-GB" b="1" dirty="0"/>
              <a:t>participation</a:t>
            </a:r>
            <a:r>
              <a:rPr lang="en-GB" dirty="0"/>
              <a:t> of parties, witnesses, experts, translators</a:t>
            </a:r>
          </a:p>
          <a:p>
            <a:pPr marL="180000" indent="-180000">
              <a:buFont typeface="Arial" panose="020B0604020202020204" pitchFamily="34" charset="0"/>
              <a:buChar char="•"/>
            </a:pPr>
            <a:r>
              <a:rPr lang="en-GB" b="1" dirty="0"/>
              <a:t>if</a:t>
            </a:r>
            <a:r>
              <a:rPr lang="en-GB" dirty="0"/>
              <a:t> party does </a:t>
            </a:r>
            <a:r>
              <a:rPr lang="en-GB" b="1" dirty="0"/>
              <a:t>not</a:t>
            </a:r>
            <a:r>
              <a:rPr lang="en-GB" dirty="0"/>
              <a:t> have </a:t>
            </a:r>
            <a:r>
              <a:rPr lang="en-GB" b="1" dirty="0"/>
              <a:t>suitable technical equipment</a:t>
            </a:r>
          </a:p>
          <a:p>
            <a:pPr marL="359388" lvl="1" indent="-180000">
              <a:buFont typeface="Arial" panose="020B0604020202020204" pitchFamily="34" charset="0"/>
              <a:buChar char="•"/>
            </a:pPr>
            <a:r>
              <a:rPr lang="en-GB" dirty="0"/>
              <a:t>oral hearing </a:t>
            </a:r>
            <a:r>
              <a:rPr lang="en-GB" b="1" dirty="0"/>
              <a:t>without</a:t>
            </a:r>
            <a:r>
              <a:rPr lang="en-GB" dirty="0"/>
              <a:t> this </a:t>
            </a:r>
            <a:r>
              <a:rPr lang="en-GB" b="1" dirty="0"/>
              <a:t>party</a:t>
            </a:r>
          </a:p>
          <a:p>
            <a:pPr marL="359388" lvl="1" indent="-180000">
              <a:buFont typeface="Arial" panose="020B0604020202020204" pitchFamily="34" charset="0"/>
              <a:buChar char="•"/>
            </a:pPr>
            <a:r>
              <a:rPr lang="en-GB" b="1" dirty="0"/>
              <a:t>other suitable way </a:t>
            </a:r>
            <a:r>
              <a:rPr lang="en-GB" dirty="0"/>
              <a:t>to perform rights</a:t>
            </a:r>
          </a:p>
          <a:p>
            <a:pPr marL="180000" indent="-180000">
              <a:buFont typeface="Arial" panose="020B0604020202020204" pitchFamily="34" charset="0"/>
              <a:buChar char="•"/>
            </a:pPr>
            <a:r>
              <a:rPr lang="en-GB" b="1" dirty="0"/>
              <a:t>minutes</a:t>
            </a:r>
            <a:r>
              <a:rPr lang="en-GB" dirty="0"/>
              <a:t> without signatures of parties, witnesses, experts</a:t>
            </a:r>
          </a:p>
          <a:p>
            <a:pPr marL="180000" indent="-180000">
              <a:buFont typeface="Arial" panose="020B0604020202020204" pitchFamily="34" charset="0"/>
              <a:buChar char="•"/>
            </a:pPr>
            <a:r>
              <a:rPr lang="en-GB" dirty="0"/>
              <a:t>necessary equipment </a:t>
            </a:r>
            <a:r>
              <a:rPr lang="en-GB" b="1" dirty="0"/>
              <a:t>only laptop </a:t>
            </a:r>
            <a:r>
              <a:rPr lang="en-GB" dirty="0"/>
              <a:t>with appropriate </a:t>
            </a:r>
            <a:r>
              <a:rPr lang="en-GB" b="1" dirty="0"/>
              <a:t>software</a:t>
            </a:r>
            <a:r>
              <a:rPr lang="en-GB" dirty="0"/>
              <a:t> an access to the internet </a:t>
            </a:r>
            <a:br>
              <a:rPr lang="en-GB" dirty="0"/>
            </a:br>
            <a:r>
              <a:rPr lang="en-GB" dirty="0">
                <a:sym typeface="Wingdings" panose="05000000000000000000" pitchFamily="2" charset="2"/>
              </a:rPr>
              <a:t> </a:t>
            </a:r>
            <a:r>
              <a:rPr lang="en-GB" dirty="0"/>
              <a:t>simple</a:t>
            </a:r>
          </a:p>
          <a:p>
            <a:pPr marL="180000" indent="-180000">
              <a:buFont typeface="Arial" panose="020B0604020202020204" pitchFamily="34" charset="0"/>
              <a:buChar char="•"/>
            </a:pPr>
            <a:r>
              <a:rPr lang="en-GB" b="1" dirty="0"/>
              <a:t>Federal Administrative Court</a:t>
            </a:r>
          </a:p>
          <a:p>
            <a:pPr marL="359388" lvl="1" indent="-180000">
              <a:buFont typeface="Arial" panose="020B0604020202020204" pitchFamily="34" charset="0"/>
              <a:buChar char="•"/>
            </a:pPr>
            <a:r>
              <a:rPr lang="en-GB" dirty="0"/>
              <a:t>every judge laptop</a:t>
            </a:r>
          </a:p>
          <a:p>
            <a:pPr marL="359388" lvl="1" indent="-180000">
              <a:buFont typeface="Arial" panose="020B0604020202020204" pitchFamily="34" charset="0"/>
              <a:buChar char="•"/>
            </a:pPr>
            <a:r>
              <a:rPr lang="en-GB" dirty="0"/>
              <a:t>VPN connection to servers</a:t>
            </a:r>
          </a:p>
          <a:p>
            <a:pPr marL="359388" lvl="1" indent="-180000">
              <a:buFont typeface="Arial" panose="020B0604020202020204" pitchFamily="34" charset="0"/>
              <a:buChar char="•"/>
            </a:pPr>
            <a:r>
              <a:rPr lang="en-GB"/>
              <a:t>licence Zoom via servers of court</a:t>
            </a:r>
            <a:endParaRPr lang="en-GB" dirty="0"/>
          </a:p>
          <a:p>
            <a:pPr marL="180000" indent="-180000">
              <a:buFont typeface="Arial" panose="020B0604020202020204" pitchFamily="34" charset="0"/>
              <a:buChar char="•"/>
            </a:pPr>
            <a:endParaRPr lang="en-GB" dirty="0"/>
          </a:p>
        </p:txBody>
      </p:sp>
    </p:spTree>
    <p:extLst>
      <p:ext uri="{BB962C8B-B14F-4D97-AF65-F5344CB8AC3E}">
        <p14:creationId xmlns:p14="http://schemas.microsoft.com/office/powerpoint/2010/main" val="3357549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83CA5-7C93-4208-87BF-2E8FDD99D66E}"/>
              </a:ext>
            </a:extLst>
          </p:cNvPr>
          <p:cNvSpPr>
            <a:spLocks noGrp="1"/>
          </p:cNvSpPr>
          <p:nvPr>
            <p:ph type="title"/>
          </p:nvPr>
        </p:nvSpPr>
        <p:spPr>
          <a:xfrm>
            <a:off x="719134" y="4307910"/>
            <a:ext cx="6291266" cy="727534"/>
          </a:xfrm>
        </p:spPr>
        <p:txBody>
          <a:bodyPr/>
          <a:lstStyle/>
          <a:p>
            <a:r>
              <a:rPr lang="en-GB" dirty="0"/>
              <a:t>Thank you for your attention!</a:t>
            </a:r>
            <a:endParaRPr lang="de-AT" dirty="0"/>
          </a:p>
        </p:txBody>
      </p:sp>
      <p:sp>
        <p:nvSpPr>
          <p:cNvPr id="3" name="Textplatzhalter 2">
            <a:extLst>
              <a:ext uri="{FF2B5EF4-FFF2-40B4-BE49-F238E27FC236}">
                <a16:creationId xmlns:a16="http://schemas.microsoft.com/office/drawing/2014/main" id="{4A84B943-D5AD-4DB3-A46C-68F92270C890}"/>
              </a:ext>
            </a:extLst>
          </p:cNvPr>
          <p:cNvSpPr>
            <a:spLocks noGrp="1"/>
          </p:cNvSpPr>
          <p:nvPr>
            <p:ph type="body" sz="quarter" idx="10"/>
          </p:nvPr>
        </p:nvSpPr>
        <p:spPr>
          <a:xfrm>
            <a:off x="719138" y="5329449"/>
            <a:ext cx="6127750" cy="609600"/>
          </a:xfrm>
        </p:spPr>
        <p:txBody>
          <a:bodyPr/>
          <a:lstStyle/>
          <a:p>
            <a:r>
              <a:rPr lang="en-GB" dirty="0"/>
              <a:t>Hubert Reisner</a:t>
            </a:r>
          </a:p>
          <a:p>
            <a:r>
              <a:rPr lang="en-GB" dirty="0"/>
              <a:t>Federal Administrative Court, Austria</a:t>
            </a:r>
          </a:p>
          <a:p>
            <a:r>
              <a:rPr lang="en-GB" dirty="0" err="1"/>
              <a:t>tel</a:t>
            </a:r>
            <a:r>
              <a:rPr lang="en-GB" dirty="0"/>
              <a:t> +43 676 88088883</a:t>
            </a:r>
          </a:p>
          <a:p>
            <a:r>
              <a:rPr lang="en-GB" dirty="0"/>
              <a:t>e-mail hubert.reisner@legeartis.co.at</a:t>
            </a:r>
          </a:p>
        </p:txBody>
      </p:sp>
    </p:spTree>
    <p:extLst>
      <p:ext uri="{BB962C8B-B14F-4D97-AF65-F5344CB8AC3E}">
        <p14:creationId xmlns:p14="http://schemas.microsoft.com/office/powerpoint/2010/main" val="3502714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26317E6F-E44B-4F40-8A29-D2AA4D6E335F}"/>
              </a:ext>
            </a:extLst>
          </p:cNvPr>
          <p:cNvSpPr>
            <a:spLocks noGrp="1"/>
          </p:cNvSpPr>
          <p:nvPr>
            <p:ph type="title"/>
          </p:nvPr>
        </p:nvSpPr>
        <p:spPr/>
        <p:txBody>
          <a:bodyPr/>
          <a:lstStyle/>
          <a:p>
            <a:r>
              <a:rPr lang="en-US" dirty="0"/>
              <a:t>European Convention of Human Rights</a:t>
            </a:r>
            <a:endParaRPr lang="en-GB" dirty="0"/>
          </a:p>
        </p:txBody>
      </p:sp>
      <p:sp>
        <p:nvSpPr>
          <p:cNvPr id="12" name="Textplatzhalter 11">
            <a:extLst>
              <a:ext uri="{FF2B5EF4-FFF2-40B4-BE49-F238E27FC236}">
                <a16:creationId xmlns:a16="http://schemas.microsoft.com/office/drawing/2014/main" id="{4F7B0EAA-AF5D-4F94-8723-7F6695EB1A56}"/>
              </a:ext>
            </a:extLst>
          </p:cNvPr>
          <p:cNvSpPr>
            <a:spLocks noGrp="1"/>
          </p:cNvSpPr>
          <p:nvPr>
            <p:ph type="body" sz="quarter" idx="10"/>
          </p:nvPr>
        </p:nvSpPr>
        <p:spPr/>
        <p:txBody>
          <a:bodyPr/>
          <a:lstStyle/>
          <a:p>
            <a:pPr algn="ctr"/>
            <a:r>
              <a:rPr lang="en-US" b="1" dirty="0"/>
              <a:t>Article 6 – Right to a fair trial</a:t>
            </a:r>
          </a:p>
          <a:p>
            <a:pPr marL="226800" indent="-226800"/>
            <a:r>
              <a:rPr lang="en-US" dirty="0"/>
              <a:t>1	In the determination of his </a:t>
            </a:r>
            <a:r>
              <a:rPr lang="en-US" b="1" dirty="0"/>
              <a:t>civil rights and obligations </a:t>
            </a:r>
            <a:r>
              <a:rPr lang="en-US" dirty="0"/>
              <a:t>or of any criminal charge against him, everyone is entitled to a </a:t>
            </a:r>
            <a:r>
              <a:rPr lang="en-US" b="1" dirty="0"/>
              <a:t>fair and public hearing </a:t>
            </a:r>
            <a:r>
              <a:rPr lang="en-US" dirty="0"/>
              <a:t>within a </a:t>
            </a:r>
            <a:r>
              <a:rPr lang="en-US" b="1" dirty="0"/>
              <a:t>reasonable time </a:t>
            </a:r>
            <a:r>
              <a:rPr lang="en-US" dirty="0"/>
              <a:t>by an </a:t>
            </a:r>
            <a:r>
              <a:rPr lang="en-US" b="1" dirty="0"/>
              <a:t>independent and impartial tribunal established by law</a:t>
            </a:r>
            <a:r>
              <a:rPr lang="en-US" dirty="0"/>
              <a:t>. </a:t>
            </a:r>
            <a:r>
              <a:rPr lang="en-US" b="1" dirty="0"/>
              <a:t>Judgment</a:t>
            </a:r>
            <a:r>
              <a:rPr lang="en-US" dirty="0"/>
              <a:t> shall be </a:t>
            </a:r>
            <a:r>
              <a:rPr lang="en-US" b="1" dirty="0"/>
              <a:t>pronounced</a:t>
            </a:r>
            <a:r>
              <a:rPr lang="en-US" dirty="0"/>
              <a:t> </a:t>
            </a:r>
            <a:r>
              <a:rPr lang="en-US" b="1" dirty="0"/>
              <a:t>publicly</a:t>
            </a:r>
            <a:r>
              <a:rPr lang="en-US" dirty="0"/>
              <a:t> but the press and public may be excluded from all or part of the trial in the interests of morals, public order or national security in a democratic society, where the interests of juveniles or the protection of the private life of the parties so require, or to the extent strictly necessary in the opinion of the court in special circumstances where publicity would prejudice the interests of justice.</a:t>
            </a:r>
          </a:p>
          <a:p>
            <a:pPr marL="226800" indent="-226800"/>
            <a:r>
              <a:rPr lang="en-US" dirty="0"/>
              <a:t>2	…</a:t>
            </a:r>
          </a:p>
          <a:p>
            <a:endParaRPr lang="en-GB" dirty="0"/>
          </a:p>
        </p:txBody>
      </p:sp>
    </p:spTree>
    <p:extLst>
      <p:ext uri="{BB962C8B-B14F-4D97-AF65-F5344CB8AC3E}">
        <p14:creationId xmlns:p14="http://schemas.microsoft.com/office/powerpoint/2010/main" val="3317781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E93742-3A04-48EA-B29D-8D50C1983EBB}"/>
              </a:ext>
            </a:extLst>
          </p:cNvPr>
          <p:cNvSpPr>
            <a:spLocks noGrp="1"/>
          </p:cNvSpPr>
          <p:nvPr>
            <p:ph type="title"/>
          </p:nvPr>
        </p:nvSpPr>
        <p:spPr/>
        <p:txBody>
          <a:bodyPr/>
          <a:lstStyle/>
          <a:p>
            <a:r>
              <a:rPr lang="en-US" dirty="0"/>
              <a:t>Charter of Fundamental Rights of the European Union</a:t>
            </a:r>
            <a:endParaRPr lang="de-AT" dirty="0"/>
          </a:p>
        </p:txBody>
      </p:sp>
      <p:sp>
        <p:nvSpPr>
          <p:cNvPr id="3" name="Datumsplatzhalter 2">
            <a:extLst>
              <a:ext uri="{FF2B5EF4-FFF2-40B4-BE49-F238E27FC236}">
                <a16:creationId xmlns:a16="http://schemas.microsoft.com/office/drawing/2014/main" id="{493CF687-5BF2-40A7-8534-7D910CC3D9FE}"/>
              </a:ext>
            </a:extLst>
          </p:cNvPr>
          <p:cNvSpPr>
            <a:spLocks noGrp="1"/>
          </p:cNvSpPr>
          <p:nvPr>
            <p:ph type="dt" sz="half" idx="2"/>
          </p:nvPr>
        </p:nvSpPr>
        <p:spPr/>
        <p:txBody>
          <a:bodyPr/>
          <a:lstStyle/>
          <a:p>
            <a:fld id="{4AC23DB2-FB1A-4E43-8F6F-8E1E5CEC6EBA}" type="datetime3">
              <a:rPr lang="en-GB" smtClean="0"/>
              <a:t>24 September, 2020</a:t>
            </a:fld>
            <a:endParaRPr lang="en-GB" dirty="0"/>
          </a:p>
        </p:txBody>
      </p:sp>
      <p:sp>
        <p:nvSpPr>
          <p:cNvPr id="4" name="Fußzeilenplatzhalter 3">
            <a:extLst>
              <a:ext uri="{FF2B5EF4-FFF2-40B4-BE49-F238E27FC236}">
                <a16:creationId xmlns:a16="http://schemas.microsoft.com/office/drawing/2014/main" id="{528D45E9-1591-4529-BB1B-45ACD2CA61D7}"/>
              </a:ext>
            </a:extLst>
          </p:cNvPr>
          <p:cNvSpPr>
            <a:spLocks noGrp="1"/>
          </p:cNvSpPr>
          <p:nvPr>
            <p:ph type="ftr" sz="quarter" idx="3"/>
          </p:nvPr>
        </p:nvSpPr>
        <p:spPr/>
        <p:txBody>
          <a:bodyPr/>
          <a:lstStyle/>
          <a:p>
            <a:endParaRPr lang="en-GB"/>
          </a:p>
        </p:txBody>
      </p:sp>
      <p:sp>
        <p:nvSpPr>
          <p:cNvPr id="5" name="Foliennummernplatzhalter 4">
            <a:extLst>
              <a:ext uri="{FF2B5EF4-FFF2-40B4-BE49-F238E27FC236}">
                <a16:creationId xmlns:a16="http://schemas.microsoft.com/office/drawing/2014/main" id="{41770967-FE64-469E-B3B2-88F937F4C90C}"/>
              </a:ext>
            </a:extLst>
          </p:cNvPr>
          <p:cNvSpPr>
            <a:spLocks noGrp="1"/>
          </p:cNvSpPr>
          <p:nvPr>
            <p:ph type="sldNum" sz="quarter" idx="4"/>
          </p:nvPr>
        </p:nvSpPr>
        <p:spPr/>
        <p:txBody>
          <a:bodyPr/>
          <a:lstStyle/>
          <a:p>
            <a:fld id="{71F9F866-B438-9445-8D9F-1F8FF6608833}" type="slidenum">
              <a:rPr lang="en-GB" smtClean="0"/>
              <a:pPr/>
              <a:t>3</a:t>
            </a:fld>
            <a:endParaRPr lang="en-GB" dirty="0"/>
          </a:p>
        </p:txBody>
      </p:sp>
      <p:sp>
        <p:nvSpPr>
          <p:cNvPr id="6" name="Textplatzhalter 5">
            <a:extLst>
              <a:ext uri="{FF2B5EF4-FFF2-40B4-BE49-F238E27FC236}">
                <a16:creationId xmlns:a16="http://schemas.microsoft.com/office/drawing/2014/main" id="{438B730C-2CCF-4111-8BCC-4F612E11C5D2}"/>
              </a:ext>
            </a:extLst>
          </p:cNvPr>
          <p:cNvSpPr>
            <a:spLocks noGrp="1"/>
          </p:cNvSpPr>
          <p:nvPr>
            <p:ph type="body" sz="quarter" idx="10"/>
          </p:nvPr>
        </p:nvSpPr>
        <p:spPr/>
        <p:txBody>
          <a:bodyPr/>
          <a:lstStyle/>
          <a:p>
            <a:pPr algn="ctr"/>
            <a:r>
              <a:rPr lang="en-US" dirty="0"/>
              <a:t>Article 47</a:t>
            </a:r>
          </a:p>
          <a:p>
            <a:pPr algn="ctr"/>
            <a:r>
              <a:rPr lang="en-US" b="1" dirty="0"/>
              <a:t>Right to an effective remedy and to a fair trial</a:t>
            </a:r>
          </a:p>
          <a:p>
            <a:r>
              <a:rPr lang="en-US" dirty="0"/>
              <a:t>Everyone whose </a:t>
            </a:r>
            <a:r>
              <a:rPr lang="en-US" b="1" dirty="0"/>
              <a:t>rights and freedoms guaranteed by the law of the Union </a:t>
            </a:r>
            <a:r>
              <a:rPr lang="en-US" dirty="0"/>
              <a:t>are violated has the </a:t>
            </a:r>
            <a:r>
              <a:rPr lang="en-US" b="1" dirty="0"/>
              <a:t>right</a:t>
            </a:r>
            <a:r>
              <a:rPr lang="en-US" dirty="0"/>
              <a:t> to an </a:t>
            </a:r>
            <a:r>
              <a:rPr lang="en-US" b="1" dirty="0"/>
              <a:t>effective remedy </a:t>
            </a:r>
            <a:r>
              <a:rPr lang="en-US" dirty="0"/>
              <a:t>before a </a:t>
            </a:r>
            <a:r>
              <a:rPr lang="en-US" b="1" dirty="0"/>
              <a:t>tribunal</a:t>
            </a:r>
            <a:r>
              <a:rPr lang="en-US" dirty="0"/>
              <a:t> in compliance with the conditions laid down in this Article.</a:t>
            </a:r>
          </a:p>
          <a:p>
            <a:r>
              <a:rPr lang="en-US" dirty="0"/>
              <a:t>Everyone is entitled to a </a:t>
            </a:r>
            <a:r>
              <a:rPr lang="en-US" b="1" dirty="0"/>
              <a:t>fair and public hearing </a:t>
            </a:r>
            <a:r>
              <a:rPr lang="en-US" dirty="0"/>
              <a:t>within a </a:t>
            </a:r>
            <a:r>
              <a:rPr lang="en-US" b="1" dirty="0"/>
              <a:t>reasonable time </a:t>
            </a:r>
            <a:r>
              <a:rPr lang="en-US" dirty="0"/>
              <a:t>by an </a:t>
            </a:r>
            <a:r>
              <a:rPr lang="en-US" b="1" dirty="0"/>
              <a:t>independent and impartial tribunal previously established by law</a:t>
            </a:r>
            <a:r>
              <a:rPr lang="en-US" dirty="0"/>
              <a:t>. Everyone shall have the possibility of being advised, defended and represented.</a:t>
            </a:r>
          </a:p>
          <a:p>
            <a:r>
              <a:rPr lang="en-US" dirty="0"/>
              <a:t>Legal aid shall be made available to those who lack sufficient resources in so far as such aid is necessary to ensure effective access to justice.</a:t>
            </a:r>
          </a:p>
          <a:p>
            <a:endParaRPr lang="de-AT" dirty="0"/>
          </a:p>
        </p:txBody>
      </p:sp>
    </p:spTree>
    <p:extLst>
      <p:ext uri="{BB962C8B-B14F-4D97-AF65-F5344CB8AC3E}">
        <p14:creationId xmlns:p14="http://schemas.microsoft.com/office/powerpoint/2010/main" val="3472123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2CCFC5-EC27-409E-BEFD-A4498DA82F7E}"/>
              </a:ext>
            </a:extLst>
          </p:cNvPr>
          <p:cNvSpPr>
            <a:spLocks noGrp="1"/>
          </p:cNvSpPr>
          <p:nvPr>
            <p:ph type="title"/>
          </p:nvPr>
        </p:nvSpPr>
        <p:spPr/>
        <p:txBody>
          <a:bodyPr/>
          <a:lstStyle/>
          <a:p>
            <a:r>
              <a:rPr lang="en-US" dirty="0"/>
              <a:t>Charter of Fundamental Rights of the European Union</a:t>
            </a:r>
            <a:endParaRPr lang="de-AT" dirty="0"/>
          </a:p>
        </p:txBody>
      </p:sp>
      <p:sp>
        <p:nvSpPr>
          <p:cNvPr id="3" name="Datumsplatzhalter 2">
            <a:extLst>
              <a:ext uri="{FF2B5EF4-FFF2-40B4-BE49-F238E27FC236}">
                <a16:creationId xmlns:a16="http://schemas.microsoft.com/office/drawing/2014/main" id="{1D96E9F3-9560-4E8E-8752-C18981B84F84}"/>
              </a:ext>
            </a:extLst>
          </p:cNvPr>
          <p:cNvSpPr>
            <a:spLocks noGrp="1"/>
          </p:cNvSpPr>
          <p:nvPr>
            <p:ph type="dt" sz="half" idx="2"/>
          </p:nvPr>
        </p:nvSpPr>
        <p:spPr/>
        <p:txBody>
          <a:bodyPr/>
          <a:lstStyle/>
          <a:p>
            <a:fld id="{4AC23DB2-FB1A-4E43-8F6F-8E1E5CEC6EBA}" type="datetime3">
              <a:rPr lang="en-GB" smtClean="0"/>
              <a:t>24 September, 2020</a:t>
            </a:fld>
            <a:endParaRPr lang="en-GB" dirty="0"/>
          </a:p>
        </p:txBody>
      </p:sp>
      <p:sp>
        <p:nvSpPr>
          <p:cNvPr id="4" name="Fußzeilenplatzhalter 3">
            <a:extLst>
              <a:ext uri="{FF2B5EF4-FFF2-40B4-BE49-F238E27FC236}">
                <a16:creationId xmlns:a16="http://schemas.microsoft.com/office/drawing/2014/main" id="{843239B1-1E1C-408E-B1D5-A84BCE8AE860}"/>
              </a:ext>
            </a:extLst>
          </p:cNvPr>
          <p:cNvSpPr>
            <a:spLocks noGrp="1"/>
          </p:cNvSpPr>
          <p:nvPr>
            <p:ph type="ftr" sz="quarter" idx="3"/>
          </p:nvPr>
        </p:nvSpPr>
        <p:spPr/>
        <p:txBody>
          <a:bodyPr/>
          <a:lstStyle/>
          <a:p>
            <a:endParaRPr lang="en-GB"/>
          </a:p>
        </p:txBody>
      </p:sp>
      <p:sp>
        <p:nvSpPr>
          <p:cNvPr id="5" name="Foliennummernplatzhalter 4">
            <a:extLst>
              <a:ext uri="{FF2B5EF4-FFF2-40B4-BE49-F238E27FC236}">
                <a16:creationId xmlns:a16="http://schemas.microsoft.com/office/drawing/2014/main" id="{7C5A6FE9-DED1-4E05-A8ED-5A211B70F579}"/>
              </a:ext>
            </a:extLst>
          </p:cNvPr>
          <p:cNvSpPr>
            <a:spLocks noGrp="1"/>
          </p:cNvSpPr>
          <p:nvPr>
            <p:ph type="sldNum" sz="quarter" idx="4"/>
          </p:nvPr>
        </p:nvSpPr>
        <p:spPr/>
        <p:txBody>
          <a:bodyPr/>
          <a:lstStyle/>
          <a:p>
            <a:fld id="{71F9F866-B438-9445-8D9F-1F8FF6608833}" type="slidenum">
              <a:rPr lang="en-GB" smtClean="0"/>
              <a:pPr/>
              <a:t>4</a:t>
            </a:fld>
            <a:endParaRPr lang="en-GB" dirty="0"/>
          </a:p>
        </p:txBody>
      </p:sp>
      <p:sp>
        <p:nvSpPr>
          <p:cNvPr id="6" name="Textplatzhalter 5">
            <a:extLst>
              <a:ext uri="{FF2B5EF4-FFF2-40B4-BE49-F238E27FC236}">
                <a16:creationId xmlns:a16="http://schemas.microsoft.com/office/drawing/2014/main" id="{62B368FC-C0EC-4CAE-B717-373A4336521B}"/>
              </a:ext>
            </a:extLst>
          </p:cNvPr>
          <p:cNvSpPr>
            <a:spLocks noGrp="1"/>
          </p:cNvSpPr>
          <p:nvPr>
            <p:ph type="body" sz="quarter" idx="10"/>
          </p:nvPr>
        </p:nvSpPr>
        <p:spPr/>
        <p:txBody>
          <a:bodyPr/>
          <a:lstStyle/>
          <a:p>
            <a:pPr algn="ctr"/>
            <a:r>
              <a:rPr lang="en-GB" dirty="0"/>
              <a:t>Article 52</a:t>
            </a:r>
          </a:p>
          <a:p>
            <a:pPr algn="ctr"/>
            <a:r>
              <a:rPr lang="en-GB" b="1" dirty="0"/>
              <a:t>Scope and interpretation of rights and principles</a:t>
            </a:r>
          </a:p>
          <a:p>
            <a:pPr marL="226800" indent="-226800"/>
            <a:r>
              <a:rPr lang="en-GB" dirty="0"/>
              <a:t>1.	…</a:t>
            </a:r>
          </a:p>
          <a:p>
            <a:pPr marL="226800" indent="-226800"/>
            <a:r>
              <a:rPr lang="en-GB" dirty="0"/>
              <a:t>3.	In so far as this Charter contains </a:t>
            </a:r>
            <a:r>
              <a:rPr lang="en-GB" b="1" dirty="0"/>
              <a:t>rights</a:t>
            </a:r>
            <a:r>
              <a:rPr lang="en-GB" dirty="0"/>
              <a:t> which </a:t>
            </a:r>
            <a:r>
              <a:rPr lang="en-GB" b="1" dirty="0"/>
              <a:t>correspond</a:t>
            </a:r>
            <a:r>
              <a:rPr lang="en-GB" dirty="0"/>
              <a:t> to rights guaranteed by the </a:t>
            </a:r>
            <a:r>
              <a:rPr lang="en-GB" b="1" dirty="0"/>
              <a:t>Convention</a:t>
            </a:r>
            <a:r>
              <a:rPr lang="en-GB" dirty="0"/>
              <a:t> for the </a:t>
            </a:r>
            <a:r>
              <a:rPr lang="en-GB" b="1" dirty="0"/>
              <a:t>Protection of Human Rights and Fundamental Freedoms</a:t>
            </a:r>
            <a:r>
              <a:rPr lang="en-GB" dirty="0"/>
              <a:t>, the </a:t>
            </a:r>
            <a:r>
              <a:rPr lang="en-GB" b="1" dirty="0"/>
              <a:t>meaning</a:t>
            </a:r>
            <a:r>
              <a:rPr lang="en-GB" dirty="0"/>
              <a:t> and </a:t>
            </a:r>
            <a:r>
              <a:rPr lang="en-GB" b="1" dirty="0"/>
              <a:t>scope</a:t>
            </a:r>
            <a:r>
              <a:rPr lang="en-GB" dirty="0"/>
              <a:t> of those rights shall be the </a:t>
            </a:r>
            <a:r>
              <a:rPr lang="en-GB" b="1" dirty="0"/>
              <a:t>same</a:t>
            </a:r>
            <a:r>
              <a:rPr lang="en-GB" dirty="0"/>
              <a:t> as those laid down by the said Convention. This provision shall not prevent Union law providing more extensive protection.</a:t>
            </a:r>
          </a:p>
          <a:p>
            <a:pPr marL="226800" indent="-226800"/>
            <a:r>
              <a:rPr lang="en-GB" dirty="0"/>
              <a:t>4.	…</a:t>
            </a:r>
          </a:p>
        </p:txBody>
      </p:sp>
    </p:spTree>
    <p:extLst>
      <p:ext uri="{BB962C8B-B14F-4D97-AF65-F5344CB8AC3E}">
        <p14:creationId xmlns:p14="http://schemas.microsoft.com/office/powerpoint/2010/main" val="1956991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0FFA8A-72EF-4C21-9BC6-FB96EADFC926}"/>
              </a:ext>
            </a:extLst>
          </p:cNvPr>
          <p:cNvSpPr>
            <a:spLocks noGrp="1"/>
          </p:cNvSpPr>
          <p:nvPr>
            <p:ph type="title"/>
          </p:nvPr>
        </p:nvSpPr>
        <p:spPr/>
        <p:txBody>
          <a:bodyPr/>
          <a:lstStyle/>
          <a:p>
            <a:r>
              <a:rPr lang="en-GB" dirty="0"/>
              <a:t>Remedies Directive 89/665/EEC</a:t>
            </a:r>
          </a:p>
        </p:txBody>
      </p:sp>
      <p:sp>
        <p:nvSpPr>
          <p:cNvPr id="3" name="Datumsplatzhalter 2">
            <a:extLst>
              <a:ext uri="{FF2B5EF4-FFF2-40B4-BE49-F238E27FC236}">
                <a16:creationId xmlns:a16="http://schemas.microsoft.com/office/drawing/2014/main" id="{13FD8691-B3AF-46D8-B10B-BC245B151B81}"/>
              </a:ext>
            </a:extLst>
          </p:cNvPr>
          <p:cNvSpPr>
            <a:spLocks noGrp="1"/>
          </p:cNvSpPr>
          <p:nvPr>
            <p:ph type="dt" sz="half" idx="2"/>
          </p:nvPr>
        </p:nvSpPr>
        <p:spPr/>
        <p:txBody>
          <a:bodyPr/>
          <a:lstStyle/>
          <a:p>
            <a:fld id="{4AC23DB2-FB1A-4E43-8F6F-8E1E5CEC6EBA}" type="datetime3">
              <a:rPr lang="en-GB" smtClean="0"/>
              <a:t>24 September, 2020</a:t>
            </a:fld>
            <a:endParaRPr lang="en-GB" dirty="0"/>
          </a:p>
        </p:txBody>
      </p:sp>
      <p:sp>
        <p:nvSpPr>
          <p:cNvPr id="4" name="Fußzeilenplatzhalter 3">
            <a:extLst>
              <a:ext uri="{FF2B5EF4-FFF2-40B4-BE49-F238E27FC236}">
                <a16:creationId xmlns:a16="http://schemas.microsoft.com/office/drawing/2014/main" id="{619A3F28-1A9B-48EC-B6F0-4B00808E9521}"/>
              </a:ext>
            </a:extLst>
          </p:cNvPr>
          <p:cNvSpPr>
            <a:spLocks noGrp="1"/>
          </p:cNvSpPr>
          <p:nvPr>
            <p:ph type="ftr" sz="quarter" idx="3"/>
          </p:nvPr>
        </p:nvSpPr>
        <p:spPr/>
        <p:txBody>
          <a:bodyPr/>
          <a:lstStyle/>
          <a:p>
            <a:endParaRPr lang="en-GB"/>
          </a:p>
        </p:txBody>
      </p:sp>
      <p:sp>
        <p:nvSpPr>
          <p:cNvPr id="5" name="Foliennummernplatzhalter 4">
            <a:extLst>
              <a:ext uri="{FF2B5EF4-FFF2-40B4-BE49-F238E27FC236}">
                <a16:creationId xmlns:a16="http://schemas.microsoft.com/office/drawing/2014/main" id="{7BE83FEB-00FB-4610-9C96-CC0FD5DBD6CC}"/>
              </a:ext>
            </a:extLst>
          </p:cNvPr>
          <p:cNvSpPr>
            <a:spLocks noGrp="1"/>
          </p:cNvSpPr>
          <p:nvPr>
            <p:ph type="sldNum" sz="quarter" idx="4"/>
          </p:nvPr>
        </p:nvSpPr>
        <p:spPr/>
        <p:txBody>
          <a:bodyPr/>
          <a:lstStyle/>
          <a:p>
            <a:fld id="{71F9F866-B438-9445-8D9F-1F8FF6608833}" type="slidenum">
              <a:rPr lang="en-GB" smtClean="0"/>
              <a:pPr/>
              <a:t>5</a:t>
            </a:fld>
            <a:endParaRPr lang="en-GB" dirty="0"/>
          </a:p>
        </p:txBody>
      </p:sp>
      <p:sp>
        <p:nvSpPr>
          <p:cNvPr id="6" name="Textplatzhalter 5">
            <a:extLst>
              <a:ext uri="{FF2B5EF4-FFF2-40B4-BE49-F238E27FC236}">
                <a16:creationId xmlns:a16="http://schemas.microsoft.com/office/drawing/2014/main" id="{75BD8736-D9CE-4942-96EF-4D56A209FD3B}"/>
              </a:ext>
            </a:extLst>
          </p:cNvPr>
          <p:cNvSpPr>
            <a:spLocks noGrp="1"/>
          </p:cNvSpPr>
          <p:nvPr>
            <p:ph type="body" sz="quarter" idx="10"/>
          </p:nvPr>
        </p:nvSpPr>
        <p:spPr/>
        <p:txBody>
          <a:bodyPr/>
          <a:lstStyle/>
          <a:p>
            <a:pPr algn="ctr"/>
            <a:r>
              <a:rPr lang="en-GB" dirty="0"/>
              <a:t>Article 2</a:t>
            </a:r>
            <a:br>
              <a:rPr lang="en-GB" dirty="0"/>
            </a:br>
            <a:r>
              <a:rPr lang="en-GB" b="1" dirty="0"/>
              <a:t>Requirements for review procedures</a:t>
            </a:r>
          </a:p>
          <a:p>
            <a:pPr>
              <a:tabLst>
                <a:tab pos="457200" algn="l"/>
              </a:tabLst>
            </a:pPr>
            <a:r>
              <a:rPr lang="en-GB" dirty="0"/>
              <a:t>9.	Where bodies responsible for review procedures are not judicial in character, </a:t>
            </a:r>
            <a:r>
              <a:rPr lang="en-GB" b="1" dirty="0"/>
              <a:t>written</a:t>
            </a:r>
            <a:r>
              <a:rPr lang="en-GB" dirty="0"/>
              <a:t> </a:t>
            </a:r>
            <a:r>
              <a:rPr lang="en-GB" b="1" dirty="0"/>
              <a:t>reasons</a:t>
            </a:r>
            <a:r>
              <a:rPr lang="en-GB" dirty="0"/>
              <a:t> </a:t>
            </a:r>
            <a:r>
              <a:rPr lang="en-GB" b="1" dirty="0"/>
              <a:t>for their decisions </a:t>
            </a:r>
            <a:r>
              <a:rPr lang="en-GB" dirty="0"/>
              <a:t>shall always be given. Furthermore, in such a case, provision must be made to guarantee procedures whereby any allegedly illegal measure taken by the review body or any alleged defect in the exercise of the powers conferred on it can be the subject of </a:t>
            </a:r>
            <a:r>
              <a:rPr lang="en-GB" b="1" dirty="0"/>
              <a:t>judicial review </a:t>
            </a:r>
            <a:r>
              <a:rPr lang="en-GB" dirty="0"/>
              <a:t>or </a:t>
            </a:r>
            <a:r>
              <a:rPr lang="en-GB" b="1" dirty="0"/>
              <a:t>review by another body which is a court or tribunal within the meaning of Article 234 of the Treaty </a:t>
            </a:r>
            <a:r>
              <a:rPr lang="en-GB" dirty="0"/>
              <a:t>and </a:t>
            </a:r>
            <a:r>
              <a:rPr lang="en-GB" b="1" dirty="0"/>
              <a:t>independent</a:t>
            </a:r>
            <a:r>
              <a:rPr lang="en-GB" dirty="0"/>
              <a:t> of both the contracting authority and the review body.</a:t>
            </a:r>
          </a:p>
          <a:p>
            <a:pPr>
              <a:tabLst>
                <a:tab pos="457200" algn="l"/>
              </a:tabLst>
            </a:pPr>
            <a:r>
              <a:rPr lang="en-GB" dirty="0"/>
              <a:t>The members of such an independent body shall be appointed and leave office under the same conditions as members of the judiciary as regards the authority responsible for their appointment, their period of office, and their removal. At least the President of this independent body shall have the same legal and professional qualifications as members of the judiciary. The </a:t>
            </a:r>
            <a:r>
              <a:rPr lang="en-GB" b="1" dirty="0"/>
              <a:t>independent body </a:t>
            </a:r>
            <a:r>
              <a:rPr lang="en-GB" dirty="0"/>
              <a:t>shall take its decisions following a procedure in which </a:t>
            </a:r>
            <a:r>
              <a:rPr lang="en-GB" b="1" dirty="0"/>
              <a:t>both sides are heard</a:t>
            </a:r>
            <a:r>
              <a:rPr lang="en-GB" dirty="0"/>
              <a:t>, and these decisions shall, by means determined by each Member State, be legally binding.</a:t>
            </a:r>
          </a:p>
        </p:txBody>
      </p:sp>
    </p:spTree>
    <p:extLst>
      <p:ext uri="{BB962C8B-B14F-4D97-AF65-F5344CB8AC3E}">
        <p14:creationId xmlns:p14="http://schemas.microsoft.com/office/powerpoint/2010/main" val="2776367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784EBA-E605-413D-946C-87C2A1B315EA}"/>
              </a:ext>
            </a:extLst>
          </p:cNvPr>
          <p:cNvSpPr>
            <a:spLocks noGrp="1"/>
          </p:cNvSpPr>
          <p:nvPr>
            <p:ph type="title"/>
          </p:nvPr>
        </p:nvSpPr>
        <p:spPr/>
        <p:txBody>
          <a:bodyPr/>
          <a:lstStyle/>
          <a:p>
            <a:r>
              <a:rPr lang="en-GB" dirty="0"/>
              <a:t>Procedural Fairness</a:t>
            </a:r>
          </a:p>
        </p:txBody>
      </p:sp>
      <p:sp>
        <p:nvSpPr>
          <p:cNvPr id="3" name="Datumsplatzhalter 2">
            <a:extLst>
              <a:ext uri="{FF2B5EF4-FFF2-40B4-BE49-F238E27FC236}">
                <a16:creationId xmlns:a16="http://schemas.microsoft.com/office/drawing/2014/main" id="{88043040-A5BB-4AF8-9506-D5DEEB0280EC}"/>
              </a:ext>
            </a:extLst>
          </p:cNvPr>
          <p:cNvSpPr>
            <a:spLocks noGrp="1"/>
          </p:cNvSpPr>
          <p:nvPr>
            <p:ph type="dt" sz="half" idx="2"/>
          </p:nvPr>
        </p:nvSpPr>
        <p:spPr/>
        <p:txBody>
          <a:bodyPr/>
          <a:lstStyle/>
          <a:p>
            <a:fld id="{4AC23DB2-FB1A-4E43-8F6F-8E1E5CEC6EBA}" type="datetime3">
              <a:rPr lang="en-GB" smtClean="0"/>
              <a:t>24 September, 2020</a:t>
            </a:fld>
            <a:endParaRPr lang="en-GB" dirty="0"/>
          </a:p>
        </p:txBody>
      </p:sp>
      <p:sp>
        <p:nvSpPr>
          <p:cNvPr id="4" name="Fußzeilenplatzhalter 3">
            <a:extLst>
              <a:ext uri="{FF2B5EF4-FFF2-40B4-BE49-F238E27FC236}">
                <a16:creationId xmlns:a16="http://schemas.microsoft.com/office/drawing/2014/main" id="{801B075E-B360-4548-9386-BB2FFC8369D1}"/>
              </a:ext>
            </a:extLst>
          </p:cNvPr>
          <p:cNvSpPr>
            <a:spLocks noGrp="1"/>
          </p:cNvSpPr>
          <p:nvPr>
            <p:ph type="ftr" sz="quarter" idx="3"/>
          </p:nvPr>
        </p:nvSpPr>
        <p:spPr/>
        <p:txBody>
          <a:bodyPr/>
          <a:lstStyle/>
          <a:p>
            <a:endParaRPr lang="en-GB"/>
          </a:p>
        </p:txBody>
      </p:sp>
      <p:sp>
        <p:nvSpPr>
          <p:cNvPr id="5" name="Foliennummernplatzhalter 4">
            <a:extLst>
              <a:ext uri="{FF2B5EF4-FFF2-40B4-BE49-F238E27FC236}">
                <a16:creationId xmlns:a16="http://schemas.microsoft.com/office/drawing/2014/main" id="{B9E87559-DEBE-4C7F-A4BA-34A0FE7A25A8}"/>
              </a:ext>
            </a:extLst>
          </p:cNvPr>
          <p:cNvSpPr>
            <a:spLocks noGrp="1"/>
          </p:cNvSpPr>
          <p:nvPr>
            <p:ph type="sldNum" sz="quarter" idx="4"/>
          </p:nvPr>
        </p:nvSpPr>
        <p:spPr/>
        <p:txBody>
          <a:bodyPr/>
          <a:lstStyle/>
          <a:p>
            <a:fld id="{71F9F866-B438-9445-8D9F-1F8FF6608833}" type="slidenum">
              <a:rPr lang="en-GB" smtClean="0"/>
              <a:pPr/>
              <a:t>6</a:t>
            </a:fld>
            <a:endParaRPr lang="en-GB" dirty="0"/>
          </a:p>
        </p:txBody>
      </p:sp>
      <p:sp>
        <p:nvSpPr>
          <p:cNvPr id="6" name="Textplatzhalter 5">
            <a:extLst>
              <a:ext uri="{FF2B5EF4-FFF2-40B4-BE49-F238E27FC236}">
                <a16:creationId xmlns:a16="http://schemas.microsoft.com/office/drawing/2014/main" id="{B2DB645C-079F-45BC-8ABD-6FE500FC5DE9}"/>
              </a:ext>
            </a:extLst>
          </p:cNvPr>
          <p:cNvSpPr>
            <a:spLocks noGrp="1"/>
          </p:cNvSpPr>
          <p:nvPr>
            <p:ph type="body" sz="quarter" idx="10"/>
          </p:nvPr>
        </p:nvSpPr>
        <p:spPr/>
        <p:txBody>
          <a:bodyPr/>
          <a:lstStyle/>
          <a:p>
            <a:pPr marL="180000" indent="-180000">
              <a:buFont typeface="Arial" panose="020B0604020202020204" pitchFamily="34" charset="0"/>
              <a:buChar char="•"/>
            </a:pPr>
            <a:r>
              <a:rPr lang="en-GB" dirty="0"/>
              <a:t>procedural fairness = </a:t>
            </a:r>
            <a:r>
              <a:rPr lang="en-GB" b="1" dirty="0"/>
              <a:t>right to a fair trial</a:t>
            </a:r>
          </a:p>
          <a:p>
            <a:pPr marL="180000" indent="-180000">
              <a:buFont typeface="Arial" panose="020B0604020202020204" pitchFamily="34" charset="0"/>
              <a:buChar char="•"/>
            </a:pPr>
            <a:r>
              <a:rPr lang="en-GB" dirty="0"/>
              <a:t>no right to a certain outcome of the trial but a </a:t>
            </a:r>
            <a:r>
              <a:rPr lang="en-GB" b="1" dirty="0"/>
              <a:t>right</a:t>
            </a:r>
            <a:r>
              <a:rPr lang="en-GB" dirty="0"/>
              <a:t> to a </a:t>
            </a:r>
            <a:r>
              <a:rPr lang="en-GB" b="1" dirty="0"/>
              <a:t>fair treatment </a:t>
            </a:r>
            <a:r>
              <a:rPr lang="en-GB" dirty="0"/>
              <a:t>in the procedure</a:t>
            </a:r>
          </a:p>
          <a:p>
            <a:pPr marL="180000" indent="-180000">
              <a:buFont typeface="Arial" panose="020B0604020202020204" pitchFamily="34" charset="0"/>
              <a:buChar char="•"/>
            </a:pPr>
            <a:r>
              <a:rPr lang="en-GB" dirty="0"/>
              <a:t>procedural fairness = </a:t>
            </a:r>
            <a:r>
              <a:rPr lang="en-GB" b="1" dirty="0"/>
              <a:t>right</a:t>
            </a:r>
            <a:r>
              <a:rPr lang="en-GB" dirty="0"/>
              <a:t> of a party to be </a:t>
            </a:r>
            <a:r>
              <a:rPr lang="en-GB" b="1" dirty="0"/>
              <a:t>heard</a:t>
            </a:r>
            <a:r>
              <a:rPr lang="en-GB" dirty="0"/>
              <a:t> and to </a:t>
            </a:r>
            <a:r>
              <a:rPr lang="en-GB" b="1" dirty="0"/>
              <a:t>present arguments </a:t>
            </a:r>
            <a:r>
              <a:rPr lang="en-GB" dirty="0"/>
              <a:t>in review proceedings</a:t>
            </a:r>
          </a:p>
          <a:p>
            <a:pPr marL="180000" indent="-180000">
              <a:buFont typeface="Arial" panose="020B0604020202020204" pitchFamily="34" charset="0"/>
              <a:buChar char="•"/>
            </a:pPr>
            <a:r>
              <a:rPr lang="en-GB" dirty="0"/>
              <a:t>procedural fairness in review procedures = </a:t>
            </a:r>
            <a:r>
              <a:rPr lang="en-GB" b="1" dirty="0"/>
              <a:t>complainant</a:t>
            </a:r>
            <a:r>
              <a:rPr lang="en-GB" dirty="0"/>
              <a:t> and </a:t>
            </a:r>
            <a:r>
              <a:rPr lang="en-GB" b="1" dirty="0"/>
              <a:t>contracting authority </a:t>
            </a:r>
            <a:r>
              <a:rPr lang="en-GB" dirty="0"/>
              <a:t>have a </a:t>
            </a:r>
            <a:r>
              <a:rPr lang="en-GB" b="1" dirty="0"/>
              <a:t>genuine</a:t>
            </a:r>
            <a:r>
              <a:rPr lang="en-GB" dirty="0"/>
              <a:t> and </a:t>
            </a:r>
            <a:r>
              <a:rPr lang="en-GB" b="1" dirty="0"/>
              <a:t>equal opportunity </a:t>
            </a:r>
            <a:r>
              <a:rPr lang="en-GB" dirty="0"/>
              <a:t>to </a:t>
            </a:r>
            <a:r>
              <a:rPr lang="en-GB" b="1" dirty="0"/>
              <a:t>present</a:t>
            </a:r>
            <a:r>
              <a:rPr lang="en-GB" dirty="0"/>
              <a:t> their </a:t>
            </a:r>
            <a:r>
              <a:rPr lang="en-GB" b="1" dirty="0"/>
              <a:t>case</a:t>
            </a:r>
          </a:p>
        </p:txBody>
      </p:sp>
    </p:spTree>
    <p:extLst>
      <p:ext uri="{BB962C8B-B14F-4D97-AF65-F5344CB8AC3E}">
        <p14:creationId xmlns:p14="http://schemas.microsoft.com/office/powerpoint/2010/main" val="1524489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1EEBDE-9DA4-442E-B164-88C8D372B84F}"/>
              </a:ext>
            </a:extLst>
          </p:cNvPr>
          <p:cNvSpPr>
            <a:spLocks noGrp="1"/>
          </p:cNvSpPr>
          <p:nvPr>
            <p:ph type="title"/>
          </p:nvPr>
        </p:nvSpPr>
        <p:spPr/>
        <p:txBody>
          <a:bodyPr/>
          <a:lstStyle/>
          <a:p>
            <a:r>
              <a:rPr lang="en-GB" dirty="0"/>
              <a:t>Rights Covered by Procedural Fairness</a:t>
            </a:r>
          </a:p>
        </p:txBody>
      </p:sp>
      <p:sp>
        <p:nvSpPr>
          <p:cNvPr id="3" name="Datumsplatzhalter 2">
            <a:extLst>
              <a:ext uri="{FF2B5EF4-FFF2-40B4-BE49-F238E27FC236}">
                <a16:creationId xmlns:a16="http://schemas.microsoft.com/office/drawing/2014/main" id="{EB5D8F3F-1B26-4083-82BF-83876B7CE735}"/>
              </a:ext>
            </a:extLst>
          </p:cNvPr>
          <p:cNvSpPr>
            <a:spLocks noGrp="1"/>
          </p:cNvSpPr>
          <p:nvPr>
            <p:ph type="dt" sz="half" idx="2"/>
          </p:nvPr>
        </p:nvSpPr>
        <p:spPr/>
        <p:txBody>
          <a:bodyPr/>
          <a:lstStyle/>
          <a:p>
            <a:fld id="{4AC23DB2-FB1A-4E43-8F6F-8E1E5CEC6EBA}" type="datetime3">
              <a:rPr lang="en-GB" smtClean="0"/>
              <a:t>24 September, 2020</a:t>
            </a:fld>
            <a:endParaRPr lang="en-GB" dirty="0"/>
          </a:p>
        </p:txBody>
      </p:sp>
      <p:sp>
        <p:nvSpPr>
          <p:cNvPr id="4" name="Fußzeilenplatzhalter 3">
            <a:extLst>
              <a:ext uri="{FF2B5EF4-FFF2-40B4-BE49-F238E27FC236}">
                <a16:creationId xmlns:a16="http://schemas.microsoft.com/office/drawing/2014/main" id="{0A7C053F-4C47-42FB-A8F3-2C90CD52592E}"/>
              </a:ext>
            </a:extLst>
          </p:cNvPr>
          <p:cNvSpPr>
            <a:spLocks noGrp="1"/>
          </p:cNvSpPr>
          <p:nvPr>
            <p:ph type="ftr" sz="quarter" idx="3"/>
          </p:nvPr>
        </p:nvSpPr>
        <p:spPr/>
        <p:txBody>
          <a:bodyPr/>
          <a:lstStyle/>
          <a:p>
            <a:endParaRPr lang="en-GB"/>
          </a:p>
        </p:txBody>
      </p:sp>
      <p:sp>
        <p:nvSpPr>
          <p:cNvPr id="5" name="Foliennummernplatzhalter 4">
            <a:extLst>
              <a:ext uri="{FF2B5EF4-FFF2-40B4-BE49-F238E27FC236}">
                <a16:creationId xmlns:a16="http://schemas.microsoft.com/office/drawing/2014/main" id="{358C519C-6B9C-4C31-942A-470896EE8CE8}"/>
              </a:ext>
            </a:extLst>
          </p:cNvPr>
          <p:cNvSpPr>
            <a:spLocks noGrp="1"/>
          </p:cNvSpPr>
          <p:nvPr>
            <p:ph type="sldNum" sz="quarter" idx="4"/>
          </p:nvPr>
        </p:nvSpPr>
        <p:spPr/>
        <p:txBody>
          <a:bodyPr/>
          <a:lstStyle/>
          <a:p>
            <a:fld id="{71F9F866-B438-9445-8D9F-1F8FF6608833}" type="slidenum">
              <a:rPr lang="en-GB" smtClean="0"/>
              <a:pPr/>
              <a:t>7</a:t>
            </a:fld>
            <a:endParaRPr lang="en-GB" dirty="0"/>
          </a:p>
        </p:txBody>
      </p:sp>
      <p:sp>
        <p:nvSpPr>
          <p:cNvPr id="6" name="Textplatzhalter 5">
            <a:extLst>
              <a:ext uri="{FF2B5EF4-FFF2-40B4-BE49-F238E27FC236}">
                <a16:creationId xmlns:a16="http://schemas.microsoft.com/office/drawing/2014/main" id="{E188804A-9EEA-453B-8F32-89E44DE076B7}"/>
              </a:ext>
            </a:extLst>
          </p:cNvPr>
          <p:cNvSpPr>
            <a:spLocks noGrp="1"/>
          </p:cNvSpPr>
          <p:nvPr>
            <p:ph type="body" sz="quarter" idx="10"/>
          </p:nvPr>
        </p:nvSpPr>
        <p:spPr/>
        <p:txBody>
          <a:bodyPr/>
          <a:lstStyle/>
          <a:p>
            <a:pPr marL="180000" indent="-180000">
              <a:buFont typeface="Arial" panose="020B0604020202020204" pitchFamily="34" charset="0"/>
              <a:buChar char="•"/>
            </a:pPr>
            <a:r>
              <a:rPr lang="en-GB" dirty="0"/>
              <a:t>the right to a </a:t>
            </a:r>
            <a:r>
              <a:rPr lang="en-GB" b="1" dirty="0"/>
              <a:t>public hearing </a:t>
            </a:r>
            <a:r>
              <a:rPr lang="en-GB" dirty="0"/>
              <a:t>(this includes the right to an oral hearing if there are no exceptional circumstances)</a:t>
            </a:r>
          </a:p>
          <a:p>
            <a:pPr marL="180000" indent="-180000">
              <a:buFont typeface="Arial" panose="020B0604020202020204" pitchFamily="34" charset="0"/>
              <a:buChar char="•"/>
            </a:pPr>
            <a:r>
              <a:rPr lang="en-GB" dirty="0"/>
              <a:t>the right to be </a:t>
            </a:r>
            <a:r>
              <a:rPr lang="en-GB" b="1" dirty="0"/>
              <a:t>heard within </a:t>
            </a:r>
            <a:r>
              <a:rPr lang="en-GB" dirty="0"/>
              <a:t>a </a:t>
            </a:r>
            <a:r>
              <a:rPr lang="en-GB" b="1" dirty="0"/>
              <a:t>reasonable period of time</a:t>
            </a:r>
          </a:p>
          <a:p>
            <a:pPr marL="180000" indent="-180000">
              <a:buFont typeface="Arial" panose="020B0604020202020204" pitchFamily="34" charset="0"/>
              <a:buChar char="•"/>
            </a:pPr>
            <a:r>
              <a:rPr lang="en-GB" dirty="0"/>
              <a:t>the right to be heard by an </a:t>
            </a:r>
            <a:r>
              <a:rPr lang="en-GB" b="1" dirty="0"/>
              <a:t>independent and impartial tribunal</a:t>
            </a:r>
            <a:r>
              <a:rPr lang="en-GB" dirty="0"/>
              <a:t>, and</a:t>
            </a:r>
          </a:p>
          <a:p>
            <a:pPr marL="180000" indent="-180000">
              <a:buFont typeface="Arial" panose="020B0604020202020204" pitchFamily="34" charset="0"/>
              <a:buChar char="•"/>
            </a:pPr>
            <a:r>
              <a:rPr lang="en-GB" dirty="0"/>
              <a:t>the right to a </a:t>
            </a:r>
            <a:r>
              <a:rPr lang="en-GB" b="1" dirty="0"/>
              <a:t>fair hearing</a:t>
            </a:r>
            <a:r>
              <a:rPr lang="en-GB" dirty="0"/>
              <a:t>; this includes</a:t>
            </a:r>
          </a:p>
          <a:p>
            <a:pPr marL="359388" lvl="1" indent="-180000">
              <a:buFont typeface="Arial" panose="020B0604020202020204" pitchFamily="34" charset="0"/>
              <a:buChar char="•"/>
            </a:pPr>
            <a:r>
              <a:rPr lang="en-GB" dirty="0"/>
              <a:t>the right of </a:t>
            </a:r>
            <a:r>
              <a:rPr lang="en-GB" b="1" dirty="0"/>
              <a:t>access to a court or tribunal</a:t>
            </a:r>
          </a:p>
          <a:p>
            <a:pPr marL="359388" lvl="1" indent="-180000">
              <a:buFont typeface="Arial" panose="020B0604020202020204" pitchFamily="34" charset="0"/>
              <a:buChar char="•"/>
            </a:pPr>
            <a:r>
              <a:rPr lang="en-GB" dirty="0"/>
              <a:t>the right to </a:t>
            </a:r>
            <a:r>
              <a:rPr lang="en-GB" b="1" dirty="0"/>
              <a:t>be present </a:t>
            </a:r>
            <a:r>
              <a:rPr lang="en-GB" dirty="0"/>
              <a:t>at the proceedings</a:t>
            </a:r>
          </a:p>
          <a:p>
            <a:pPr marL="359388" lvl="1" indent="-180000">
              <a:buFont typeface="Arial" panose="020B0604020202020204" pitchFamily="34" charset="0"/>
              <a:buChar char="•"/>
            </a:pPr>
            <a:r>
              <a:rPr lang="en-GB" dirty="0"/>
              <a:t>the right to the principle of </a:t>
            </a:r>
            <a:r>
              <a:rPr lang="en-GB" b="1" dirty="0"/>
              <a:t>equality of arms</a:t>
            </a:r>
          </a:p>
          <a:p>
            <a:pPr marL="359388" lvl="1" indent="-180000">
              <a:buFont typeface="Arial" panose="020B0604020202020204" pitchFamily="34" charset="0"/>
              <a:buChar char="•"/>
            </a:pPr>
            <a:r>
              <a:rPr lang="en-GB" dirty="0"/>
              <a:t>the right to </a:t>
            </a:r>
            <a:r>
              <a:rPr lang="en-GB" b="1" dirty="0"/>
              <a:t>adversarial proceedings</a:t>
            </a:r>
          </a:p>
          <a:p>
            <a:pPr marL="359388" lvl="1" indent="-180000">
              <a:buFont typeface="Arial" panose="020B0604020202020204" pitchFamily="34" charset="0"/>
              <a:buChar char="•"/>
            </a:pPr>
            <a:r>
              <a:rPr lang="en-GB" dirty="0"/>
              <a:t>the right to a </a:t>
            </a:r>
            <a:r>
              <a:rPr lang="en-GB" b="1" dirty="0"/>
              <a:t>reasoned decision</a:t>
            </a:r>
          </a:p>
        </p:txBody>
      </p:sp>
    </p:spTree>
    <p:extLst>
      <p:ext uri="{BB962C8B-B14F-4D97-AF65-F5344CB8AC3E}">
        <p14:creationId xmlns:p14="http://schemas.microsoft.com/office/powerpoint/2010/main" val="2982289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E7997C-55B4-469B-9313-1CFF42E0BEEB}"/>
              </a:ext>
            </a:extLst>
          </p:cNvPr>
          <p:cNvSpPr>
            <a:spLocks noGrp="1"/>
          </p:cNvSpPr>
          <p:nvPr>
            <p:ph type="title"/>
          </p:nvPr>
        </p:nvSpPr>
        <p:spPr/>
        <p:txBody>
          <a:bodyPr/>
          <a:lstStyle/>
          <a:p>
            <a:r>
              <a:rPr lang="en-GB" dirty="0"/>
              <a:t>Right to be Heard – Hearings</a:t>
            </a:r>
          </a:p>
        </p:txBody>
      </p:sp>
      <p:sp>
        <p:nvSpPr>
          <p:cNvPr id="3" name="Datumsplatzhalter 2">
            <a:extLst>
              <a:ext uri="{FF2B5EF4-FFF2-40B4-BE49-F238E27FC236}">
                <a16:creationId xmlns:a16="http://schemas.microsoft.com/office/drawing/2014/main" id="{0E650983-8536-4847-B992-4A6F3B06F05E}"/>
              </a:ext>
            </a:extLst>
          </p:cNvPr>
          <p:cNvSpPr>
            <a:spLocks noGrp="1"/>
          </p:cNvSpPr>
          <p:nvPr>
            <p:ph type="dt" sz="half" idx="2"/>
          </p:nvPr>
        </p:nvSpPr>
        <p:spPr/>
        <p:txBody>
          <a:bodyPr/>
          <a:lstStyle/>
          <a:p>
            <a:fld id="{4AC23DB2-FB1A-4E43-8F6F-8E1E5CEC6EBA}" type="datetime3">
              <a:rPr lang="en-GB" smtClean="0"/>
              <a:t>24 September, 2020</a:t>
            </a:fld>
            <a:endParaRPr lang="en-GB" dirty="0"/>
          </a:p>
        </p:txBody>
      </p:sp>
      <p:sp>
        <p:nvSpPr>
          <p:cNvPr id="4" name="Fußzeilenplatzhalter 3">
            <a:extLst>
              <a:ext uri="{FF2B5EF4-FFF2-40B4-BE49-F238E27FC236}">
                <a16:creationId xmlns:a16="http://schemas.microsoft.com/office/drawing/2014/main" id="{C07E6591-3954-4F34-A6AC-C9A10C07F738}"/>
              </a:ext>
            </a:extLst>
          </p:cNvPr>
          <p:cNvSpPr>
            <a:spLocks noGrp="1"/>
          </p:cNvSpPr>
          <p:nvPr>
            <p:ph type="ftr" sz="quarter" idx="3"/>
          </p:nvPr>
        </p:nvSpPr>
        <p:spPr/>
        <p:txBody>
          <a:bodyPr/>
          <a:lstStyle/>
          <a:p>
            <a:endParaRPr lang="en-GB"/>
          </a:p>
        </p:txBody>
      </p:sp>
      <p:sp>
        <p:nvSpPr>
          <p:cNvPr id="5" name="Foliennummernplatzhalter 4">
            <a:extLst>
              <a:ext uri="{FF2B5EF4-FFF2-40B4-BE49-F238E27FC236}">
                <a16:creationId xmlns:a16="http://schemas.microsoft.com/office/drawing/2014/main" id="{A622D958-87A3-45D0-9982-8960C5398357}"/>
              </a:ext>
            </a:extLst>
          </p:cNvPr>
          <p:cNvSpPr>
            <a:spLocks noGrp="1"/>
          </p:cNvSpPr>
          <p:nvPr>
            <p:ph type="sldNum" sz="quarter" idx="4"/>
          </p:nvPr>
        </p:nvSpPr>
        <p:spPr/>
        <p:txBody>
          <a:bodyPr/>
          <a:lstStyle/>
          <a:p>
            <a:fld id="{71F9F866-B438-9445-8D9F-1F8FF6608833}" type="slidenum">
              <a:rPr lang="en-GB" smtClean="0"/>
              <a:pPr/>
              <a:t>8</a:t>
            </a:fld>
            <a:endParaRPr lang="en-GB" dirty="0"/>
          </a:p>
        </p:txBody>
      </p:sp>
      <p:sp>
        <p:nvSpPr>
          <p:cNvPr id="6" name="Textplatzhalter 5">
            <a:extLst>
              <a:ext uri="{FF2B5EF4-FFF2-40B4-BE49-F238E27FC236}">
                <a16:creationId xmlns:a16="http://schemas.microsoft.com/office/drawing/2014/main" id="{5EC66695-A709-409E-9E8B-54C28F1A4E8A}"/>
              </a:ext>
            </a:extLst>
          </p:cNvPr>
          <p:cNvSpPr>
            <a:spLocks noGrp="1"/>
          </p:cNvSpPr>
          <p:nvPr>
            <p:ph type="body" sz="quarter" idx="10"/>
          </p:nvPr>
        </p:nvSpPr>
        <p:spPr/>
        <p:txBody>
          <a:bodyPr/>
          <a:lstStyle/>
          <a:p>
            <a:pPr marL="180000" indent="-180000">
              <a:buFont typeface="Arial" panose="020B0604020202020204" pitchFamily="34" charset="0"/>
              <a:buChar char="•"/>
            </a:pPr>
            <a:r>
              <a:rPr lang="en-GB" b="1" dirty="0"/>
              <a:t>written hearing</a:t>
            </a:r>
          </a:p>
          <a:p>
            <a:pPr marL="360000" lvl="1" indent="-180000">
              <a:buFont typeface="Arial" panose="020B0604020202020204" pitchFamily="34" charset="0"/>
              <a:buChar char="•"/>
            </a:pPr>
            <a:r>
              <a:rPr lang="en-GB" dirty="0"/>
              <a:t>complainant’s submission of </a:t>
            </a:r>
            <a:r>
              <a:rPr lang="en-GB" b="1" dirty="0"/>
              <a:t>complaint</a:t>
            </a:r>
            <a:r>
              <a:rPr lang="en-GB" dirty="0"/>
              <a:t> and other written material to the tribunal and contracting authority</a:t>
            </a:r>
          </a:p>
          <a:p>
            <a:pPr marL="360000" lvl="1" indent="-180000">
              <a:buFont typeface="Arial" panose="020B0604020202020204" pitchFamily="34" charset="0"/>
              <a:buChar char="•"/>
            </a:pPr>
            <a:r>
              <a:rPr lang="en-GB" b="1" dirty="0"/>
              <a:t>statement</a:t>
            </a:r>
            <a:r>
              <a:rPr lang="en-GB" dirty="0"/>
              <a:t> of the contracting authority</a:t>
            </a:r>
          </a:p>
          <a:p>
            <a:pPr marL="360000" lvl="1" indent="-180000">
              <a:buFont typeface="Arial" panose="020B0604020202020204" pitchFamily="34" charset="0"/>
              <a:buChar char="•"/>
            </a:pPr>
            <a:r>
              <a:rPr lang="en-GB" dirty="0"/>
              <a:t>right of the complainant and all other parties of the review procedure to </a:t>
            </a:r>
            <a:r>
              <a:rPr lang="en-GB" b="1" dirty="0"/>
              <a:t>comment</a:t>
            </a:r>
            <a:r>
              <a:rPr lang="en-GB" dirty="0"/>
              <a:t> on the </a:t>
            </a:r>
            <a:r>
              <a:rPr lang="en-GB" b="1" dirty="0"/>
              <a:t>statement</a:t>
            </a:r>
            <a:r>
              <a:rPr lang="en-GB" dirty="0"/>
              <a:t> of the contracting authority</a:t>
            </a:r>
          </a:p>
          <a:p>
            <a:pPr marL="180000" indent="-180000">
              <a:buFont typeface="Arial" panose="020B0604020202020204" pitchFamily="34" charset="0"/>
              <a:buChar char="•"/>
            </a:pPr>
            <a:r>
              <a:rPr lang="en-GB" dirty="0"/>
              <a:t>each party has the </a:t>
            </a:r>
            <a:r>
              <a:rPr lang="en-GB" b="1" dirty="0"/>
              <a:t>right</a:t>
            </a:r>
            <a:r>
              <a:rPr lang="en-GB" dirty="0"/>
              <a:t> to </a:t>
            </a:r>
            <a:r>
              <a:rPr lang="en-GB" b="1" dirty="0"/>
              <a:t>demand</a:t>
            </a:r>
            <a:r>
              <a:rPr lang="en-GB" dirty="0"/>
              <a:t> an </a:t>
            </a:r>
            <a:r>
              <a:rPr lang="en-GB" b="1" dirty="0"/>
              <a:t>oral hearing</a:t>
            </a:r>
          </a:p>
          <a:p>
            <a:pPr marL="180000" indent="-180000">
              <a:buFont typeface="Arial" panose="020B0604020202020204" pitchFamily="34" charset="0"/>
              <a:buChar char="•"/>
            </a:pPr>
            <a:r>
              <a:rPr lang="en-GB" b="1" dirty="0"/>
              <a:t>oral hearing</a:t>
            </a:r>
          </a:p>
          <a:p>
            <a:pPr marL="360000" lvl="1" indent="-180000">
              <a:buFont typeface="Arial" panose="020B0604020202020204" pitchFamily="34" charset="0"/>
              <a:buChar char="•"/>
            </a:pPr>
            <a:r>
              <a:rPr lang="en-GB" b="1" dirty="0"/>
              <a:t>open</a:t>
            </a:r>
            <a:r>
              <a:rPr lang="en-GB" dirty="0"/>
              <a:t> to the </a:t>
            </a:r>
            <a:r>
              <a:rPr lang="en-GB" b="1" dirty="0"/>
              <a:t>general public</a:t>
            </a:r>
            <a:r>
              <a:rPr lang="en-GB" dirty="0"/>
              <a:t>, exclusion only in exceptional cases</a:t>
            </a:r>
          </a:p>
          <a:p>
            <a:pPr marL="360000" lvl="1" indent="-180000">
              <a:buFont typeface="Arial" panose="020B0604020202020204" pitchFamily="34" charset="0"/>
              <a:buChar char="•"/>
            </a:pPr>
            <a:r>
              <a:rPr lang="en-GB" dirty="0"/>
              <a:t>held in front of the </a:t>
            </a:r>
            <a:r>
              <a:rPr lang="en-GB" b="1" dirty="0"/>
              <a:t>deciding members of the tribunal</a:t>
            </a:r>
          </a:p>
          <a:p>
            <a:pPr marL="360000" lvl="1" indent="-180000">
              <a:buFont typeface="Arial" panose="020B0604020202020204" pitchFamily="34" charset="0"/>
              <a:buChar char="•"/>
            </a:pPr>
            <a:r>
              <a:rPr lang="en-GB" dirty="0"/>
              <a:t>right to </a:t>
            </a:r>
            <a:r>
              <a:rPr lang="en-GB" b="1" dirty="0"/>
              <a:t>challenge</a:t>
            </a:r>
            <a:r>
              <a:rPr lang="en-GB" dirty="0"/>
              <a:t> the </a:t>
            </a:r>
            <a:r>
              <a:rPr lang="en-GB" b="1" dirty="0"/>
              <a:t>other parties’ arguments </a:t>
            </a:r>
            <a:r>
              <a:rPr lang="en-GB" dirty="0"/>
              <a:t>and </a:t>
            </a:r>
            <a:r>
              <a:rPr lang="en-GB" b="1" dirty="0"/>
              <a:t>evidences</a:t>
            </a:r>
          </a:p>
          <a:p>
            <a:pPr marL="360000" lvl="1" indent="-180000">
              <a:buFont typeface="Arial" panose="020B0604020202020204" pitchFamily="34" charset="0"/>
              <a:buChar char="•"/>
            </a:pPr>
            <a:r>
              <a:rPr lang="en-GB" dirty="0"/>
              <a:t>right to </a:t>
            </a:r>
            <a:r>
              <a:rPr lang="en-GB" b="1" dirty="0"/>
              <a:t>submit evidence</a:t>
            </a:r>
            <a:endParaRPr lang="en-GB" dirty="0"/>
          </a:p>
          <a:p>
            <a:endParaRPr lang="en-GB" dirty="0"/>
          </a:p>
        </p:txBody>
      </p:sp>
    </p:spTree>
    <p:extLst>
      <p:ext uri="{BB962C8B-B14F-4D97-AF65-F5344CB8AC3E}">
        <p14:creationId xmlns:p14="http://schemas.microsoft.com/office/powerpoint/2010/main" val="3447106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1EE75-70AD-4CEC-9167-87327B24C57A}"/>
              </a:ext>
            </a:extLst>
          </p:cNvPr>
          <p:cNvSpPr>
            <a:spLocks noGrp="1"/>
          </p:cNvSpPr>
          <p:nvPr>
            <p:ph type="title"/>
          </p:nvPr>
        </p:nvSpPr>
        <p:spPr/>
        <p:txBody>
          <a:bodyPr/>
          <a:lstStyle/>
          <a:p>
            <a:r>
              <a:rPr lang="en-GB" dirty="0"/>
              <a:t>Oral Hearings in Austria</a:t>
            </a:r>
          </a:p>
        </p:txBody>
      </p:sp>
      <p:sp>
        <p:nvSpPr>
          <p:cNvPr id="3" name="Datumsplatzhalter 2">
            <a:extLst>
              <a:ext uri="{FF2B5EF4-FFF2-40B4-BE49-F238E27FC236}">
                <a16:creationId xmlns:a16="http://schemas.microsoft.com/office/drawing/2014/main" id="{3750CCF4-6BBA-4281-84F0-06CCD59189A0}"/>
              </a:ext>
            </a:extLst>
          </p:cNvPr>
          <p:cNvSpPr>
            <a:spLocks noGrp="1"/>
          </p:cNvSpPr>
          <p:nvPr>
            <p:ph type="dt" sz="half" idx="2"/>
          </p:nvPr>
        </p:nvSpPr>
        <p:spPr/>
        <p:txBody>
          <a:bodyPr/>
          <a:lstStyle/>
          <a:p>
            <a:r>
              <a:rPr lang="en-GB"/>
              <a:t>25 September, 2020</a:t>
            </a:r>
            <a:endParaRPr lang="en-GB" dirty="0"/>
          </a:p>
        </p:txBody>
      </p:sp>
      <p:sp>
        <p:nvSpPr>
          <p:cNvPr id="4" name="Fußzeilenplatzhalter 3">
            <a:extLst>
              <a:ext uri="{FF2B5EF4-FFF2-40B4-BE49-F238E27FC236}">
                <a16:creationId xmlns:a16="http://schemas.microsoft.com/office/drawing/2014/main" id="{53B495A5-43A9-47BC-B3D9-3A973667C2B0}"/>
              </a:ext>
            </a:extLst>
          </p:cNvPr>
          <p:cNvSpPr>
            <a:spLocks noGrp="1"/>
          </p:cNvSpPr>
          <p:nvPr>
            <p:ph type="ftr" sz="quarter" idx="3"/>
          </p:nvPr>
        </p:nvSpPr>
        <p:spPr/>
        <p:txBody>
          <a:bodyPr/>
          <a:lstStyle/>
          <a:p>
            <a:endParaRPr lang="en-GB"/>
          </a:p>
        </p:txBody>
      </p:sp>
      <p:sp>
        <p:nvSpPr>
          <p:cNvPr id="5" name="Foliennummernplatzhalter 4">
            <a:extLst>
              <a:ext uri="{FF2B5EF4-FFF2-40B4-BE49-F238E27FC236}">
                <a16:creationId xmlns:a16="http://schemas.microsoft.com/office/drawing/2014/main" id="{5FB48A2C-96CF-44B5-9E58-9198B5FA7646}"/>
              </a:ext>
            </a:extLst>
          </p:cNvPr>
          <p:cNvSpPr>
            <a:spLocks noGrp="1"/>
          </p:cNvSpPr>
          <p:nvPr>
            <p:ph type="sldNum" sz="quarter" idx="4"/>
          </p:nvPr>
        </p:nvSpPr>
        <p:spPr/>
        <p:txBody>
          <a:bodyPr/>
          <a:lstStyle/>
          <a:p>
            <a:fld id="{71F9F866-B438-9445-8D9F-1F8FF6608833}" type="slidenum">
              <a:rPr lang="en-GB" smtClean="0"/>
              <a:pPr/>
              <a:t>9</a:t>
            </a:fld>
            <a:endParaRPr lang="en-GB" dirty="0"/>
          </a:p>
        </p:txBody>
      </p:sp>
      <p:sp>
        <p:nvSpPr>
          <p:cNvPr id="6" name="Textplatzhalter 5">
            <a:extLst>
              <a:ext uri="{FF2B5EF4-FFF2-40B4-BE49-F238E27FC236}">
                <a16:creationId xmlns:a16="http://schemas.microsoft.com/office/drawing/2014/main" id="{9AC559FE-835A-45EF-A419-9248F370717F}"/>
              </a:ext>
            </a:extLst>
          </p:cNvPr>
          <p:cNvSpPr>
            <a:spLocks noGrp="1"/>
          </p:cNvSpPr>
          <p:nvPr>
            <p:ph type="body" sz="quarter" idx="10"/>
          </p:nvPr>
        </p:nvSpPr>
        <p:spPr/>
        <p:txBody>
          <a:bodyPr/>
          <a:lstStyle/>
          <a:p>
            <a:pPr marL="180000" indent="-180000">
              <a:buFont typeface="Arial" panose="020B0604020202020204" pitchFamily="34" charset="0"/>
              <a:buChar char="•"/>
            </a:pPr>
            <a:r>
              <a:rPr lang="en-GB" b="1" dirty="0"/>
              <a:t>obligation</a:t>
            </a:r>
            <a:r>
              <a:rPr lang="en-GB" dirty="0"/>
              <a:t> to hold an oral hearing ex officio; right to apply</a:t>
            </a:r>
          </a:p>
          <a:p>
            <a:pPr marL="180000" indent="-180000">
              <a:buFont typeface="Arial" panose="020B0604020202020204" pitchFamily="34" charset="0"/>
              <a:buChar char="•"/>
            </a:pPr>
            <a:r>
              <a:rPr lang="en-GB" b="1" dirty="0"/>
              <a:t>exceptions</a:t>
            </a:r>
          </a:p>
          <a:p>
            <a:pPr marL="359388" lvl="1" indent="-180000">
              <a:buFont typeface="Arial" panose="020B0604020202020204" pitchFamily="34" charset="0"/>
              <a:buChar char="•"/>
            </a:pPr>
            <a:r>
              <a:rPr lang="en-GB" b="1" dirty="0"/>
              <a:t>rejection</a:t>
            </a:r>
            <a:r>
              <a:rPr lang="en-GB" dirty="0"/>
              <a:t> of application</a:t>
            </a:r>
          </a:p>
          <a:p>
            <a:pPr marL="359388" lvl="1" indent="-180000">
              <a:buFont typeface="Arial" panose="020B0604020202020204" pitchFamily="34" charset="0"/>
              <a:buChar char="•"/>
            </a:pPr>
            <a:r>
              <a:rPr lang="en-GB" b="1" dirty="0"/>
              <a:t>procedural decision </a:t>
            </a:r>
            <a:r>
              <a:rPr lang="en-GB" dirty="0"/>
              <a:t>or </a:t>
            </a:r>
            <a:r>
              <a:rPr lang="en-GB" b="1" dirty="0"/>
              <a:t>interim measures</a:t>
            </a:r>
          </a:p>
          <a:p>
            <a:pPr marL="359388" lvl="1" indent="-180000">
              <a:buFont typeface="Arial" panose="020B0604020202020204" pitchFamily="34" charset="0"/>
              <a:buChar char="•"/>
            </a:pPr>
            <a:r>
              <a:rPr lang="en-GB" b="1" dirty="0"/>
              <a:t>decision on documents only </a:t>
            </a:r>
            <a:r>
              <a:rPr lang="en-GB" dirty="0"/>
              <a:t>(no objections against the facts)</a:t>
            </a:r>
          </a:p>
          <a:p>
            <a:pPr marL="180000" indent="-180000">
              <a:buFont typeface="Arial" panose="020B0604020202020204" pitchFamily="34" charset="0"/>
              <a:buChar char="•"/>
            </a:pPr>
            <a:r>
              <a:rPr lang="en-GB" b="1" dirty="0"/>
              <a:t>practical advantages</a:t>
            </a:r>
          </a:p>
          <a:p>
            <a:pPr marL="359388" lvl="1" indent="-180000">
              <a:buFont typeface="Arial" panose="020B0604020202020204" pitchFamily="34" charset="0"/>
              <a:buChar char="•"/>
            </a:pPr>
            <a:r>
              <a:rPr lang="en-GB" b="1" dirty="0"/>
              <a:t>discussion of the case </a:t>
            </a:r>
            <a:r>
              <a:rPr lang="en-GB" dirty="0"/>
              <a:t>with all parties</a:t>
            </a:r>
          </a:p>
          <a:p>
            <a:pPr marL="359388" lvl="1" indent="-180000">
              <a:buFont typeface="Arial" panose="020B0604020202020204" pitchFamily="34" charset="0"/>
              <a:buChar char="•"/>
            </a:pPr>
            <a:r>
              <a:rPr lang="en-GB" dirty="0"/>
              <a:t>every party can </a:t>
            </a:r>
            <a:r>
              <a:rPr lang="en-GB" b="1" dirty="0"/>
              <a:t>react</a:t>
            </a:r>
            <a:r>
              <a:rPr lang="en-GB" dirty="0"/>
              <a:t> on arguments </a:t>
            </a:r>
            <a:r>
              <a:rPr lang="en-GB" b="1" dirty="0"/>
              <a:t>immediately</a:t>
            </a:r>
          </a:p>
          <a:p>
            <a:pPr marL="359388" lvl="1" indent="-180000">
              <a:buFont typeface="Arial" panose="020B0604020202020204" pitchFamily="34" charset="0"/>
              <a:buChar char="•"/>
            </a:pPr>
            <a:r>
              <a:rPr lang="en-GB" b="1" dirty="0"/>
              <a:t>concentration</a:t>
            </a:r>
            <a:r>
              <a:rPr lang="en-GB" dirty="0"/>
              <a:t> of </a:t>
            </a:r>
            <a:r>
              <a:rPr lang="en-GB" b="1" dirty="0"/>
              <a:t>finding decisions </a:t>
            </a:r>
            <a:r>
              <a:rPr lang="en-GB" dirty="0"/>
              <a:t>onto one meeting</a:t>
            </a:r>
          </a:p>
          <a:p>
            <a:pPr marL="359388" lvl="1" indent="-180000">
              <a:buFont typeface="Arial" panose="020B0604020202020204" pitchFamily="34" charset="0"/>
              <a:buChar char="•"/>
            </a:pPr>
            <a:r>
              <a:rPr lang="en-GB" b="1" dirty="0"/>
              <a:t>gather facts </a:t>
            </a:r>
            <a:r>
              <a:rPr lang="en-GB" dirty="0"/>
              <a:t>in the presence of all parties</a:t>
            </a:r>
          </a:p>
          <a:p>
            <a:pPr marL="359388" lvl="1" indent="-180000">
              <a:buFont typeface="Arial" panose="020B0604020202020204" pitchFamily="34" charset="0"/>
              <a:buChar char="•"/>
            </a:pPr>
            <a:r>
              <a:rPr lang="en-GB" b="1" dirty="0"/>
              <a:t>increases acceptance </a:t>
            </a:r>
            <a:r>
              <a:rPr lang="en-GB" dirty="0"/>
              <a:t>of decision significantly</a:t>
            </a:r>
          </a:p>
        </p:txBody>
      </p:sp>
    </p:spTree>
    <p:extLst>
      <p:ext uri="{BB962C8B-B14F-4D97-AF65-F5344CB8AC3E}">
        <p14:creationId xmlns:p14="http://schemas.microsoft.com/office/powerpoint/2010/main" val="4178601329"/>
      </p:ext>
    </p:extLst>
  </p:cSld>
  <p:clrMapOvr>
    <a:masterClrMapping/>
  </p:clrMapOvr>
</p:sld>
</file>

<file path=ppt/theme/theme1.xml><?xml version="1.0" encoding="utf-8"?>
<a:theme xmlns:a="http://schemas.openxmlformats.org/drawingml/2006/main" name="EBRDmain_english">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2.xml><?xml version="1.0" encoding="utf-8"?>
<a:theme xmlns:a="http://schemas.openxmlformats.org/drawingml/2006/main" name="1_EBRDmain_english">
  <a:themeElements>
    <a:clrScheme name="EBRD correct">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77700"/>
        </a:solidFill>
        <a:ln>
          <a:noFill/>
        </a:ln>
        <a:effectLst/>
      </a:spPr>
      <a:bodyPr rtlCol="0" anchor="t"/>
      <a:lstStyle>
        <a:defPPr algn="ct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1d45786f-a737-4735-8af6-df12fb6939a2" origin="userSelected">
  <element uid="id_classification_generalbusiness" value=""/>
  <element uid="214105f6-acd4-485a-afa0-a0b988f7534c" value=""/>
</sisl>
</file>

<file path=customXml/itemProps1.xml><?xml version="1.0" encoding="utf-8"?>
<ds:datastoreItem xmlns:ds="http://schemas.openxmlformats.org/officeDocument/2006/customXml" ds:itemID="{6E703F19-182C-441D-8176-2673143D4F76}">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Presentations guidelines</Template>
  <TotalTime>0</TotalTime>
  <Words>1029</Words>
  <Application>Microsoft Office PowerPoint</Application>
  <PresentationFormat>Bildschirmpräsentation (4:3)</PresentationFormat>
  <Paragraphs>95</Paragraphs>
  <Slides>11</Slides>
  <Notes>0</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11</vt:i4>
      </vt:variant>
    </vt:vector>
  </HeadingPairs>
  <TitlesOfParts>
    <vt:vector size="18" baseType="lpstr">
      <vt:lpstr>Arial</vt:lpstr>
      <vt:lpstr>Bodoni MT</vt:lpstr>
      <vt:lpstr>Bodoni SvtyTwo ITC TT-Bold</vt:lpstr>
      <vt:lpstr>Franklin Gothic Book</vt:lpstr>
      <vt:lpstr>Franklin Gothic Medium</vt:lpstr>
      <vt:lpstr>EBRDmain_english</vt:lpstr>
      <vt:lpstr>1_EBRDmain_english</vt:lpstr>
      <vt:lpstr>Procedural fairness and oral hearings: European standards and best practices</vt:lpstr>
      <vt:lpstr>European Convention of Human Rights</vt:lpstr>
      <vt:lpstr>Charter of Fundamental Rights of the European Union</vt:lpstr>
      <vt:lpstr>Charter of Fundamental Rights of the European Union</vt:lpstr>
      <vt:lpstr>Remedies Directive 89/665/EEC</vt:lpstr>
      <vt:lpstr>Procedural Fairness</vt:lpstr>
      <vt:lpstr>Rights Covered by Procedural Fairness</vt:lpstr>
      <vt:lpstr>Right to be Heard – Hearings</vt:lpstr>
      <vt:lpstr>Oral Hearings in Austria</vt:lpstr>
      <vt:lpstr>Oral Hearings by the Means of Video Conference Tools</vt:lpstr>
      <vt:lpstr>Thank you for your attention!</vt:lpstr>
    </vt:vector>
  </TitlesOfParts>
  <Company>EBRD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Hubert Reisner</dc:creator>
  <cp:keywords>[EBRD/OFFICIAL USE]</cp:keywords>
  <cp:lastModifiedBy>Hubert Reisner</cp:lastModifiedBy>
  <cp:revision>32</cp:revision>
  <cp:lastPrinted>2020-09-23T18:01:45Z</cp:lastPrinted>
  <dcterms:created xsi:type="dcterms:W3CDTF">2020-09-22T18:26:18Z</dcterms:created>
  <dcterms:modified xsi:type="dcterms:W3CDTF">2020-09-24T07:06:11Z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6875b958-ca65-4e24-acd9-a98e8bd17905</vt:lpwstr>
  </property>
  <property fmtid="{D5CDD505-2E9C-101B-9397-08002B2CF9AE}" pid="3" name="bjSaver">
    <vt:lpwstr>+VyEgiTPZD3qRfLBjwXeeDHgZGrKM6Ez</vt:lpwstr>
  </property>
  <property fmtid="{D5CDD505-2E9C-101B-9397-08002B2CF9AE}" pid="4" name="bjDocumentLabelXML">
    <vt:lpwstr>&lt;?xml version="1.0" encoding="us-ascii"?&gt;&lt;sisl xmlns:xsi="http://www.w3.org/2001/XMLSchema-instance" xmlns:xsd="http://www.w3.org/2001/XMLSchema" sislVersion="0" policy="1d45786f-a737-4735-8af6-df12fb6939a2" origin="userSelected" xmlns="http://www.boldonj</vt:lpwstr>
  </property>
  <property fmtid="{D5CDD505-2E9C-101B-9397-08002B2CF9AE}" pid="5" name="bjDocumentLabelXML-0">
    <vt:lpwstr>ames.com/2008/01/sie/internal/label"&gt;&lt;element uid="id_classification_generalbusiness" value="" /&gt;&lt;element uid="214105f6-acd4-485a-afa0-a0b988f7534c" value="" /&gt;&lt;/sisl&gt;</vt:lpwstr>
  </property>
  <property fmtid="{D5CDD505-2E9C-101B-9397-08002B2CF9AE}" pid="6" name="bjDocumentSecurityLabel">
    <vt:lpwstr>OFFICIAL USE</vt:lpwstr>
  </property>
</Properties>
</file>