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3.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4.xml" ContentType="application/vnd.openxmlformats-officedocument.them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5.xml" ContentType="application/vnd.openxmlformats-officedocument.theme+xml"/>
  <Override PartName="/ppt/tags/tag224.xml" ContentType="application/vnd.openxmlformats-officedocument.presentationml.tags+xml"/>
  <Override PartName="/ppt/tags/tag225.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6.xml" ContentType="application/vnd.openxmlformats-officedocument.them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heme/theme7.xml" ContentType="application/vnd.openxmlformats-officedocument.theme+xml"/>
  <Override PartName="/ppt/tags/tag282.xml" ContentType="application/vnd.openxmlformats-officedocument.presentationml.tags+xml"/>
  <Override PartName="/ppt/tags/tag283.xml" ContentType="application/vnd.openxmlformats-officedocument.presentationml.tags+xml"/>
  <Override PartName="/ppt/theme/theme8.xml" ContentType="application/vnd.openxmlformats-officedocument.theme+xml"/>
  <Override PartName="/ppt/tags/tag284.xml" ContentType="application/vnd.openxmlformats-officedocument.presentationml.tags+xml"/>
  <Override PartName="/ppt/tags/tag285.xml" ContentType="application/vnd.openxmlformats-officedocument.presentationml.tags+xml"/>
  <Override PartName="/ppt/notesSlides/notesSlide1.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2"/>
    <p:sldMasterId id="2147484364" r:id="rId3"/>
    <p:sldMasterId id="2147484307" r:id="rId4"/>
    <p:sldMasterId id="2147484250" r:id="rId5"/>
    <p:sldMasterId id="2147484007" r:id="rId6"/>
    <p:sldMasterId id="2147484421" r:id="rId7"/>
  </p:sldMasterIdLst>
  <p:notesMasterIdLst>
    <p:notesMasterId r:id="rId23"/>
  </p:notesMasterIdLst>
  <p:handoutMasterIdLst>
    <p:handoutMasterId r:id="rId24"/>
  </p:handoutMasterIdLst>
  <p:sldIdLst>
    <p:sldId id="522" r:id="rId8"/>
    <p:sldId id="575" r:id="rId9"/>
    <p:sldId id="571" r:id="rId10"/>
    <p:sldId id="570" r:id="rId11"/>
    <p:sldId id="574" r:id="rId12"/>
    <p:sldId id="572" r:id="rId13"/>
    <p:sldId id="573" r:id="rId14"/>
    <p:sldId id="576" r:id="rId15"/>
    <p:sldId id="577" r:id="rId16"/>
    <p:sldId id="578" r:id="rId17"/>
    <p:sldId id="579" r:id="rId18"/>
    <p:sldId id="580" r:id="rId19"/>
    <p:sldId id="567" r:id="rId20"/>
    <p:sldId id="581" r:id="rId21"/>
    <p:sldId id="535" r:id="rId22"/>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14">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307">
          <p15:clr>
            <a:srgbClr val="A4A3A4"/>
          </p15:clr>
        </p15:guide>
        <p15:guide id="21" pos="3261">
          <p15:clr>
            <a:srgbClr val="A4A3A4"/>
          </p15:clr>
        </p15:guide>
        <p15:guide id="22" pos="237">
          <p15:clr>
            <a:srgbClr val="A4A3A4"/>
          </p15:clr>
        </p15:guide>
        <p15:guide id="23" pos="3036">
          <p15:clr>
            <a:srgbClr val="A4A3A4"/>
          </p15:clr>
        </p15:guide>
        <p15:guide id="24" pos="909">
          <p15:clr>
            <a:srgbClr val="A4A3A4"/>
          </p15:clr>
        </p15:guide>
        <p15:guide id="25" pos="678">
          <p15:clr>
            <a:srgbClr val="A4A3A4"/>
          </p15:clr>
        </p15:guide>
        <p15:guide id="26" pos="5533">
          <p15:clr>
            <a:srgbClr val="A4A3A4"/>
          </p15:clr>
        </p15:guide>
        <p15:guide id="27" pos="5759">
          <p15:clr>
            <a:srgbClr val="A4A3A4"/>
          </p15:clr>
        </p15:guide>
        <p15:guide id="28" pos="5079">
          <p15:clr>
            <a:srgbClr val="A4A3A4"/>
          </p15:clr>
        </p15:guide>
        <p15:guide id="29" pos="4621">
          <p15:clr>
            <a:srgbClr val="A4A3A4"/>
          </p15:clr>
        </p15:guide>
        <p15:guide id="30" pos="4849">
          <p15:clr>
            <a:srgbClr val="A4A3A4"/>
          </p15:clr>
        </p15:guide>
        <p15:guide id="31" pos="4401">
          <p15:clr>
            <a:srgbClr val="A4A3A4"/>
          </p15:clr>
        </p15:guide>
        <p15:guide id="32" pos="4173">
          <p15:clr>
            <a:srgbClr val="A4A3A4"/>
          </p15:clr>
        </p15:guide>
        <p15:guide id="33" pos="3945">
          <p15:clr>
            <a:srgbClr val="A4A3A4"/>
          </p15:clr>
        </p15:guide>
        <p15:guide id="34" pos="3717">
          <p15:clr>
            <a:srgbClr val="A4A3A4"/>
          </p15:clr>
        </p15:guide>
        <p15:guide id="35" pos="348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4063">
          <p15:clr>
            <a:srgbClr val="A4A3A4"/>
          </p15:clr>
        </p15:guide>
        <p15:guide id="45" pos="45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39B"/>
    <a:srgbClr val="00AE9E"/>
    <a:srgbClr val="00539B"/>
    <a:srgbClr val="D77700"/>
    <a:srgbClr val="8C2245"/>
    <a:srgbClr val="5D245A"/>
    <a:srgbClr val="FFFFFF"/>
    <a:srgbClr val="1589AD"/>
    <a:srgbClr val="0C8EB6"/>
    <a:srgbClr val="C61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22" autoAdjust="0"/>
    <p:restoredTop sz="50000" autoAdjust="0"/>
  </p:normalViewPr>
  <p:slideViewPr>
    <p:cSldViewPr snapToGrid="0" snapToObjects="1">
      <p:cViewPr varScale="1">
        <p:scale>
          <a:sx n="71" d="100"/>
          <a:sy n="71" d="100"/>
        </p:scale>
        <p:origin x="1456" y="40"/>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54" d="100"/>
          <a:sy n="54" d="100"/>
        </p:scale>
        <p:origin x="-173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FCC33-D044-654F-8D86-330A27BAC90F}" type="doc">
      <dgm:prSet loTypeId="urn:microsoft.com/office/officeart/2005/8/layout/hProcess10" loCatId="" qsTypeId="urn:microsoft.com/office/officeart/2005/8/quickstyle/simple1" qsCatId="simple" csTypeId="urn:microsoft.com/office/officeart/2005/8/colors/accent1_2" csCatId="accent1" phldr="1"/>
      <dgm:spPr/>
      <dgm:t>
        <a:bodyPr/>
        <a:lstStyle/>
        <a:p>
          <a:endParaRPr lang="en-US"/>
        </a:p>
      </dgm:t>
    </dgm:pt>
    <dgm:pt modelId="{DB32A44B-D0D0-EB46-B386-7F16C2B276FA}">
      <dgm:prSet phldrT="[Text]"/>
      <dgm:spPr/>
      <dgm:t>
        <a:bodyPr/>
        <a:lstStyle/>
        <a:p>
          <a:r>
            <a:rPr lang="ro-RO" noProof="0" dirty="0"/>
            <a:t>26.06.2021</a:t>
          </a:r>
        </a:p>
        <a:p>
          <a:r>
            <a:rPr lang="ro-RO" noProof="0" dirty="0"/>
            <a:t>Intră în vigoare </a:t>
          </a:r>
        </a:p>
      </dgm:t>
    </dgm:pt>
    <dgm:pt modelId="{BA5C919F-8795-AE48-9102-2404E21CF5D4}" type="parTrans" cxnId="{E7945B76-DD18-984E-A43F-7C68319A8E8B}">
      <dgm:prSet/>
      <dgm:spPr/>
      <dgm:t>
        <a:bodyPr/>
        <a:lstStyle/>
        <a:p>
          <a:endParaRPr lang="en-US"/>
        </a:p>
      </dgm:t>
    </dgm:pt>
    <dgm:pt modelId="{4CF0CECB-8A83-6241-9B62-6BD60236262A}" type="sibTrans" cxnId="{E7945B76-DD18-984E-A43F-7C68319A8E8B}">
      <dgm:prSet/>
      <dgm:spPr/>
      <dgm:t>
        <a:bodyPr/>
        <a:lstStyle/>
        <a:p>
          <a:endParaRPr lang="en-US"/>
        </a:p>
      </dgm:t>
    </dgm:pt>
    <dgm:pt modelId="{7AF9EB78-7E1B-154C-8BA0-F394971B9777}">
      <dgm:prSet phldrT="[Text]"/>
      <dgm:spPr/>
      <dgm:t>
        <a:bodyPr/>
        <a:lstStyle/>
        <a:p>
          <a:r>
            <a:rPr lang="ro-RO" noProof="0" dirty="0"/>
            <a:t>Transpune Directiva 2014/25/EU</a:t>
          </a:r>
        </a:p>
      </dgm:t>
    </dgm:pt>
    <dgm:pt modelId="{2FE91DDF-E508-B74F-AA3C-B099C9A222CC}" type="parTrans" cxnId="{A8BC39A9-A0B1-FF45-AB11-26F64F8FB1FD}">
      <dgm:prSet/>
      <dgm:spPr/>
      <dgm:t>
        <a:bodyPr/>
        <a:lstStyle/>
        <a:p>
          <a:endParaRPr lang="en-US"/>
        </a:p>
      </dgm:t>
    </dgm:pt>
    <dgm:pt modelId="{B5E3B683-D6B0-3A41-8258-54382E3FDBEA}" type="sibTrans" cxnId="{A8BC39A9-A0B1-FF45-AB11-26F64F8FB1FD}">
      <dgm:prSet/>
      <dgm:spPr/>
      <dgm:t>
        <a:bodyPr/>
        <a:lstStyle/>
        <a:p>
          <a:endParaRPr lang="en-US"/>
        </a:p>
      </dgm:t>
    </dgm:pt>
    <dgm:pt modelId="{C9BD6A02-240F-5D41-8A49-14082E4A67F7}">
      <dgm:prSet phldrT="[Text]"/>
      <dgm:spPr/>
      <dgm:t>
        <a:bodyPr/>
        <a:lstStyle/>
        <a:p>
          <a:r>
            <a:rPr lang="ro-RO" noProof="0" dirty="0"/>
            <a:t>Scop:</a:t>
          </a:r>
        </a:p>
      </dgm:t>
    </dgm:pt>
    <dgm:pt modelId="{49C5E2B7-3376-1947-AA3A-059C54AB0B2B}" type="parTrans" cxnId="{E6C9D341-6724-0444-B71B-AA05D6D7FD39}">
      <dgm:prSet/>
      <dgm:spPr/>
      <dgm:t>
        <a:bodyPr/>
        <a:lstStyle/>
        <a:p>
          <a:endParaRPr lang="en-US"/>
        </a:p>
      </dgm:t>
    </dgm:pt>
    <dgm:pt modelId="{CF293EF2-193A-B649-AF4D-34C8E582F5CC}" type="sibTrans" cxnId="{E6C9D341-6724-0444-B71B-AA05D6D7FD39}">
      <dgm:prSet/>
      <dgm:spPr/>
      <dgm:t>
        <a:bodyPr/>
        <a:lstStyle/>
        <a:p>
          <a:endParaRPr lang="en-US"/>
        </a:p>
      </dgm:t>
    </dgm:pt>
    <dgm:pt modelId="{9913D7F4-D552-8C49-BEE6-D44181E32FD7}">
      <dgm:prSet phldrT="[Text]"/>
      <dgm:spPr/>
      <dgm:t>
        <a:bodyPr/>
        <a:lstStyle/>
        <a:p>
          <a:r>
            <a:rPr lang="ro-RO" noProof="0" dirty="0"/>
            <a:t>Transparența achizițiilor</a:t>
          </a:r>
        </a:p>
      </dgm:t>
    </dgm:pt>
    <dgm:pt modelId="{CF39F72A-2AB4-1248-B542-BDA0930274D7}" type="parTrans" cxnId="{3E5DE337-1869-6C4A-8804-EE6866DB7F14}">
      <dgm:prSet/>
      <dgm:spPr/>
      <dgm:t>
        <a:bodyPr/>
        <a:lstStyle/>
        <a:p>
          <a:endParaRPr lang="en-US"/>
        </a:p>
      </dgm:t>
    </dgm:pt>
    <dgm:pt modelId="{AE7B99CD-17F4-7D46-A2D6-C7F1F8ECCB5F}" type="sibTrans" cxnId="{3E5DE337-1869-6C4A-8804-EE6866DB7F14}">
      <dgm:prSet/>
      <dgm:spPr/>
      <dgm:t>
        <a:bodyPr/>
        <a:lstStyle/>
        <a:p>
          <a:endParaRPr lang="en-US"/>
        </a:p>
      </dgm:t>
    </dgm:pt>
    <dgm:pt modelId="{CCA5383A-1BF2-0749-B297-025D5612E61E}">
      <dgm:prSet phldrT="[Text]"/>
      <dgm:spPr/>
      <dgm:t>
        <a:bodyPr/>
        <a:lstStyle/>
        <a:p>
          <a:r>
            <a:rPr lang="ro-RO" noProof="0" dirty="0"/>
            <a:t>Deschiderea pieței achizițiilor</a:t>
          </a:r>
        </a:p>
      </dgm:t>
    </dgm:pt>
    <dgm:pt modelId="{F7C63BBB-1491-0242-B19C-24E7DE65C1FF}" type="parTrans" cxnId="{D053DFBF-029D-0F43-8A18-2AD2635B3F80}">
      <dgm:prSet/>
      <dgm:spPr/>
      <dgm:t>
        <a:bodyPr/>
        <a:lstStyle/>
        <a:p>
          <a:endParaRPr lang="en-US"/>
        </a:p>
      </dgm:t>
    </dgm:pt>
    <dgm:pt modelId="{0C37360D-4C2F-DA49-896C-17D11F50D126}" type="sibTrans" cxnId="{D053DFBF-029D-0F43-8A18-2AD2635B3F80}">
      <dgm:prSet/>
      <dgm:spPr/>
      <dgm:t>
        <a:bodyPr/>
        <a:lstStyle/>
        <a:p>
          <a:endParaRPr lang="en-US"/>
        </a:p>
      </dgm:t>
    </dgm:pt>
    <dgm:pt modelId="{5951951B-99E0-B24E-8175-2ADBA7659152}">
      <dgm:prSet phldrT="[Text]"/>
      <dgm:spPr/>
      <dgm:t>
        <a:bodyPr/>
        <a:lstStyle/>
        <a:p>
          <a:r>
            <a:rPr lang="ro-RO" noProof="0" dirty="0"/>
            <a:t>Implementarea AA și GPA (OMC)</a:t>
          </a:r>
        </a:p>
      </dgm:t>
    </dgm:pt>
    <dgm:pt modelId="{3AD1C8B8-3445-054D-AA7A-18C852DCCD34}" type="parTrans" cxnId="{82EFCB8A-CA9C-FF4D-AFFF-9AEA0CFC8C3C}">
      <dgm:prSet/>
      <dgm:spPr/>
      <dgm:t>
        <a:bodyPr/>
        <a:lstStyle/>
        <a:p>
          <a:endParaRPr lang="en-US"/>
        </a:p>
      </dgm:t>
    </dgm:pt>
    <dgm:pt modelId="{1A99BE2B-53A2-B544-BFE6-944C87C8C685}" type="sibTrans" cxnId="{82EFCB8A-CA9C-FF4D-AFFF-9AEA0CFC8C3C}">
      <dgm:prSet/>
      <dgm:spPr/>
      <dgm:t>
        <a:bodyPr/>
        <a:lstStyle/>
        <a:p>
          <a:endParaRPr lang="en-US"/>
        </a:p>
      </dgm:t>
    </dgm:pt>
    <dgm:pt modelId="{C83940D9-4245-6E4D-B992-9587CCE8AC13}" type="pres">
      <dgm:prSet presAssocID="{9DFFCC33-D044-654F-8D86-330A27BAC90F}" presName="Name0" presStyleCnt="0">
        <dgm:presLayoutVars>
          <dgm:dir/>
          <dgm:resizeHandles val="exact"/>
        </dgm:presLayoutVars>
      </dgm:prSet>
      <dgm:spPr/>
    </dgm:pt>
    <dgm:pt modelId="{39FB8286-7BE7-444E-A2D8-E7156B51AE55}" type="pres">
      <dgm:prSet presAssocID="{DB32A44B-D0D0-EB46-B386-7F16C2B276FA}" presName="composite" presStyleCnt="0"/>
      <dgm:spPr/>
    </dgm:pt>
    <dgm:pt modelId="{0F9DB1E4-321C-B04D-B92D-BB1275DE9F96}" type="pres">
      <dgm:prSet presAssocID="{DB32A44B-D0D0-EB46-B386-7F16C2B276FA}"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AB9722C-D3DA-E543-AC23-A34F0CEA878C}" type="pres">
      <dgm:prSet presAssocID="{DB32A44B-D0D0-EB46-B386-7F16C2B276FA}" presName="txNode" presStyleLbl="node1" presStyleIdx="0" presStyleCnt="3">
        <dgm:presLayoutVars>
          <dgm:bulletEnabled val="1"/>
        </dgm:presLayoutVars>
      </dgm:prSet>
      <dgm:spPr/>
    </dgm:pt>
    <dgm:pt modelId="{F6981A13-7B7E-B843-9738-6B841185F6B6}" type="pres">
      <dgm:prSet presAssocID="{4CF0CECB-8A83-6241-9B62-6BD60236262A}" presName="sibTrans" presStyleLbl="sibTrans2D1" presStyleIdx="0" presStyleCnt="2"/>
      <dgm:spPr/>
    </dgm:pt>
    <dgm:pt modelId="{A5B3788D-3724-BA46-9B29-04D8DA62800A}" type="pres">
      <dgm:prSet presAssocID="{4CF0CECB-8A83-6241-9B62-6BD60236262A}" presName="connTx" presStyleLbl="sibTrans2D1" presStyleIdx="0" presStyleCnt="2"/>
      <dgm:spPr/>
    </dgm:pt>
    <dgm:pt modelId="{FB24944C-27A9-774C-B5FC-2F0A1C781DB9}" type="pres">
      <dgm:prSet presAssocID="{7AF9EB78-7E1B-154C-8BA0-F394971B9777}" presName="composite" presStyleCnt="0"/>
      <dgm:spPr/>
    </dgm:pt>
    <dgm:pt modelId="{9B39DE28-9A36-7D45-8CE8-4C25A53D62AC}" type="pres">
      <dgm:prSet presAssocID="{7AF9EB78-7E1B-154C-8BA0-F394971B9777}" presName="imagSh" presStyleLbl="b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1D2616A-CFF3-844B-987C-196EEE8439C3}" type="pres">
      <dgm:prSet presAssocID="{7AF9EB78-7E1B-154C-8BA0-F394971B9777}" presName="txNode" presStyleLbl="node1" presStyleIdx="1" presStyleCnt="3">
        <dgm:presLayoutVars>
          <dgm:bulletEnabled val="1"/>
        </dgm:presLayoutVars>
      </dgm:prSet>
      <dgm:spPr/>
    </dgm:pt>
    <dgm:pt modelId="{1B267DF8-2F97-3D45-A937-E0FCFDDA4C92}" type="pres">
      <dgm:prSet presAssocID="{B5E3B683-D6B0-3A41-8258-54382E3FDBEA}" presName="sibTrans" presStyleLbl="sibTrans2D1" presStyleIdx="1" presStyleCnt="2"/>
      <dgm:spPr/>
    </dgm:pt>
    <dgm:pt modelId="{5A1493EC-7ED2-4341-A2D1-9CD97C9829DE}" type="pres">
      <dgm:prSet presAssocID="{B5E3B683-D6B0-3A41-8258-54382E3FDBEA}" presName="connTx" presStyleLbl="sibTrans2D1" presStyleIdx="1" presStyleCnt="2"/>
      <dgm:spPr/>
    </dgm:pt>
    <dgm:pt modelId="{6D96AB02-3C8D-5445-932B-0FE4F1AF3FBB}" type="pres">
      <dgm:prSet presAssocID="{C9BD6A02-240F-5D41-8A49-14082E4A67F7}" presName="composite" presStyleCnt="0"/>
      <dgm:spPr/>
    </dgm:pt>
    <dgm:pt modelId="{84A8A37B-3F20-134A-8E58-FCF3DC06DFA8}" type="pres">
      <dgm:prSet presAssocID="{C9BD6A02-240F-5D41-8A49-14082E4A67F7}" presName="imagSh" presStyleLbl="b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53B0AFF-F3D7-EF46-81CB-DFC8040BC375}" type="pres">
      <dgm:prSet presAssocID="{C9BD6A02-240F-5D41-8A49-14082E4A67F7}" presName="txNode" presStyleLbl="node1" presStyleIdx="2" presStyleCnt="3">
        <dgm:presLayoutVars>
          <dgm:bulletEnabled val="1"/>
        </dgm:presLayoutVars>
      </dgm:prSet>
      <dgm:spPr/>
    </dgm:pt>
  </dgm:ptLst>
  <dgm:cxnLst>
    <dgm:cxn modelId="{FB0E3101-E7E1-234C-BA65-90D6F80E6F43}" type="presOf" srcId="{5951951B-99E0-B24E-8175-2ADBA7659152}" destId="{853B0AFF-F3D7-EF46-81CB-DFC8040BC375}" srcOrd="0" destOrd="2" presId="urn:microsoft.com/office/officeart/2005/8/layout/hProcess10"/>
    <dgm:cxn modelId="{44691026-FCE6-4643-8F6B-EEF30E9C7B60}" type="presOf" srcId="{B5E3B683-D6B0-3A41-8258-54382E3FDBEA}" destId="{5A1493EC-7ED2-4341-A2D1-9CD97C9829DE}" srcOrd="1" destOrd="0" presId="urn:microsoft.com/office/officeart/2005/8/layout/hProcess10"/>
    <dgm:cxn modelId="{3E5DE337-1869-6C4A-8804-EE6866DB7F14}" srcId="{C9BD6A02-240F-5D41-8A49-14082E4A67F7}" destId="{9913D7F4-D552-8C49-BEE6-D44181E32FD7}" srcOrd="0" destOrd="0" parTransId="{CF39F72A-2AB4-1248-B542-BDA0930274D7}" sibTransId="{AE7B99CD-17F4-7D46-A2D6-C7F1F8ECCB5F}"/>
    <dgm:cxn modelId="{AEAB743D-A69B-D348-9B6A-0C67B8C6D5F6}" type="presOf" srcId="{C9BD6A02-240F-5D41-8A49-14082E4A67F7}" destId="{853B0AFF-F3D7-EF46-81CB-DFC8040BC375}" srcOrd="0" destOrd="0" presId="urn:microsoft.com/office/officeart/2005/8/layout/hProcess10"/>
    <dgm:cxn modelId="{E6C9D341-6724-0444-B71B-AA05D6D7FD39}" srcId="{9DFFCC33-D044-654F-8D86-330A27BAC90F}" destId="{C9BD6A02-240F-5D41-8A49-14082E4A67F7}" srcOrd="2" destOrd="0" parTransId="{49C5E2B7-3376-1947-AA3A-059C54AB0B2B}" sibTransId="{CF293EF2-193A-B649-AF4D-34C8E582F5CC}"/>
    <dgm:cxn modelId="{46056370-79F0-CC4F-B2A0-9D70E6CB06C6}" type="presOf" srcId="{4CF0CECB-8A83-6241-9B62-6BD60236262A}" destId="{A5B3788D-3724-BA46-9B29-04D8DA62800A}" srcOrd="1" destOrd="0" presId="urn:microsoft.com/office/officeart/2005/8/layout/hProcess10"/>
    <dgm:cxn modelId="{5EC13373-04BB-4C42-9537-35C752C21470}" type="presOf" srcId="{DB32A44B-D0D0-EB46-B386-7F16C2B276FA}" destId="{2AB9722C-D3DA-E543-AC23-A34F0CEA878C}" srcOrd="0" destOrd="0" presId="urn:microsoft.com/office/officeart/2005/8/layout/hProcess10"/>
    <dgm:cxn modelId="{E7945B76-DD18-984E-A43F-7C68319A8E8B}" srcId="{9DFFCC33-D044-654F-8D86-330A27BAC90F}" destId="{DB32A44B-D0D0-EB46-B386-7F16C2B276FA}" srcOrd="0" destOrd="0" parTransId="{BA5C919F-8795-AE48-9102-2404E21CF5D4}" sibTransId="{4CF0CECB-8A83-6241-9B62-6BD60236262A}"/>
    <dgm:cxn modelId="{287D5076-969F-5943-A1C8-847233516224}" type="presOf" srcId="{7AF9EB78-7E1B-154C-8BA0-F394971B9777}" destId="{F1D2616A-CFF3-844B-987C-196EEE8439C3}" srcOrd="0" destOrd="0" presId="urn:microsoft.com/office/officeart/2005/8/layout/hProcess10"/>
    <dgm:cxn modelId="{82EFCB8A-CA9C-FF4D-AFFF-9AEA0CFC8C3C}" srcId="{C9BD6A02-240F-5D41-8A49-14082E4A67F7}" destId="{5951951B-99E0-B24E-8175-2ADBA7659152}" srcOrd="1" destOrd="0" parTransId="{3AD1C8B8-3445-054D-AA7A-18C852DCCD34}" sibTransId="{1A99BE2B-53A2-B544-BFE6-944C87C8C685}"/>
    <dgm:cxn modelId="{11C03E94-2DBE-BA44-AF75-860DB7D85381}" type="presOf" srcId="{9DFFCC33-D044-654F-8D86-330A27BAC90F}" destId="{C83940D9-4245-6E4D-B992-9587CCE8AC13}" srcOrd="0" destOrd="0" presId="urn:microsoft.com/office/officeart/2005/8/layout/hProcess10"/>
    <dgm:cxn modelId="{1FBF5B97-3702-FF45-90AE-06B05770EAB1}" type="presOf" srcId="{CCA5383A-1BF2-0749-B297-025D5612E61E}" destId="{853B0AFF-F3D7-EF46-81CB-DFC8040BC375}" srcOrd="0" destOrd="3" presId="urn:microsoft.com/office/officeart/2005/8/layout/hProcess10"/>
    <dgm:cxn modelId="{9EEA2DA0-A2C8-1F40-B591-37A852268933}" type="presOf" srcId="{B5E3B683-D6B0-3A41-8258-54382E3FDBEA}" destId="{1B267DF8-2F97-3D45-A937-E0FCFDDA4C92}" srcOrd="0" destOrd="0" presId="urn:microsoft.com/office/officeart/2005/8/layout/hProcess10"/>
    <dgm:cxn modelId="{A8BC39A9-A0B1-FF45-AB11-26F64F8FB1FD}" srcId="{9DFFCC33-D044-654F-8D86-330A27BAC90F}" destId="{7AF9EB78-7E1B-154C-8BA0-F394971B9777}" srcOrd="1" destOrd="0" parTransId="{2FE91DDF-E508-B74F-AA3C-B099C9A222CC}" sibTransId="{B5E3B683-D6B0-3A41-8258-54382E3FDBEA}"/>
    <dgm:cxn modelId="{9CA611BE-7A10-3F4F-B78A-6CD2AE962188}" type="presOf" srcId="{4CF0CECB-8A83-6241-9B62-6BD60236262A}" destId="{F6981A13-7B7E-B843-9738-6B841185F6B6}" srcOrd="0" destOrd="0" presId="urn:microsoft.com/office/officeart/2005/8/layout/hProcess10"/>
    <dgm:cxn modelId="{D053DFBF-029D-0F43-8A18-2AD2635B3F80}" srcId="{C9BD6A02-240F-5D41-8A49-14082E4A67F7}" destId="{CCA5383A-1BF2-0749-B297-025D5612E61E}" srcOrd="2" destOrd="0" parTransId="{F7C63BBB-1491-0242-B19C-24E7DE65C1FF}" sibTransId="{0C37360D-4C2F-DA49-896C-17D11F50D126}"/>
    <dgm:cxn modelId="{5E65B6EC-21E4-FE44-9FBC-4D4C393B01D3}" type="presOf" srcId="{9913D7F4-D552-8C49-BEE6-D44181E32FD7}" destId="{853B0AFF-F3D7-EF46-81CB-DFC8040BC375}" srcOrd="0" destOrd="1" presId="urn:microsoft.com/office/officeart/2005/8/layout/hProcess10"/>
    <dgm:cxn modelId="{53205604-5CE3-9342-A242-F62D00AAEC4B}" type="presParOf" srcId="{C83940D9-4245-6E4D-B992-9587CCE8AC13}" destId="{39FB8286-7BE7-444E-A2D8-E7156B51AE55}" srcOrd="0" destOrd="0" presId="urn:microsoft.com/office/officeart/2005/8/layout/hProcess10"/>
    <dgm:cxn modelId="{B2D80098-3FDD-0B4B-A5BA-0370D72377A7}" type="presParOf" srcId="{39FB8286-7BE7-444E-A2D8-E7156B51AE55}" destId="{0F9DB1E4-321C-B04D-B92D-BB1275DE9F96}" srcOrd="0" destOrd="0" presId="urn:microsoft.com/office/officeart/2005/8/layout/hProcess10"/>
    <dgm:cxn modelId="{266DFB86-BE18-CD41-A5D1-1C85D7857BBB}" type="presParOf" srcId="{39FB8286-7BE7-444E-A2D8-E7156B51AE55}" destId="{2AB9722C-D3DA-E543-AC23-A34F0CEA878C}" srcOrd="1" destOrd="0" presId="urn:microsoft.com/office/officeart/2005/8/layout/hProcess10"/>
    <dgm:cxn modelId="{A8217162-7EC5-3C49-BE0A-C046FDBD290F}" type="presParOf" srcId="{C83940D9-4245-6E4D-B992-9587CCE8AC13}" destId="{F6981A13-7B7E-B843-9738-6B841185F6B6}" srcOrd="1" destOrd="0" presId="urn:microsoft.com/office/officeart/2005/8/layout/hProcess10"/>
    <dgm:cxn modelId="{83389C97-8B83-1C48-81E4-F97430E13249}" type="presParOf" srcId="{F6981A13-7B7E-B843-9738-6B841185F6B6}" destId="{A5B3788D-3724-BA46-9B29-04D8DA62800A}" srcOrd="0" destOrd="0" presId="urn:microsoft.com/office/officeart/2005/8/layout/hProcess10"/>
    <dgm:cxn modelId="{ECD3876A-9FEA-554F-8202-0CEA1BB45857}" type="presParOf" srcId="{C83940D9-4245-6E4D-B992-9587CCE8AC13}" destId="{FB24944C-27A9-774C-B5FC-2F0A1C781DB9}" srcOrd="2" destOrd="0" presId="urn:microsoft.com/office/officeart/2005/8/layout/hProcess10"/>
    <dgm:cxn modelId="{E848B774-7E4F-B04B-9047-B4DC43081E4D}" type="presParOf" srcId="{FB24944C-27A9-774C-B5FC-2F0A1C781DB9}" destId="{9B39DE28-9A36-7D45-8CE8-4C25A53D62AC}" srcOrd="0" destOrd="0" presId="urn:microsoft.com/office/officeart/2005/8/layout/hProcess10"/>
    <dgm:cxn modelId="{95769C92-7EAA-1444-8226-C9DA15C09035}" type="presParOf" srcId="{FB24944C-27A9-774C-B5FC-2F0A1C781DB9}" destId="{F1D2616A-CFF3-844B-987C-196EEE8439C3}" srcOrd="1" destOrd="0" presId="urn:microsoft.com/office/officeart/2005/8/layout/hProcess10"/>
    <dgm:cxn modelId="{CEC333A9-01B2-7647-80EA-23805647A3C2}" type="presParOf" srcId="{C83940D9-4245-6E4D-B992-9587CCE8AC13}" destId="{1B267DF8-2F97-3D45-A937-E0FCFDDA4C92}" srcOrd="3" destOrd="0" presId="urn:microsoft.com/office/officeart/2005/8/layout/hProcess10"/>
    <dgm:cxn modelId="{434DA1ED-4FC4-814A-B679-281E09F467C2}" type="presParOf" srcId="{1B267DF8-2F97-3D45-A937-E0FCFDDA4C92}" destId="{5A1493EC-7ED2-4341-A2D1-9CD97C9829DE}" srcOrd="0" destOrd="0" presId="urn:microsoft.com/office/officeart/2005/8/layout/hProcess10"/>
    <dgm:cxn modelId="{730A4586-86A2-4B4A-9E2C-FE35CD2F0515}" type="presParOf" srcId="{C83940D9-4245-6E4D-B992-9587CCE8AC13}" destId="{6D96AB02-3C8D-5445-932B-0FE4F1AF3FBB}" srcOrd="4" destOrd="0" presId="urn:microsoft.com/office/officeart/2005/8/layout/hProcess10"/>
    <dgm:cxn modelId="{6D02BA75-17FA-0B4E-8C9E-173921DC84FB}" type="presParOf" srcId="{6D96AB02-3C8D-5445-932B-0FE4F1AF3FBB}" destId="{84A8A37B-3F20-134A-8E58-FCF3DC06DFA8}" srcOrd="0" destOrd="0" presId="urn:microsoft.com/office/officeart/2005/8/layout/hProcess10"/>
    <dgm:cxn modelId="{A1E6E0D7-7BC6-024D-BC53-106161268EA6}" type="presParOf" srcId="{6D96AB02-3C8D-5445-932B-0FE4F1AF3FBB}" destId="{853B0AFF-F3D7-EF46-81CB-DFC8040BC375}"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DB1E4-321C-B04D-B92D-BB1275DE9F96}">
      <dsp:nvSpPr>
        <dsp:cNvPr id="0" name=""/>
        <dsp:cNvSpPr/>
      </dsp:nvSpPr>
      <dsp:spPr>
        <a:xfrm>
          <a:off x="4266" y="695486"/>
          <a:ext cx="2010181" cy="20101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9722C-D3DA-E543-AC23-A34F0CEA878C}">
      <dsp:nvSpPr>
        <dsp:cNvPr id="0" name=""/>
        <dsp:cNvSpPr/>
      </dsp:nvSpPr>
      <dsp:spPr>
        <a:xfrm>
          <a:off x="331505" y="1901596"/>
          <a:ext cx="2010181" cy="201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o-RO" sz="1900" kern="1200" noProof="0" dirty="0"/>
            <a:t>26.06.2021</a:t>
          </a:r>
        </a:p>
        <a:p>
          <a:pPr marL="0" lvl="0" indent="0" algn="ctr" defTabSz="844550">
            <a:lnSpc>
              <a:spcPct val="90000"/>
            </a:lnSpc>
            <a:spcBef>
              <a:spcPct val="0"/>
            </a:spcBef>
            <a:spcAft>
              <a:spcPct val="35000"/>
            </a:spcAft>
            <a:buNone/>
          </a:pPr>
          <a:r>
            <a:rPr lang="ro-RO" sz="1900" kern="1200" noProof="0" dirty="0"/>
            <a:t>Intră în vigoare </a:t>
          </a:r>
        </a:p>
      </dsp:txBody>
      <dsp:txXfrm>
        <a:off x="390381" y="1960472"/>
        <a:ext cx="1892429" cy="1892429"/>
      </dsp:txXfrm>
    </dsp:sp>
    <dsp:sp modelId="{F6981A13-7B7E-B843-9738-6B841185F6B6}">
      <dsp:nvSpPr>
        <dsp:cNvPr id="0" name=""/>
        <dsp:cNvSpPr/>
      </dsp:nvSpPr>
      <dsp:spPr>
        <a:xfrm>
          <a:off x="2401654" y="1459068"/>
          <a:ext cx="387205" cy="483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401654" y="1555672"/>
        <a:ext cx="271044" cy="289810"/>
      </dsp:txXfrm>
    </dsp:sp>
    <dsp:sp modelId="{9B39DE28-9A36-7D45-8CE8-4C25A53D62AC}">
      <dsp:nvSpPr>
        <dsp:cNvPr id="0" name=""/>
        <dsp:cNvSpPr/>
      </dsp:nvSpPr>
      <dsp:spPr>
        <a:xfrm>
          <a:off x="3120750" y="695486"/>
          <a:ext cx="2010181" cy="201018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2616A-CFF3-844B-987C-196EEE8439C3}">
      <dsp:nvSpPr>
        <dsp:cNvPr id="0" name=""/>
        <dsp:cNvSpPr/>
      </dsp:nvSpPr>
      <dsp:spPr>
        <a:xfrm>
          <a:off x="3447988" y="1901596"/>
          <a:ext cx="2010181" cy="201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o-RO" sz="1900" kern="1200" noProof="0" dirty="0"/>
            <a:t>Transpune Directiva 2014/25/EU</a:t>
          </a:r>
        </a:p>
      </dsp:txBody>
      <dsp:txXfrm>
        <a:off x="3506864" y="1960472"/>
        <a:ext cx="1892429" cy="1892429"/>
      </dsp:txXfrm>
    </dsp:sp>
    <dsp:sp modelId="{1B267DF8-2F97-3D45-A937-E0FCFDDA4C92}">
      <dsp:nvSpPr>
        <dsp:cNvPr id="0" name=""/>
        <dsp:cNvSpPr/>
      </dsp:nvSpPr>
      <dsp:spPr>
        <a:xfrm>
          <a:off x="5518137" y="1459068"/>
          <a:ext cx="387205" cy="483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18137" y="1555672"/>
        <a:ext cx="271044" cy="289810"/>
      </dsp:txXfrm>
    </dsp:sp>
    <dsp:sp modelId="{84A8A37B-3F20-134A-8E58-FCF3DC06DFA8}">
      <dsp:nvSpPr>
        <dsp:cNvPr id="0" name=""/>
        <dsp:cNvSpPr/>
      </dsp:nvSpPr>
      <dsp:spPr>
        <a:xfrm>
          <a:off x="6237233" y="695486"/>
          <a:ext cx="2010181" cy="201018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B0AFF-F3D7-EF46-81CB-DFC8040BC375}">
      <dsp:nvSpPr>
        <dsp:cNvPr id="0" name=""/>
        <dsp:cNvSpPr/>
      </dsp:nvSpPr>
      <dsp:spPr>
        <a:xfrm>
          <a:off x="6564472" y="1901596"/>
          <a:ext cx="2010181" cy="201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kern="1200" noProof="0" dirty="0"/>
            <a:t>Scop:</a:t>
          </a:r>
        </a:p>
        <a:p>
          <a:pPr marL="114300" lvl="1" indent="-114300" algn="l" defTabSz="666750">
            <a:lnSpc>
              <a:spcPct val="90000"/>
            </a:lnSpc>
            <a:spcBef>
              <a:spcPct val="0"/>
            </a:spcBef>
            <a:spcAft>
              <a:spcPct val="15000"/>
            </a:spcAft>
            <a:buChar char="•"/>
          </a:pPr>
          <a:r>
            <a:rPr lang="ro-RO" sz="1500" kern="1200" noProof="0" dirty="0"/>
            <a:t>Transparența achizițiilor</a:t>
          </a:r>
        </a:p>
        <a:p>
          <a:pPr marL="114300" lvl="1" indent="-114300" algn="l" defTabSz="666750">
            <a:lnSpc>
              <a:spcPct val="90000"/>
            </a:lnSpc>
            <a:spcBef>
              <a:spcPct val="0"/>
            </a:spcBef>
            <a:spcAft>
              <a:spcPct val="15000"/>
            </a:spcAft>
            <a:buChar char="•"/>
          </a:pPr>
          <a:r>
            <a:rPr lang="ro-RO" sz="1500" kern="1200" noProof="0" dirty="0"/>
            <a:t>Implementarea AA și GPA (OMC)</a:t>
          </a:r>
        </a:p>
        <a:p>
          <a:pPr marL="114300" lvl="1" indent="-114300" algn="l" defTabSz="666750">
            <a:lnSpc>
              <a:spcPct val="90000"/>
            </a:lnSpc>
            <a:spcBef>
              <a:spcPct val="0"/>
            </a:spcBef>
            <a:spcAft>
              <a:spcPct val="15000"/>
            </a:spcAft>
            <a:buChar char="•"/>
          </a:pPr>
          <a:r>
            <a:rPr lang="ro-RO" sz="1500" kern="1200" noProof="0" dirty="0"/>
            <a:t>Deschiderea pieței achizițiilor</a:t>
          </a:r>
        </a:p>
      </dsp:txBody>
      <dsp:txXfrm>
        <a:off x="6623348" y="1960472"/>
        <a:ext cx="1892429" cy="18924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custDataLst>
              <p:tags r:id="rId2"/>
            </p:custDataLst>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custDataLst>
              <p:tags r:id="rId3"/>
            </p:custDataLst>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custDataLst>
              <p:tags r:id="rId2"/>
            </p:custDataLst>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custDataLst>
              <p:tags r:id="rId3"/>
            </p:custDataLst>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9.xml"/><Relationship Id="rId1" Type="http://schemas.openxmlformats.org/officeDocument/2006/relationships/tags" Target="../tags/tag288.xml"/><Relationship Id="rId4"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78728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15</a:t>
            </a:fld>
            <a:endParaRPr lang="en-GB" dirty="0"/>
          </a:p>
        </p:txBody>
      </p:sp>
    </p:spTree>
    <p:extLst>
      <p:ext uri="{BB962C8B-B14F-4D97-AF65-F5344CB8AC3E}">
        <p14:creationId xmlns:p14="http://schemas.microsoft.com/office/powerpoint/2010/main" val="185956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xml"/><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1.xml"/><Relationship Id="rId4" Type="http://schemas.openxmlformats.org/officeDocument/2006/relationships/audio" Target="../media/audio1.wav"/></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2.xml"/><Relationship Id="rId4"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3.xml"/><Relationship Id="rId4"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4.xml"/><Relationship Id="rId4"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5.xml"/><Relationship Id="rId4"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6.xml"/><Relationship Id="rId4"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7.xml"/><Relationship Id="rId4"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8.xml"/><Relationship Id="rId4"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9.xml"/><Relationship Id="rId4"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10.xml"/><Relationship Id="rId4"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11.xml"/><Relationship Id="rId4"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2.xml"/><Relationship Id="rId4" Type="http://schemas.openxmlformats.org/officeDocument/2006/relationships/audio" Target="../media/audio1.wav"/></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13.xml"/><Relationship Id="rId4"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14.xml"/><Relationship Id="rId4" Type="http://schemas.openxmlformats.org/officeDocument/2006/relationships/audio" Target="../media/audio1.wav"/></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15.xml"/><Relationship Id="rId4"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16.xml"/><Relationship Id="rId4" Type="http://schemas.openxmlformats.org/officeDocument/2006/relationships/audio" Target="../media/audio1.wav"/></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17.xml"/><Relationship Id="rId4"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18.xml"/><Relationship Id="rId4"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19.xml"/><Relationship Id="rId4"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0.xml"/><Relationship Id="rId4"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1.xml"/><Relationship Id="rId4"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2.xml"/><Relationship Id="rId4"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3.xml"/><Relationship Id="rId4"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3.xml"/><Relationship Id="rId4"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4.xml"/><Relationship Id="rId4"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5.xml"/><Relationship Id="rId4" Type="http://schemas.openxmlformats.org/officeDocument/2006/relationships/audio" Target="../media/audio1.wav"/></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6.xml"/><Relationship Id="rId4"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7.xml"/><Relationship Id="rId4" Type="http://schemas.openxmlformats.org/officeDocument/2006/relationships/audio" Target="../media/audio1.wav"/></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8.xml"/><Relationship Id="rId4"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29.xml"/><Relationship Id="rId4"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0.xml"/><Relationship Id="rId4"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1.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2.xml"/><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4.xml"/><Relationship Id="rId4"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3.xml"/><Relationship Id="rId4" Type="http://schemas.openxmlformats.org/officeDocument/2006/relationships/audio" Target="../media/audio1.wav"/></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4.xml"/><Relationship Id="rId4" Type="http://schemas.openxmlformats.org/officeDocument/2006/relationships/audio" Target="../media/audio1.wav"/></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5.xml"/><Relationship Id="rId4" Type="http://schemas.openxmlformats.org/officeDocument/2006/relationships/audio" Target="../media/audio1.wav"/></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6.xml"/><Relationship Id="rId4" Type="http://schemas.openxmlformats.org/officeDocument/2006/relationships/audio" Target="../media/audio1.wav"/></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7.xml"/><Relationship Id="rId4" Type="http://schemas.openxmlformats.org/officeDocument/2006/relationships/audio" Target="../media/audio1.wav"/></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8.xml"/><Relationship Id="rId4" Type="http://schemas.openxmlformats.org/officeDocument/2006/relationships/audio" Target="../media/audio1.wav"/></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39.xml"/><Relationship Id="rId4" Type="http://schemas.openxmlformats.org/officeDocument/2006/relationships/audio" Target="../media/audio1.wav"/></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0.xml"/><Relationship Id="rId4" Type="http://schemas.openxmlformats.org/officeDocument/2006/relationships/audio" Target="../media/audio1.wav"/></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1.xml"/><Relationship Id="rId4" Type="http://schemas.openxmlformats.org/officeDocument/2006/relationships/audio" Target="../media/audio1.wav"/></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2.xml"/><Relationship Id="rId4"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5.xml"/><Relationship Id="rId4" Type="http://schemas.openxmlformats.org/officeDocument/2006/relationships/audio" Target="../media/audio1.wav"/></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3.xml"/><Relationship Id="rId4" Type="http://schemas.openxmlformats.org/officeDocument/2006/relationships/audio" Target="../media/audio1.wav"/></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4.xml"/><Relationship Id="rId4" Type="http://schemas.openxmlformats.org/officeDocument/2006/relationships/audio" Target="../media/audio1.wav"/></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5.xml"/><Relationship Id="rId4" Type="http://schemas.openxmlformats.org/officeDocument/2006/relationships/audio" Target="../media/audio1.wav"/></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6.xml"/><Relationship Id="rId4" Type="http://schemas.openxmlformats.org/officeDocument/2006/relationships/audio" Target="../media/audio1.wav"/></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7.xml"/><Relationship Id="rId4" Type="http://schemas.openxmlformats.org/officeDocument/2006/relationships/audio" Target="../media/audio1.wav"/></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8.xml"/><Relationship Id="rId4" Type="http://schemas.openxmlformats.org/officeDocument/2006/relationships/audio" Target="../media/audio1.wav"/></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49.xml"/><Relationship Id="rId4" Type="http://schemas.openxmlformats.org/officeDocument/2006/relationships/audio" Target="../media/audio1.wav"/></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0.xml"/><Relationship Id="rId4" Type="http://schemas.openxmlformats.org/officeDocument/2006/relationships/audio" Target="../media/audio1.wav"/></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1.xml"/><Relationship Id="rId4" Type="http://schemas.openxmlformats.org/officeDocument/2006/relationships/audio" Target="../media/audio1.wav"/></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2.xml"/><Relationship Id="rId4"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6.xml"/><Relationship Id="rId4" Type="http://schemas.openxmlformats.org/officeDocument/2006/relationships/audio" Target="../media/audio1.wav"/></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3.xml"/><Relationship Id="rId4" Type="http://schemas.openxmlformats.org/officeDocument/2006/relationships/audio" Target="../media/audio1.wav"/></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4.xml"/><Relationship Id="rId4" Type="http://schemas.openxmlformats.org/officeDocument/2006/relationships/audio" Target="../media/audio1.wav"/></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5.xml"/><Relationship Id="rId4" Type="http://schemas.openxmlformats.org/officeDocument/2006/relationships/audio" Target="../media/audio1.wav"/></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6.xml"/><Relationship Id="rId4" Type="http://schemas.openxmlformats.org/officeDocument/2006/relationships/audio" Target="../media/audio1.wav"/></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7.xml"/><Relationship Id="rId4" Type="http://schemas.openxmlformats.org/officeDocument/2006/relationships/audio" Target="../media/audio1.wav"/></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8.xml"/><Relationship Id="rId4" Type="http://schemas.openxmlformats.org/officeDocument/2006/relationships/audio" Target="../media/audio1.wav"/></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59.xml"/><Relationship Id="rId4" Type="http://schemas.openxmlformats.org/officeDocument/2006/relationships/audio" Target="../media/audio1.wav"/></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0.xml"/><Relationship Id="rId4" Type="http://schemas.openxmlformats.org/officeDocument/2006/relationships/audio" Target="../media/audio1.wav"/></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1.xml"/><Relationship Id="rId4" Type="http://schemas.openxmlformats.org/officeDocument/2006/relationships/audio" Target="../media/audio1.wav"/></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2.xml"/><Relationship Id="rId4"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7.xml"/><Relationship Id="rId4" Type="http://schemas.openxmlformats.org/officeDocument/2006/relationships/audio" Target="../media/audio1.wav"/></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3.xml"/><Relationship Id="rId4" Type="http://schemas.openxmlformats.org/officeDocument/2006/relationships/audio" Target="../media/audio1.wav"/></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4.xml"/><Relationship Id="rId4" Type="http://schemas.openxmlformats.org/officeDocument/2006/relationships/audio" Target="../media/audio1.wav"/></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5.xml"/><Relationship Id="rId4" Type="http://schemas.openxmlformats.org/officeDocument/2006/relationships/audio" Target="../media/audio1.wav"/></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6.xml"/><Relationship Id="rId4" Type="http://schemas.openxmlformats.org/officeDocument/2006/relationships/audio" Target="../media/audio1.wav"/></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ags" Target="../tags/tag167.xml"/><Relationship Id="rId4" Type="http://schemas.openxmlformats.org/officeDocument/2006/relationships/audio" Target="../media/audio1.wav"/></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69.xml"/><Relationship Id="rId4" Type="http://schemas.openxmlformats.org/officeDocument/2006/relationships/audio" Target="../media/audio1.wav"/></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0.xml"/><Relationship Id="rId4" Type="http://schemas.openxmlformats.org/officeDocument/2006/relationships/audio" Target="../media/audio1.wav"/></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1.xml"/><Relationship Id="rId4" Type="http://schemas.openxmlformats.org/officeDocument/2006/relationships/audio" Target="../media/audio1.wav"/></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2.xml"/><Relationship Id="rId4" Type="http://schemas.openxmlformats.org/officeDocument/2006/relationships/audio" Target="../media/audio1.wav"/></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3.xml"/><Relationship Id="rId4"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8.xml"/><Relationship Id="rId4" Type="http://schemas.openxmlformats.org/officeDocument/2006/relationships/audio" Target="../media/audio1.wav"/></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4.xml"/><Relationship Id="rId4" Type="http://schemas.openxmlformats.org/officeDocument/2006/relationships/audio" Target="../media/audio1.wav"/></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5.xml"/><Relationship Id="rId4" Type="http://schemas.openxmlformats.org/officeDocument/2006/relationships/audio" Target="../media/audio1.wav"/></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6.xml"/><Relationship Id="rId4" Type="http://schemas.openxmlformats.org/officeDocument/2006/relationships/audio" Target="../media/audio1.wav"/></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7.xml"/><Relationship Id="rId4" Type="http://schemas.openxmlformats.org/officeDocument/2006/relationships/audio" Target="../media/audio1.wav"/></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8.xml"/><Relationship Id="rId4" Type="http://schemas.openxmlformats.org/officeDocument/2006/relationships/audio" Target="../media/audio1.wav"/></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79.xml"/><Relationship Id="rId4" Type="http://schemas.openxmlformats.org/officeDocument/2006/relationships/audio" Target="../media/audio1.wav"/></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0.xml"/><Relationship Id="rId4" Type="http://schemas.openxmlformats.org/officeDocument/2006/relationships/audio" Target="../media/audio1.wav"/></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1.xml"/><Relationship Id="rId4" Type="http://schemas.openxmlformats.org/officeDocument/2006/relationships/audio" Target="../media/audio1.wav"/></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2.xml"/><Relationship Id="rId4" Type="http://schemas.openxmlformats.org/officeDocument/2006/relationships/audio" Target="../media/audio1.wav"/></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3.xml"/><Relationship Id="rId4"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9.xml"/><Relationship Id="rId4" Type="http://schemas.openxmlformats.org/officeDocument/2006/relationships/audio" Target="../media/audio1.wav"/></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4.xml"/><Relationship Id="rId4" Type="http://schemas.openxmlformats.org/officeDocument/2006/relationships/audio" Target="../media/audio1.wav"/></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5.xml"/><Relationship Id="rId4" Type="http://schemas.openxmlformats.org/officeDocument/2006/relationships/audio" Target="../media/audio1.wav"/></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6.xml"/><Relationship Id="rId4" Type="http://schemas.openxmlformats.org/officeDocument/2006/relationships/audio" Target="../media/audio1.wav"/></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7.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8.xml"/><Relationship Id="rId4" Type="http://schemas.openxmlformats.org/officeDocument/2006/relationships/audio" Target="../media/audio1.wav"/></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89.xml"/><Relationship Id="rId4" Type="http://schemas.openxmlformats.org/officeDocument/2006/relationships/audio" Target="../media/audio1.wav"/></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0.xml"/><Relationship Id="rId4" Type="http://schemas.openxmlformats.org/officeDocument/2006/relationships/audio" Target="../media/audio1.wav"/></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1.xml"/><Relationship Id="rId4" Type="http://schemas.openxmlformats.org/officeDocument/2006/relationships/audio" Target="../media/audio1.wav"/></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2.xml"/><Relationship Id="rId4" Type="http://schemas.openxmlformats.org/officeDocument/2006/relationships/audio" Target="../media/audio1.wav"/></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3.xml"/><Relationship Id="rId4"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0.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4.xml"/><Relationship Id="rId4" Type="http://schemas.openxmlformats.org/officeDocument/2006/relationships/audio" Target="../media/audio1.wav"/></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5.xml"/><Relationship Id="rId4" Type="http://schemas.openxmlformats.org/officeDocument/2006/relationships/audio" Target="../media/audio1.wav"/></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6.xml"/><Relationship Id="rId4" Type="http://schemas.openxmlformats.org/officeDocument/2006/relationships/audio" Target="../media/audio1.wav"/></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7.xml"/><Relationship Id="rId4" Type="http://schemas.openxmlformats.org/officeDocument/2006/relationships/audio" Target="../media/audio1.wav"/></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8.xml"/><Relationship Id="rId4" Type="http://schemas.openxmlformats.org/officeDocument/2006/relationships/audio" Target="../media/audio1.wav"/></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199.xml"/><Relationship Id="rId4" Type="http://schemas.openxmlformats.org/officeDocument/2006/relationships/audio" Target="../media/audio1.wav"/></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0.xml"/><Relationship Id="rId4" Type="http://schemas.openxmlformats.org/officeDocument/2006/relationships/audio" Target="../media/audio1.wav"/></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1.xml"/><Relationship Id="rId4" Type="http://schemas.openxmlformats.org/officeDocument/2006/relationships/audio" Target="../media/audio1.wav"/></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2.xml"/><Relationship Id="rId4" Type="http://schemas.openxmlformats.org/officeDocument/2006/relationships/audio" Target="../media/audio1.wav"/></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3.xml"/><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xml"/><Relationship Id="rId4"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1.xml"/><Relationship Id="rId4" Type="http://schemas.openxmlformats.org/officeDocument/2006/relationships/audio" Target="../media/audio1.wav"/></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4.xml"/><Relationship Id="rId4" Type="http://schemas.openxmlformats.org/officeDocument/2006/relationships/audio" Target="../media/audio1.wav"/></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5.xml"/><Relationship Id="rId4" Type="http://schemas.openxmlformats.org/officeDocument/2006/relationships/audio" Target="../media/audio1.wav"/></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6.xml"/><Relationship Id="rId4" Type="http://schemas.openxmlformats.org/officeDocument/2006/relationships/audio" Target="../media/audio1.wav"/></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7.xml"/><Relationship Id="rId4" Type="http://schemas.openxmlformats.org/officeDocument/2006/relationships/audio" Target="../media/audio1.wav"/></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8.xml"/><Relationship Id="rId4" Type="http://schemas.openxmlformats.org/officeDocument/2006/relationships/audio" Target="../media/audio1.wav"/></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09.xml"/><Relationship Id="rId4" Type="http://schemas.openxmlformats.org/officeDocument/2006/relationships/audio" Target="../media/audio1.wav"/></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0.xml"/><Relationship Id="rId4" Type="http://schemas.openxmlformats.org/officeDocument/2006/relationships/audio" Target="../media/audio1.wav"/></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1.xml"/><Relationship Id="rId4" Type="http://schemas.openxmlformats.org/officeDocument/2006/relationships/audio" Target="../media/audio1.wav"/></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2.xml"/><Relationship Id="rId4" Type="http://schemas.openxmlformats.org/officeDocument/2006/relationships/audio" Target="../media/audio1.wav"/></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3.xml"/><Relationship Id="rId4"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2.xml"/><Relationship Id="rId4" Type="http://schemas.openxmlformats.org/officeDocument/2006/relationships/audio" Target="../media/audio1.wav"/></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4.xml"/><Relationship Id="rId4" Type="http://schemas.openxmlformats.org/officeDocument/2006/relationships/audio" Target="../media/audio1.wav"/></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5.xml"/><Relationship Id="rId4" Type="http://schemas.openxmlformats.org/officeDocument/2006/relationships/audio" Target="../media/audio1.wav"/></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6.xml"/><Relationship Id="rId4" Type="http://schemas.openxmlformats.org/officeDocument/2006/relationships/audio" Target="../media/audio1.wav"/></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7.xml"/><Relationship Id="rId4" Type="http://schemas.openxmlformats.org/officeDocument/2006/relationships/audio" Target="../media/audio1.wav"/></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8.xml"/><Relationship Id="rId4" Type="http://schemas.openxmlformats.org/officeDocument/2006/relationships/audio" Target="../media/audio1.wav"/></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19.xml"/><Relationship Id="rId4" Type="http://schemas.openxmlformats.org/officeDocument/2006/relationships/audio" Target="../media/audio1.wav"/></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20.xml"/><Relationship Id="rId4" Type="http://schemas.openxmlformats.org/officeDocument/2006/relationships/audio" Target="../media/audio1.wav"/></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21.xml"/><Relationship Id="rId4" Type="http://schemas.openxmlformats.org/officeDocument/2006/relationships/audio" Target="../media/audio1.wav"/></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22.xml"/><Relationship Id="rId4" Type="http://schemas.openxmlformats.org/officeDocument/2006/relationships/audio" Target="../media/audio1.wav"/></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ags" Target="../tags/tag223.xml"/><Relationship Id="rId4"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3.xml"/><Relationship Id="rId4" Type="http://schemas.openxmlformats.org/officeDocument/2006/relationships/audio" Target="../media/audio1.wav"/></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tags" Target="../tags/tag225.xml"/><Relationship Id="rId4" Type="http://schemas.openxmlformats.org/officeDocument/2006/relationships/audio" Target="../media/audio1.wav"/></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27.xml"/><Relationship Id="rId4" Type="http://schemas.openxmlformats.org/officeDocument/2006/relationships/audio" Target="../media/audio1.wav"/></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28.xml"/><Relationship Id="rId4" Type="http://schemas.openxmlformats.org/officeDocument/2006/relationships/audio" Target="../media/audio1.wav"/></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29.xml"/><Relationship Id="rId4" Type="http://schemas.openxmlformats.org/officeDocument/2006/relationships/audio" Target="../media/audio1.wav"/></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0.xml"/><Relationship Id="rId4" Type="http://schemas.openxmlformats.org/officeDocument/2006/relationships/audio" Target="../media/audio1.wav"/></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1.xml"/><Relationship Id="rId4" Type="http://schemas.openxmlformats.org/officeDocument/2006/relationships/audio" Target="../media/audio1.wav"/></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2.xml"/><Relationship Id="rId4" Type="http://schemas.openxmlformats.org/officeDocument/2006/relationships/audio" Target="../media/audio1.wav"/></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3.xml"/><Relationship Id="rId4"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4.xml"/><Relationship Id="rId4" Type="http://schemas.openxmlformats.org/officeDocument/2006/relationships/audio" Target="../media/audio1.wav"/></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4.xml"/><Relationship Id="rId4" Type="http://schemas.openxmlformats.org/officeDocument/2006/relationships/audio" Target="../media/audio1.wav"/></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5.xml"/><Relationship Id="rId4" Type="http://schemas.openxmlformats.org/officeDocument/2006/relationships/audio" Target="../media/audio1.wav"/></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6.xml"/><Relationship Id="rId4" Type="http://schemas.openxmlformats.org/officeDocument/2006/relationships/audio" Target="../media/audio1.wav"/></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7.xml"/><Relationship Id="rId4" Type="http://schemas.openxmlformats.org/officeDocument/2006/relationships/audio" Target="../media/audio1.wav"/></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8.xml"/><Relationship Id="rId4" Type="http://schemas.openxmlformats.org/officeDocument/2006/relationships/audio" Target="../media/audio1.wav"/></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39.xml"/><Relationship Id="rId4" Type="http://schemas.openxmlformats.org/officeDocument/2006/relationships/audio" Target="../media/audio1.wav"/></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0.xml"/><Relationship Id="rId4" Type="http://schemas.openxmlformats.org/officeDocument/2006/relationships/audio" Target="../media/audio1.wav"/></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1.xml"/><Relationship Id="rId4" Type="http://schemas.openxmlformats.org/officeDocument/2006/relationships/audio" Target="../media/audio1.wav"/></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2.xml"/><Relationship Id="rId4" Type="http://schemas.openxmlformats.org/officeDocument/2006/relationships/audio" Target="../media/audio1.wav"/></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3.xml"/><Relationship Id="rId4"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5.xml"/><Relationship Id="rId4" Type="http://schemas.openxmlformats.org/officeDocument/2006/relationships/audio" Target="../media/audio1.wav"/></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4.xml"/><Relationship Id="rId4" Type="http://schemas.openxmlformats.org/officeDocument/2006/relationships/audio" Target="../media/audio1.wav"/></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5.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6.xml"/><Relationship Id="rId4" Type="http://schemas.openxmlformats.org/officeDocument/2006/relationships/audio" Target="../media/audio1.wav"/></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7.xml"/><Relationship Id="rId4" Type="http://schemas.openxmlformats.org/officeDocument/2006/relationships/audio" Target="../media/audio1.wav"/></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8.xml"/><Relationship Id="rId4" Type="http://schemas.openxmlformats.org/officeDocument/2006/relationships/audio" Target="../media/audio1.wav"/></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49.xml"/><Relationship Id="rId4" Type="http://schemas.openxmlformats.org/officeDocument/2006/relationships/audio" Target="../media/audio1.wav"/></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0.xml"/><Relationship Id="rId4" Type="http://schemas.openxmlformats.org/officeDocument/2006/relationships/audio" Target="../media/audio1.wav"/></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1.xml"/><Relationship Id="rId4" Type="http://schemas.openxmlformats.org/officeDocument/2006/relationships/audio" Target="../media/audio1.wav"/></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2.xml"/><Relationship Id="rId4" Type="http://schemas.openxmlformats.org/officeDocument/2006/relationships/audio" Target="../media/audio1.wav"/></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3.xml"/><Relationship Id="rId4"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6.xml"/><Relationship Id="rId4" Type="http://schemas.openxmlformats.org/officeDocument/2006/relationships/audio" Target="../media/audio1.wav"/></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4.xml"/><Relationship Id="rId4" Type="http://schemas.openxmlformats.org/officeDocument/2006/relationships/audio" Target="../media/audio1.wav"/></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5.xml"/><Relationship Id="rId4" Type="http://schemas.openxmlformats.org/officeDocument/2006/relationships/audio" Target="../media/audio1.wav"/></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6.xml"/><Relationship Id="rId4" Type="http://schemas.openxmlformats.org/officeDocument/2006/relationships/audio" Target="../media/audio1.wav"/></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7.xml"/><Relationship Id="rId4" Type="http://schemas.openxmlformats.org/officeDocument/2006/relationships/audio" Target="../media/audio1.wav"/></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8.xml"/><Relationship Id="rId4" Type="http://schemas.openxmlformats.org/officeDocument/2006/relationships/audio" Target="../media/audio1.wav"/></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59.xml"/><Relationship Id="rId4" Type="http://schemas.openxmlformats.org/officeDocument/2006/relationships/audio" Target="../media/audio1.wav"/></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0.xml"/><Relationship Id="rId4" Type="http://schemas.openxmlformats.org/officeDocument/2006/relationships/audio" Target="../media/audio1.wav"/></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1.xml"/><Relationship Id="rId4" Type="http://schemas.openxmlformats.org/officeDocument/2006/relationships/audio" Target="../media/audio1.wav"/></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2.xml"/><Relationship Id="rId4" Type="http://schemas.openxmlformats.org/officeDocument/2006/relationships/audio" Target="../media/audio1.wav"/></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3.xml"/><Relationship Id="rId4"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7.xml"/><Relationship Id="rId4" Type="http://schemas.openxmlformats.org/officeDocument/2006/relationships/audio" Target="../media/audio1.wav"/></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4.xml"/><Relationship Id="rId4" Type="http://schemas.openxmlformats.org/officeDocument/2006/relationships/audio" Target="../media/audio1.wav"/></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5.xml"/><Relationship Id="rId4" Type="http://schemas.openxmlformats.org/officeDocument/2006/relationships/audio" Target="../media/audio1.wav"/></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6.xml"/><Relationship Id="rId4" Type="http://schemas.openxmlformats.org/officeDocument/2006/relationships/audio" Target="../media/audio1.wav"/></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7.xml"/><Relationship Id="rId4" Type="http://schemas.openxmlformats.org/officeDocument/2006/relationships/audio" Target="../media/audio1.wav"/></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8.xml"/><Relationship Id="rId4" Type="http://schemas.openxmlformats.org/officeDocument/2006/relationships/audio" Target="../media/audio1.wav"/></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69.xml"/><Relationship Id="rId4" Type="http://schemas.openxmlformats.org/officeDocument/2006/relationships/audio" Target="../media/audio1.wav"/></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0.xml"/><Relationship Id="rId4" Type="http://schemas.openxmlformats.org/officeDocument/2006/relationships/audio" Target="../media/audio1.wav"/></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1.xml"/><Relationship Id="rId4" Type="http://schemas.openxmlformats.org/officeDocument/2006/relationships/audio" Target="../media/audio1.wav"/></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2.xml"/><Relationship Id="rId4" Type="http://schemas.openxmlformats.org/officeDocument/2006/relationships/audio" Target="../media/audio1.wav"/></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3.xml"/><Relationship Id="rId4"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8.xml"/><Relationship Id="rId4" Type="http://schemas.openxmlformats.org/officeDocument/2006/relationships/audio" Target="../media/audio1.wav"/></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4.xml"/><Relationship Id="rId4" Type="http://schemas.openxmlformats.org/officeDocument/2006/relationships/audio" Target="../media/audio1.wav"/></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5.xml"/><Relationship Id="rId4" Type="http://schemas.openxmlformats.org/officeDocument/2006/relationships/audio" Target="../media/audio1.wav"/></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6.xml"/><Relationship Id="rId4" Type="http://schemas.openxmlformats.org/officeDocument/2006/relationships/audio" Target="../media/audio1.wav"/></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7.xml"/><Relationship Id="rId4" Type="http://schemas.openxmlformats.org/officeDocument/2006/relationships/audio" Target="../media/audio1.wav"/></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8.xml"/><Relationship Id="rId4" Type="http://schemas.openxmlformats.org/officeDocument/2006/relationships/audio" Target="../media/audio1.wav"/></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79.xml"/><Relationship Id="rId4" Type="http://schemas.openxmlformats.org/officeDocument/2006/relationships/audio" Target="../media/audio1.wav"/></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80.xml"/><Relationship Id="rId4" Type="http://schemas.openxmlformats.org/officeDocument/2006/relationships/audio" Target="../media/audio1.wav"/></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ags" Target="../tags/tag281.xml"/><Relationship Id="rId4"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29.xml"/><Relationship Id="rId4"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0.xml"/><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xml"/><Relationship Id="rId4"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1.xml"/><Relationship Id="rId4"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2.xml"/><Relationship Id="rId4"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3.xml"/><Relationship Id="rId4"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4.xml"/><Relationship Id="rId4"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5.xml"/><Relationship Id="rId4"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6.xml"/><Relationship Id="rId4"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7.xml"/><Relationship Id="rId4"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8.xml"/><Relationship Id="rId4"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39.xml"/><Relationship Id="rId4"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0.xml"/><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5.xml"/><Relationship Id="rId4"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1.xml"/><Relationship Id="rId4"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2.xml"/><Relationship Id="rId4"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3.xml"/><Relationship Id="rId4"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4.xml"/><Relationship Id="rId4"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5.xml"/><Relationship Id="rId4"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6.xml"/><Relationship Id="rId4"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7.xml"/><Relationship Id="rId4"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8.xml"/><Relationship Id="rId4"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49.xml"/><Relationship Id="rId4"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50.xml"/><Relationship Id="rId4"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6.xml"/><Relationship Id="rId4"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51.xml"/><Relationship Id="rId4"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52.xml"/><Relationship Id="rId4"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53.xml"/><Relationship Id="rId4"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54.xml"/><Relationship Id="rId4"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55.xml"/><Relationship Id="rId4"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57.xml"/><Relationship Id="rId4"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58.xml"/><Relationship Id="rId4"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59.xml"/><Relationship Id="rId4"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0.xml"/><Relationship Id="rId4"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1.xml"/><Relationship Id="rId4"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7.xml"/><Relationship Id="rId4"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2.xml"/><Relationship Id="rId4"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3.xml"/><Relationship Id="rId4"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4.xml"/><Relationship Id="rId4"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5.xml"/><Relationship Id="rId4"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6.xml"/><Relationship Id="rId4"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7.xml"/><Relationship Id="rId4"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8.xml"/><Relationship Id="rId4"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69.xml"/><Relationship Id="rId4"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0.xml"/><Relationship Id="rId4"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1.xml"/><Relationship Id="rId4"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8.xml"/><Relationship Id="rId4"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2.xml"/><Relationship Id="rId4"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3.xml"/><Relationship Id="rId4"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4.xml"/><Relationship Id="rId4"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5.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6.xml"/><Relationship Id="rId4"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7.xml"/><Relationship Id="rId4"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8.xml"/><Relationship Id="rId4"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79.xml"/><Relationship Id="rId4"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0.xml"/><Relationship Id="rId4"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1.xml"/><Relationship Id="rId4"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9.xml"/><Relationship Id="rId4"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2.xml"/><Relationship Id="rId4"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3.xml"/><Relationship Id="rId4"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4.xml"/><Relationship Id="rId4"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5.xml"/><Relationship Id="rId4"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6.xml"/><Relationship Id="rId4"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7.xml"/><Relationship Id="rId4"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8.xml"/><Relationship Id="rId4"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89.xml"/><Relationship Id="rId4"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0.xml"/><Relationship Id="rId4"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1.xml"/><Relationship Id="rId4"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ags" Target="../tags/tag10.xml"/><Relationship Id="rId4"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2.xml"/><Relationship Id="rId4"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3.xml"/><Relationship Id="rId4"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4.xml"/><Relationship Id="rId4"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5.xml"/><Relationship Id="rId4"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6.xml"/><Relationship Id="rId4"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7.xml"/><Relationship Id="rId4"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8.xml"/><Relationship Id="rId4"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99.xml"/><Relationship Id="rId4"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0.xml"/><Relationship Id="rId4"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ags" Target="../tags/tag101.xml"/><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it-IT"/>
              <a:t>Modifica gli stili del testo dello schema</a:t>
            </a:r>
          </a:p>
        </p:txBody>
      </p:sp>
      <p:sp>
        <p:nvSpPr>
          <p:cNvPr id="17" name="Text Placeholder 5"/>
          <p:cNvSpPr>
            <a:spLocks noGrp="1"/>
          </p:cNvSpPr>
          <p:nvPr>
            <p:ph type="body" sz="quarter" idx="17"/>
          </p:nvPr>
        </p:nvSpPr>
        <p:spPr>
          <a:xfrm>
            <a:off x="4803774" y="2527300"/>
            <a:ext cx="3603625" cy="397113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8900344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6583311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17 November, 2020</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17357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477405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07474004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4946939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75939375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8016976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57953902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195952398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4128567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it-IT"/>
              <a:t>Modifica gli stili del testo dello schema</a:t>
            </a:r>
          </a:p>
        </p:txBody>
      </p:sp>
      <p:sp>
        <p:nvSpPr>
          <p:cNvPr id="17" name="Text Placeholder 5"/>
          <p:cNvSpPr>
            <a:spLocks noGrp="1"/>
          </p:cNvSpPr>
          <p:nvPr>
            <p:ph type="body" sz="quarter" idx="17"/>
          </p:nvPr>
        </p:nvSpPr>
        <p:spPr>
          <a:xfrm>
            <a:off x="4803774" y="2499973"/>
            <a:ext cx="3603625" cy="399845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it-IT"/>
              <a:t>Modifica gli stili del testo dello schema</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7048841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059084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881998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136311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1926321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4494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35117567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7668170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44023398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054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3984876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25511092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778258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0802146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4772059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252651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130291778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383028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4750760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01657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5"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952848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6" name="arrow.wav"/>
          </p:stSnd>
        </p:sndAc>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03254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416831767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5009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286099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790313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155644483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2637945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1038398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49686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638830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90066906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178368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660176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21373746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1914471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17 November, 2020</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0873824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313080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85534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37620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597671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2366426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949560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858297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it-IT"/>
              <a:t>Modifica gli stili del testo dello schema</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it-IT"/>
              <a:t>Modifica gli stili del testo dello schema</a:t>
            </a:r>
          </a:p>
        </p:txBody>
      </p:sp>
    </p:spTree>
    <p:extLst>
      <p:ext uri="{BB962C8B-B14F-4D97-AF65-F5344CB8AC3E}">
        <p14:creationId xmlns:p14="http://schemas.microsoft.com/office/powerpoint/2010/main" val="26279469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778168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3077023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8726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7459929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8396601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81445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17 November, 2020</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79313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35595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2957062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43448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38640802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89874193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38858714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128553078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887388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441720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60239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97575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185779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992640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57362233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11671435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18992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5920834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036530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45681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8981931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8656712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24508153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559203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204187838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6359506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322084171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778684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5"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6624605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6" name="arrow.wav"/>
          </p:stSnd>
        </p:sndAc>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47551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919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0271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43228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4475799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5560383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it-IT" noProof="0"/>
              <a:t>Fare clic sull'icona per inserire un'immagine</a:t>
            </a:r>
            <a:endParaRPr lang="en-GB" noProof="0" dirty="0"/>
          </a:p>
        </p:txBody>
      </p:sp>
      <p:pic>
        <p:nvPicPr>
          <p:cNvPr id="7" name="Picture 6" descr="inverted commas closed.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5"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6" name="arrow.wav"/>
          </p:stSnd>
        </p:sndAc>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48922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593020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6466674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654064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8636696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771141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9868712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17 November, 2020</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216162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6628408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692874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3429779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842895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7722591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0778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061945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5513178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8302984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3180265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324011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980638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1650959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87463852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17 November, 2020</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84009773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68646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4108393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3373664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7834049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0404962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76037207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412106768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3654341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19302977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arrow.wav"/>
          </p:stSnd>
        </p:sndAc>
      </p:transition>
    </mc:Choice>
    <mc:Fallback xmlns="">
      <p:transition spd="slow">
        <p:split orient="vert"/>
        <p:sndAc>
          <p:stSnd>
            <p:snd r:embed="rId4" name="arrow.wav"/>
          </p:stSnd>
        </p:sndAc>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17/11/2020</a:t>
            </a:fld>
            <a:endParaRPr lang="en-GB"/>
          </a:p>
        </p:txBody>
      </p:sp>
    </p:spTree>
    <p:extLst>
      <p:ext uri="{BB962C8B-B14F-4D97-AF65-F5344CB8AC3E}">
        <p14:creationId xmlns:p14="http://schemas.microsoft.com/office/powerpoint/2010/main" val="16462897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arrow.wav"/>
          </p:stSnd>
        </p:sndAc>
      </p:transition>
    </mc:Choice>
    <mc:Fallback xmlns="">
      <p:transition spd="slow">
        <p:split orient="vert"/>
        <p:sndAc>
          <p:stSnd>
            <p:snd r:embed="rId3" name="arrow.wav"/>
          </p:stSnd>
        </p:sndAc>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42737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431265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November, 2020</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819103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November, 2020</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8791817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November, 2020</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591087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615484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112928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7193543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it-IT" noProof="0"/>
              <a:t>Fare clic sull'icona per inserire un'immagine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67715986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November, 2020</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3138588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November, 2020</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1543060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November, 2020</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7284025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135027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752399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November, 2020</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5435957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November, 2020</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9394475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November, 2020</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942994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November, 2020</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07476162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it-IT" noProof="0"/>
              <a:t>Fare clic sull'icona per inserire un'immagine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164654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98262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a:t>Click icon to add picture</a:t>
            </a:r>
            <a:endParaRPr lang="en-GB" noProof="0" dirty="0"/>
          </a:p>
        </p:txBody>
      </p:sp>
      <p:pic>
        <p:nvPicPr>
          <p:cNvPr id="7" name="Picture 6" descr="inverted commas closed.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5"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699433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6" name="arrow.wav"/>
          </p:stSnd>
        </p:sndAc>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74320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65762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095454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November, 2020</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34863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November, 2020</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29160266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8443183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128859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7940501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it-IT"/>
              <a:t>Modifica gli stili del testo dello schema</a:t>
            </a:r>
          </a:p>
        </p:txBody>
      </p:sp>
    </p:spTree>
    <p:extLst>
      <p:ext uri="{BB962C8B-B14F-4D97-AF65-F5344CB8AC3E}">
        <p14:creationId xmlns:p14="http://schemas.microsoft.com/office/powerpoint/2010/main" val="35227940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049606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November, 2020</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05989326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November, 2020</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345565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November, 2020</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6952132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17 November, 2020</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9095348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17 November, 2020</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68788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17 November, 2020</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0076027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17 November, 2020</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8930095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17 November, 2020</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5679118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November, 2020</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132562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it-IT" noProof="0"/>
              <a:t>Fare clic sull'icona per inserire un'immagine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384993651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November, 2020</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3852064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November, 2020</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423257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November, 2020</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366143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November, 2020</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4880173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November, 2020</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8439888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November, 2020</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633243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November, 2020</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05900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November, 2020</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9776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November, 2020</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298459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17 November, 2020</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18751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it-IT" noProof="0"/>
              <a:t>Fare clic sull'icona per inserire un'immagine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it-IT"/>
              <a:t>Modifica gli stili del testo dello schema</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15468647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75108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7776895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0647174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93524721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1715031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247591507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Tree>
    <p:extLst>
      <p:ext uri="{BB962C8B-B14F-4D97-AF65-F5344CB8AC3E}">
        <p14:creationId xmlns:p14="http://schemas.microsoft.com/office/powerpoint/2010/main" val="13760285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17 November, 2020</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285656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it-IT" noProof="0"/>
              <a:t>Fare clic sull'icona per inserire un'immagine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it-IT" noProof="0"/>
              <a:t>Fare clic sull'icona per inserire un'immagine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Tree>
    <p:extLst>
      <p:ext uri="{BB962C8B-B14F-4D97-AF65-F5344CB8AC3E}">
        <p14:creationId xmlns:p14="http://schemas.microsoft.com/office/powerpoint/2010/main" val="23892580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it-IT"/>
              <a:t>Modifica gli stili del testo dello schema</a:t>
            </a:r>
          </a:p>
        </p:txBody>
      </p:sp>
      <p:sp>
        <p:nvSpPr>
          <p:cNvPr id="6" name="Text Placeholder 5"/>
          <p:cNvSpPr>
            <a:spLocks noGrp="1"/>
          </p:cNvSpPr>
          <p:nvPr>
            <p:ph type="body" sz="quarter" idx="11"/>
          </p:nvPr>
        </p:nvSpPr>
        <p:spPr>
          <a:xfrm>
            <a:off x="720725" y="2168525"/>
            <a:ext cx="7704138" cy="39560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29335530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it-IT" noProof="0"/>
              <a:t>Fare clic sull'icona per inserire un'immagine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it-IT" noProof="0"/>
              <a:t>Fare clic sull'icona per inserire un'immagine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it-IT" noProof="0"/>
              <a:t>Fare clic sull'icona per inserire un'immagine</a:t>
            </a:r>
            <a:endParaRPr lang="en-GB" noProof="0" dirty="0"/>
          </a:p>
        </p:txBody>
      </p:sp>
    </p:spTree>
    <p:extLst>
      <p:ext uri="{BB962C8B-B14F-4D97-AF65-F5344CB8AC3E}">
        <p14:creationId xmlns:p14="http://schemas.microsoft.com/office/powerpoint/2010/main" val="160549085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it-IT" noProof="0"/>
              <a:t>Fare clic sull'icona per inserire un'immagine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it-IT" noProof="0"/>
              <a:t>Fare clic sull'icona per inserire un'immagine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it-IT" noProof="0"/>
              <a:t>Fare clic sull'icona per inserire un'immagine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it-IT" noProof="0"/>
              <a:t>Fare clic sull'icona per inserire un'immagine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17 November, 2020</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it-IT" noProof="0"/>
              <a:t>Fare clic sull'icona per inserire un'immagine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it-IT" noProof="0"/>
              <a:t>Fare clic sull'icona per inserire un'immagine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it-IT" noProof="0"/>
              <a:t>Fare clic sull'icona per inserire un'immagine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it-IT" noProof="0"/>
              <a:t>Fare clic sull'icona per inserire un'immagine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it-IT" noProof="0"/>
              <a:t>Fare clic sull'icona per inserire un'immagine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it-IT" noProof="0"/>
              <a:t>Fare clic sull'icona per inserire un'immagine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it-IT" noProof="0"/>
              <a:t>Fare clic sull'icona per inserire un'immagine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it-IT" noProof="0"/>
              <a:t>Fare clic sull'icona per inserire un'immagine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it-IT" noProof="0"/>
              <a:t>Fare clic sull'icona per inserire un'immagine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it-IT" noProof="0"/>
              <a:t>Fare clic sull'icona per inserire un'immagine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it-IT" noProof="0"/>
              <a:t>Fare clic sull'icona per inserire un'immagine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it-IT" noProof="0"/>
              <a:t>Fare clic sull'icona per inserire un'immagine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contenuto e testo">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it-IT"/>
              <a:t>Fare clic per modificare lo stile del titolo</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
        <p:nvSpPr>
          <p:cNvPr id="7" name="Text Placeholder 6"/>
          <p:cNvSpPr>
            <a:spLocks noGrp="1"/>
          </p:cNvSpPr>
          <p:nvPr>
            <p:ph type="body" sz="quarter" idx="12"/>
          </p:nvPr>
        </p:nvSpPr>
        <p:spPr>
          <a:xfrm>
            <a:off x="4819650" y="1446213"/>
            <a:ext cx="3605213" cy="503396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31997262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it-IT" noProof="0"/>
              <a:t>Fare clic sull'icona per inserire un'immagine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it-IT"/>
              <a:t>Fare clic per modificare lo stile del titolo</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it-IT" noProof="0"/>
              <a:t>Fare clic sull'icona per inserire un'immagine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it-IT"/>
              <a:t>Fare clic per modificare lo stile del titolo</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it-IT" noProof="0"/>
              <a:t>Fare clic sull'icona per inserire un'immagine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it-IT" noProof="0"/>
              <a:t>Fare clic sull'icona per inserire un'immagine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it-IT"/>
              <a:t>Fare clic per modificare lo stile del titolo</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it-IT" noProof="0"/>
              <a:t>Fare clic sull'icona per inserire un'immagine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it-IT" noProof="0"/>
              <a:t>Fare clic sull'icona per inserire un'immagine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it-IT" noProof="0"/>
              <a:t>Fare clic sull'icona per inserire un'immagine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it-IT"/>
              <a:t>Fare clic per modificare lo stile del titolo</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it-IT" noProof="0"/>
              <a:t>Fare clic sull'icona per inserire un'immagine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it-IT" noProof="0"/>
              <a:t>Fare clic sull'icona per inserire un'immagine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it-IT"/>
              <a:t>Fare clic per modificare lo stile del titolo</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it-IT" noProof="0"/>
              <a:t>Fare clic sull'icona per inserire un'immagine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it-IT"/>
              <a:t>Fare clic per modificare lo stile del titolo</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it-IT" noProof="0"/>
              <a:t>Fare clic sull'icona per inserire un'immagine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17 November, 2020</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it-IT" noProof="0"/>
              <a:t>Fare clic sull'icona per inserire un'immagine</a:t>
            </a:r>
            <a:endParaRPr lang="en-GB" noProof="0" dirty="0"/>
          </a:p>
        </p:txBody>
      </p:sp>
    </p:spTree>
    <p:extLst>
      <p:ext uri="{BB962C8B-B14F-4D97-AF65-F5344CB8AC3E}">
        <p14:creationId xmlns:p14="http://schemas.microsoft.com/office/powerpoint/2010/main" val="126570746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Tree>
    <p:extLst>
      <p:ext uri="{BB962C8B-B14F-4D97-AF65-F5344CB8AC3E}">
        <p14:creationId xmlns:p14="http://schemas.microsoft.com/office/powerpoint/2010/main" val="25443503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it-IT" noProof="0"/>
              <a:t>Fare clic sull'icona per inserire un'immagine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Tree>
    <p:extLst>
      <p:ext uri="{BB962C8B-B14F-4D97-AF65-F5344CB8AC3E}">
        <p14:creationId xmlns:p14="http://schemas.microsoft.com/office/powerpoint/2010/main" val="41013275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it-IT" noProof="0"/>
              <a:t>Fare clic sull'icona per inserire un'immagine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Modifica gli stili del testo dello schema</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Secondo livello</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Terzo livello</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Quarto livello</a:t>
            </a:r>
          </a:p>
        </p:txBody>
      </p:sp>
    </p:spTree>
    <p:extLst>
      <p:ext uri="{BB962C8B-B14F-4D97-AF65-F5344CB8AC3E}">
        <p14:creationId xmlns:p14="http://schemas.microsoft.com/office/powerpoint/2010/main" val="60305504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it-IT" noProof="0"/>
              <a:t>Fare clic sull'icona per inserire un'immagine</a:t>
            </a:r>
            <a:endParaRPr lang="en-GB" noProof="0" dirty="0"/>
          </a:p>
        </p:txBody>
      </p:sp>
    </p:spTree>
    <p:extLst>
      <p:ext uri="{BB962C8B-B14F-4D97-AF65-F5344CB8AC3E}">
        <p14:creationId xmlns:p14="http://schemas.microsoft.com/office/powerpoint/2010/main" val="262758836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it-IT" noProof="0"/>
              <a:t>Fare clic sull'icona per inserire un'immagine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70469326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0383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39030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1472076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0365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15061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53787825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96335229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97928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93772465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7815549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0804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4924785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8041768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42189448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2233971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14603504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it-IT"/>
              <a:t>Modifica gli stili del testo dello schema</a:t>
            </a:r>
          </a:p>
        </p:txBody>
      </p:sp>
      <p:sp>
        <p:nvSpPr>
          <p:cNvPr id="6" name="Text Placeholder 5"/>
          <p:cNvSpPr>
            <a:spLocks noGrp="1"/>
          </p:cNvSpPr>
          <p:nvPr>
            <p:ph type="body" sz="quarter" idx="17"/>
          </p:nvPr>
        </p:nvSpPr>
        <p:spPr>
          <a:xfrm>
            <a:off x="720725" y="2513919"/>
            <a:ext cx="3603625" cy="396625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201654368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6119623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3351810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209773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5"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471373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6" name="arrow.wav"/>
          </p:stSnd>
        </p:sndAc>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5702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8688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17 November, 2020</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86311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4560240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17 November, 2020</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93898539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6856263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it-IT"/>
              <a:t>Modifica gli stili del testo dello schema</a:t>
            </a:r>
          </a:p>
        </p:txBody>
      </p:sp>
      <p:sp>
        <p:nvSpPr>
          <p:cNvPr id="17" name="Text Placeholder 5"/>
          <p:cNvSpPr>
            <a:spLocks noGrp="1"/>
          </p:cNvSpPr>
          <p:nvPr>
            <p:ph type="body" sz="quarter" idx="17"/>
          </p:nvPr>
        </p:nvSpPr>
        <p:spPr>
          <a:xfrm>
            <a:off x="720725" y="2527300"/>
            <a:ext cx="3603625" cy="39528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it-IT"/>
              <a:t>Modifica gli stili del testo dello schema</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02055418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12402706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1063390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1392750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17 November, 2020</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8598404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1428138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17 November, 2020</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4526898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7882734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17 November, 2020</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06559403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2791087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17 November, 2020</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2106144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it-IT"/>
              <a:t>Fare clic per modificare lo stile del titolo</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17 November, 2020</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355583906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17 November, 2020</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0727255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564012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17 November, 2020</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222462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0853221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17 November,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834192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930123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947556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28786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125954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17 November, 2020</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3320524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audio" Target="../media/audio1.wav"/><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slideLayout" Target="../slideLayouts/slideLayout109.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59" Type="http://schemas.openxmlformats.org/officeDocument/2006/relationships/image" Target="../media/image4.png"/><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8" Type="http://schemas.openxmlformats.org/officeDocument/2006/relationships/audio" Target="../media/audio1.wav"/><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57" Type="http://schemas.openxmlformats.org/officeDocument/2006/relationships/tags" Target="../tags/tag56.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60" Type="http://schemas.openxmlformats.org/officeDocument/2006/relationships/audio" Target="../media/audio1.wav"/><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theme" Target="../theme/theme2.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9" Type="http://schemas.openxmlformats.org/officeDocument/2006/relationships/slideLayout" Target="../slideLayouts/slideLayout148.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42" Type="http://schemas.openxmlformats.org/officeDocument/2006/relationships/slideLayout" Target="../slideLayouts/slideLayout151.xml"/><Relationship Id="rId47" Type="http://schemas.openxmlformats.org/officeDocument/2006/relationships/slideLayout" Target="../slideLayouts/slideLayout156.xml"/><Relationship Id="rId50" Type="http://schemas.openxmlformats.org/officeDocument/2006/relationships/slideLayout" Target="../slideLayouts/slideLayout159.xml"/><Relationship Id="rId55" Type="http://schemas.openxmlformats.org/officeDocument/2006/relationships/slideLayout" Target="../slideLayouts/slideLayout164.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46" Type="http://schemas.openxmlformats.org/officeDocument/2006/relationships/slideLayout" Target="../slideLayouts/slideLayout155.xml"/><Relationship Id="rId59" Type="http://schemas.openxmlformats.org/officeDocument/2006/relationships/image" Target="../media/image5.png"/><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41" Type="http://schemas.openxmlformats.org/officeDocument/2006/relationships/slideLayout" Target="../slideLayouts/slideLayout150.xml"/><Relationship Id="rId54" Type="http://schemas.openxmlformats.org/officeDocument/2006/relationships/slideLayout" Target="../slideLayouts/slideLayout163.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53" Type="http://schemas.openxmlformats.org/officeDocument/2006/relationships/slideLayout" Target="../slideLayouts/slideLayout162.xml"/><Relationship Id="rId58" Type="http://schemas.openxmlformats.org/officeDocument/2006/relationships/audio" Target="../media/audio1.wav"/><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49" Type="http://schemas.openxmlformats.org/officeDocument/2006/relationships/slideLayout" Target="../slideLayouts/slideLayout158.xml"/><Relationship Id="rId57" Type="http://schemas.openxmlformats.org/officeDocument/2006/relationships/tags" Target="../tags/tag112.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52" Type="http://schemas.openxmlformats.org/officeDocument/2006/relationships/slideLayout" Target="../slideLayouts/slideLayout161.xml"/><Relationship Id="rId60" Type="http://schemas.openxmlformats.org/officeDocument/2006/relationships/audio" Target="../media/audio1.wav"/><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slideLayout" Target="../slideLayouts/slideLayout152.xml"/><Relationship Id="rId48" Type="http://schemas.openxmlformats.org/officeDocument/2006/relationships/slideLayout" Target="../slideLayouts/slideLayout157.xml"/><Relationship Id="rId56" Type="http://schemas.openxmlformats.org/officeDocument/2006/relationships/theme" Target="../theme/theme3.xml"/><Relationship Id="rId8" Type="http://schemas.openxmlformats.org/officeDocument/2006/relationships/slideLayout" Target="../slideLayouts/slideLayout117.xml"/><Relationship Id="rId51" Type="http://schemas.openxmlformats.org/officeDocument/2006/relationships/slideLayout" Target="../slideLayouts/slideLayout160.xml"/><Relationship Id="rId3"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55" Type="http://schemas.openxmlformats.org/officeDocument/2006/relationships/slideLayout" Target="../slideLayouts/slideLayout219.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59" Type="http://schemas.openxmlformats.org/officeDocument/2006/relationships/image" Target="../media/image6.png"/><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slideLayout" Target="../slideLayouts/slideLayout184.xml"/><Relationship Id="rId29" Type="http://schemas.openxmlformats.org/officeDocument/2006/relationships/slideLayout" Target="../slideLayouts/slideLayout193.xml"/><Relationship Id="rId41" Type="http://schemas.openxmlformats.org/officeDocument/2006/relationships/slideLayout" Target="../slideLayouts/slideLayout205.xml"/><Relationship Id="rId54" Type="http://schemas.openxmlformats.org/officeDocument/2006/relationships/slideLayout" Target="../slideLayouts/slideLayout218.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slideLayout" Target="../slideLayouts/slideLayout217.xml"/><Relationship Id="rId58" Type="http://schemas.openxmlformats.org/officeDocument/2006/relationships/audio" Target="../media/audio1.wav"/><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 Id="rId57" Type="http://schemas.openxmlformats.org/officeDocument/2006/relationships/tags" Target="../tags/tag168.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slideLayout" Target="../slideLayouts/slideLayout216.xml"/><Relationship Id="rId60" Type="http://schemas.openxmlformats.org/officeDocument/2006/relationships/audio" Target="../media/audio1.wav"/><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56" Type="http://schemas.openxmlformats.org/officeDocument/2006/relationships/theme" Target="../theme/theme4.xml"/><Relationship Id="rId8" Type="http://schemas.openxmlformats.org/officeDocument/2006/relationships/slideLayout" Target="../slideLayouts/slideLayout172.xml"/><Relationship Id="rId51" Type="http://schemas.openxmlformats.org/officeDocument/2006/relationships/slideLayout" Target="../slideLayouts/slideLayout215.xml"/><Relationship Id="rId3" Type="http://schemas.openxmlformats.org/officeDocument/2006/relationships/slideLayout" Target="../slideLayouts/slideLayout167.xml"/></Relationships>
</file>

<file path=ppt/slideMasters/_rels/slideMaster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222.xml"/><Relationship Id="rId7" Type="http://schemas.openxmlformats.org/officeDocument/2006/relationships/image" Target="../media/image1.wmf"/><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audio" Target="../media/audio1.wav"/><Relationship Id="rId5" Type="http://schemas.openxmlformats.org/officeDocument/2006/relationships/tags" Target="../tags/tag224.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slideLayout" Target="../slideLayouts/slideLayout261.xml"/><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42" Type="http://schemas.openxmlformats.org/officeDocument/2006/relationships/slideLayout" Target="../slideLayouts/slideLayout264.xml"/><Relationship Id="rId47" Type="http://schemas.openxmlformats.org/officeDocument/2006/relationships/slideLayout" Target="../slideLayouts/slideLayout269.xml"/><Relationship Id="rId50" Type="http://schemas.openxmlformats.org/officeDocument/2006/relationships/slideLayout" Target="../slideLayouts/slideLayout272.xml"/><Relationship Id="rId55" Type="http://schemas.openxmlformats.org/officeDocument/2006/relationships/slideLayout" Target="../slideLayouts/slideLayout277.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slideLayout" Target="../slideLayouts/slideLayout260.xml"/><Relationship Id="rId46" Type="http://schemas.openxmlformats.org/officeDocument/2006/relationships/slideLayout" Target="../slideLayouts/slideLayout268.xml"/><Relationship Id="rId59" Type="http://schemas.openxmlformats.org/officeDocument/2006/relationships/image" Target="../media/image1.wmf"/><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41" Type="http://schemas.openxmlformats.org/officeDocument/2006/relationships/slideLayout" Target="../slideLayouts/slideLayout263.xml"/><Relationship Id="rId54" Type="http://schemas.openxmlformats.org/officeDocument/2006/relationships/slideLayout" Target="../slideLayouts/slideLayout276.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40" Type="http://schemas.openxmlformats.org/officeDocument/2006/relationships/slideLayout" Target="../slideLayouts/slideLayout262.xml"/><Relationship Id="rId45" Type="http://schemas.openxmlformats.org/officeDocument/2006/relationships/slideLayout" Target="../slideLayouts/slideLayout267.xml"/><Relationship Id="rId53" Type="http://schemas.openxmlformats.org/officeDocument/2006/relationships/slideLayout" Target="../slideLayouts/slideLayout275.xml"/><Relationship Id="rId58" Type="http://schemas.openxmlformats.org/officeDocument/2006/relationships/audio" Target="../media/audio1.wav"/><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49" Type="http://schemas.openxmlformats.org/officeDocument/2006/relationships/slideLayout" Target="../slideLayouts/slideLayout271.xml"/><Relationship Id="rId57" Type="http://schemas.openxmlformats.org/officeDocument/2006/relationships/tags" Target="../tags/tag226.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4" Type="http://schemas.openxmlformats.org/officeDocument/2006/relationships/slideLayout" Target="../slideLayouts/slideLayout266.xml"/><Relationship Id="rId52" Type="http://schemas.openxmlformats.org/officeDocument/2006/relationships/slideLayout" Target="../slideLayouts/slideLayout274.xml"/><Relationship Id="rId60" Type="http://schemas.openxmlformats.org/officeDocument/2006/relationships/audio" Target="../media/audio1.wav"/><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43" Type="http://schemas.openxmlformats.org/officeDocument/2006/relationships/slideLayout" Target="../slideLayouts/slideLayout265.xml"/><Relationship Id="rId48" Type="http://schemas.openxmlformats.org/officeDocument/2006/relationships/slideLayout" Target="../slideLayouts/slideLayout270.xml"/><Relationship Id="rId56" Type="http://schemas.openxmlformats.org/officeDocument/2006/relationships/theme" Target="../theme/theme6.xml"/><Relationship Id="rId8" Type="http://schemas.openxmlformats.org/officeDocument/2006/relationships/slideLayout" Target="../slideLayouts/slideLayout230.xml"/><Relationship Id="rId51" Type="http://schemas.openxmlformats.org/officeDocument/2006/relationships/slideLayout" Target="../slideLayouts/slideLayout273.xml"/><Relationship Id="rId3" Type="http://schemas.openxmlformats.org/officeDocument/2006/relationships/slideLayout" Target="../slideLayouts/slideLayout2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it-IT"/>
              <a:t>Fare clic per modificare lo stile del titolo</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17 November, 2020</a:t>
            </a:fld>
            <a:endParaRPr lang="en-GB" dirty="0"/>
          </a:p>
        </p:txBody>
      </p:sp>
      <p:sp>
        <p:nvSpPr>
          <p:cNvPr id="57" name="Footer Placeholder 4"/>
          <p:cNvSpPr>
            <a:spLocks noGrp="1"/>
          </p:cNvSpPr>
          <p:nvPr>
            <p:ph type="ftr" sz="quarter" idx="3"/>
            <p:custDataLst>
              <p:tags r:id="rId56"/>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827" r:id="rId16"/>
    <p:sldLayoutId id="2147483937" r:id="rId17"/>
    <p:sldLayoutId id="2147483989" r:id="rId18"/>
    <p:sldLayoutId id="2147483974" r:id="rId19"/>
    <p:sldLayoutId id="2147483979" r:id="rId20"/>
    <p:sldLayoutId id="2147483957" r:id="rId21"/>
    <p:sldLayoutId id="2147483992" r:id="rId22"/>
    <p:sldLayoutId id="2147483823" r:id="rId23"/>
    <p:sldLayoutId id="2147483943" r:id="rId24"/>
    <p:sldLayoutId id="2147483822" r:id="rId25"/>
    <p:sldLayoutId id="2147483966" r:id="rId26"/>
    <p:sldLayoutId id="2147483939" r:id="rId27"/>
    <p:sldLayoutId id="2147483824" r:id="rId28"/>
    <p:sldLayoutId id="2147483940" r:id="rId29"/>
    <p:sldLayoutId id="2147483893" r:id="rId30"/>
    <p:sldLayoutId id="2147483941" r:id="rId31"/>
    <p:sldLayoutId id="2147483888" r:id="rId32"/>
    <p:sldLayoutId id="2147483892" r:id="rId33"/>
    <p:sldLayoutId id="2147483887" r:id="rId34"/>
    <p:sldLayoutId id="2147483889" r:id="rId35"/>
    <p:sldLayoutId id="2147483891" r:id="rId36"/>
    <p:sldLayoutId id="2147483890" r:id="rId37"/>
    <p:sldLayoutId id="2147483934" r:id="rId38"/>
    <p:sldLayoutId id="2147483918" r:id="rId39"/>
    <p:sldLayoutId id="2147483919" r:id="rId40"/>
    <p:sldLayoutId id="2147483912" r:id="rId41"/>
    <p:sldLayoutId id="2147483913" r:id="rId42"/>
    <p:sldLayoutId id="2147483911" r:id="rId43"/>
    <p:sldLayoutId id="2147483915" r:id="rId44"/>
    <p:sldLayoutId id="2147483914" r:id="rId45"/>
    <p:sldLayoutId id="2147483916" r:id="rId46"/>
    <p:sldLayoutId id="2147483833" r:id="rId47"/>
    <p:sldLayoutId id="2147483993" r:id="rId48"/>
    <p:sldLayoutId id="2147483968" r:id="rId49"/>
    <p:sldLayoutId id="2147483969" r:id="rId50"/>
    <p:sldLayoutId id="2147483970" r:id="rId51"/>
    <p:sldLayoutId id="2147483971" r:id="rId52"/>
    <p:sldLayoutId id="2147483972" r:id="rId53"/>
    <p:sldLayoutId id="2147483973" r:id="rId54"/>
  </p:sldLayoutIdLst>
  <mc:AlternateContent xmlns:mc="http://schemas.openxmlformats.org/markup-compatibility/2006" xmlns:p14="http://schemas.microsoft.com/office/powerpoint/2010/main">
    <mc:Choice Requires="p14">
      <p:transition spd="slow" p14:dur="1500">
        <p:split orient="vert"/>
        <p:sndAc>
          <p:stSnd>
            <p:snd r:embed="rId57" name="arrow.wav"/>
          </p:stSnd>
        </p:sndAc>
      </p:transition>
    </mc:Choice>
    <mc:Fallback xmlns="">
      <p:transition spd="slow">
        <p:split orient="vert"/>
        <p:sndAc>
          <p:stSnd>
            <p:snd r:embed="rId59" name="arrow.wav"/>
          </p:stSnd>
        </p:sndAc>
      </p:transition>
    </mc:Fallback>
  </mc:AlternateConten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805792" y="106043"/>
            <a:ext cx="1868428" cy="944882"/>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17 November, 2020</a:t>
            </a:fld>
            <a:endParaRPr lang="en-GB" dirty="0"/>
          </a:p>
        </p:txBody>
      </p:sp>
      <p:sp>
        <p:nvSpPr>
          <p:cNvPr id="57" name="Footer Placeholder 4"/>
          <p:cNvSpPr>
            <a:spLocks noGrp="1"/>
          </p:cNvSpPr>
          <p:nvPr>
            <p:ph type="ftr" sz="quarter" idx="3"/>
            <p:custDataLst>
              <p:tags r:id="rId57"/>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5647151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1" r:id="rId16"/>
    <p:sldLayoutId id="2147484382" r:id="rId17"/>
    <p:sldLayoutId id="2147484383" r:id="rId18"/>
    <p:sldLayoutId id="2147484384" r:id="rId19"/>
    <p:sldLayoutId id="2147484385" r:id="rId20"/>
    <p:sldLayoutId id="2147484386" r:id="rId21"/>
    <p:sldLayoutId id="2147484387" r:id="rId22"/>
    <p:sldLayoutId id="2147484388" r:id="rId23"/>
    <p:sldLayoutId id="2147484389" r:id="rId24"/>
    <p:sldLayoutId id="2147484390" r:id="rId25"/>
    <p:sldLayoutId id="2147484391" r:id="rId26"/>
    <p:sldLayoutId id="2147484392" r:id="rId27"/>
    <p:sldLayoutId id="2147484393" r:id="rId28"/>
    <p:sldLayoutId id="2147484394" r:id="rId29"/>
    <p:sldLayoutId id="2147484395" r:id="rId30"/>
    <p:sldLayoutId id="2147484396" r:id="rId31"/>
    <p:sldLayoutId id="2147484397" r:id="rId32"/>
    <p:sldLayoutId id="2147484398" r:id="rId33"/>
    <p:sldLayoutId id="2147484399" r:id="rId34"/>
    <p:sldLayoutId id="2147484400" r:id="rId35"/>
    <p:sldLayoutId id="2147484401" r:id="rId36"/>
    <p:sldLayoutId id="2147484402" r:id="rId37"/>
    <p:sldLayoutId id="2147484403" r:id="rId38"/>
    <p:sldLayoutId id="2147484404" r:id="rId39"/>
    <p:sldLayoutId id="2147484405" r:id="rId40"/>
    <p:sldLayoutId id="2147484406" r:id="rId41"/>
    <p:sldLayoutId id="2147484407" r:id="rId42"/>
    <p:sldLayoutId id="2147484408" r:id="rId43"/>
    <p:sldLayoutId id="2147484409" r:id="rId44"/>
    <p:sldLayoutId id="2147484410" r:id="rId45"/>
    <p:sldLayoutId id="2147484411" r:id="rId46"/>
    <p:sldLayoutId id="2147484412" r:id="rId47"/>
    <p:sldLayoutId id="2147484413" r:id="rId48"/>
    <p:sldLayoutId id="2147484414" r:id="rId49"/>
    <p:sldLayoutId id="2147484415" r:id="rId50"/>
    <p:sldLayoutId id="2147484416" r:id="rId51"/>
    <p:sldLayoutId id="2147484417" r:id="rId52"/>
    <p:sldLayoutId id="2147484418" r:id="rId53"/>
    <p:sldLayoutId id="2147484419" r:id="rId54"/>
    <p:sldLayoutId id="2147484420" r:id="rId55"/>
  </p:sldLayoutIdLst>
  <mc:AlternateContent xmlns:mc="http://schemas.openxmlformats.org/markup-compatibility/2006" xmlns:p14="http://schemas.microsoft.com/office/powerpoint/2010/main">
    <mc:Choice Requires="p14">
      <p:transition spd="slow" p14:dur="1500">
        <p:split orient="vert"/>
        <p:sndAc>
          <p:stSnd>
            <p:snd r:embed="rId58" name="arrow.wav"/>
          </p:stSnd>
        </p:sndAc>
      </p:transition>
    </mc:Choice>
    <mc:Fallback xmlns="">
      <p:transition spd="slow">
        <p:split orient="vert"/>
        <p:sndAc>
          <p:stSnd>
            <p:snd r:embed="rId60" name="arrow.wav"/>
          </p:stSnd>
        </p:sndAc>
      </p:transition>
    </mc:Fallback>
  </mc:AlternateConten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805792" y="106043"/>
            <a:ext cx="1868428" cy="944882"/>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17 November, 2020</a:t>
            </a:fld>
            <a:endParaRPr lang="en-GB" dirty="0"/>
          </a:p>
        </p:txBody>
      </p:sp>
      <p:sp>
        <p:nvSpPr>
          <p:cNvPr id="57" name="Footer Placeholder 4"/>
          <p:cNvSpPr>
            <a:spLocks noGrp="1"/>
          </p:cNvSpPr>
          <p:nvPr>
            <p:ph type="ftr" sz="quarter" idx="3"/>
            <p:custDataLst>
              <p:tags r:id="rId57"/>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25548546"/>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 id="2147484333" r:id="rId25"/>
    <p:sldLayoutId id="2147484334" r:id="rId26"/>
    <p:sldLayoutId id="2147484335" r:id="rId27"/>
    <p:sldLayoutId id="2147484336" r:id="rId28"/>
    <p:sldLayoutId id="2147484337" r:id="rId29"/>
    <p:sldLayoutId id="2147484338" r:id="rId30"/>
    <p:sldLayoutId id="2147484339" r:id="rId31"/>
    <p:sldLayoutId id="2147484340" r:id="rId32"/>
    <p:sldLayoutId id="2147484341" r:id="rId33"/>
    <p:sldLayoutId id="2147484342" r:id="rId34"/>
    <p:sldLayoutId id="2147484343" r:id="rId35"/>
    <p:sldLayoutId id="2147484344" r:id="rId36"/>
    <p:sldLayoutId id="2147484345" r:id="rId37"/>
    <p:sldLayoutId id="2147484346" r:id="rId38"/>
    <p:sldLayoutId id="2147484347" r:id="rId39"/>
    <p:sldLayoutId id="2147484348" r:id="rId40"/>
    <p:sldLayoutId id="2147484349" r:id="rId41"/>
    <p:sldLayoutId id="2147484350" r:id="rId42"/>
    <p:sldLayoutId id="2147484351" r:id="rId43"/>
    <p:sldLayoutId id="2147484352" r:id="rId44"/>
    <p:sldLayoutId id="2147484353" r:id="rId45"/>
    <p:sldLayoutId id="2147484354" r:id="rId46"/>
    <p:sldLayoutId id="2147484355" r:id="rId47"/>
    <p:sldLayoutId id="2147484356" r:id="rId48"/>
    <p:sldLayoutId id="2147484357" r:id="rId49"/>
    <p:sldLayoutId id="2147484358" r:id="rId50"/>
    <p:sldLayoutId id="2147484359" r:id="rId51"/>
    <p:sldLayoutId id="2147484360" r:id="rId52"/>
    <p:sldLayoutId id="2147484361" r:id="rId53"/>
    <p:sldLayoutId id="2147484362" r:id="rId54"/>
    <p:sldLayoutId id="2147484363" r:id="rId55"/>
  </p:sldLayoutIdLst>
  <mc:AlternateContent xmlns:mc="http://schemas.openxmlformats.org/markup-compatibility/2006" xmlns:p14="http://schemas.microsoft.com/office/powerpoint/2010/main">
    <mc:Choice Requires="p14">
      <p:transition spd="slow" p14:dur="1500">
        <p:split orient="vert"/>
        <p:sndAc>
          <p:stSnd>
            <p:snd r:embed="rId58" name="arrow.wav"/>
          </p:stSnd>
        </p:sndAc>
      </p:transition>
    </mc:Choice>
    <mc:Fallback xmlns="">
      <p:transition spd="slow">
        <p:split orient="vert"/>
        <p:sndAc>
          <p:stSnd>
            <p:snd r:embed="rId60" name="arrow.wav"/>
          </p:stSnd>
        </p:sndAc>
      </p:transition>
    </mc:Fallback>
  </mc:AlternateConten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929617" y="119496"/>
            <a:ext cx="1563627" cy="950978"/>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17 November, 2020</a:t>
            </a:fld>
            <a:endParaRPr lang="en-GB" dirty="0"/>
          </a:p>
        </p:txBody>
      </p:sp>
      <p:sp>
        <p:nvSpPr>
          <p:cNvPr id="57" name="Footer Placeholder 4"/>
          <p:cNvSpPr>
            <a:spLocks noGrp="1"/>
          </p:cNvSpPr>
          <p:nvPr>
            <p:ph type="ftr" sz="quarter" idx="3"/>
            <p:custDataLst>
              <p:tags r:id="rId57"/>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24403751"/>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5" r:id="rId24"/>
    <p:sldLayoutId id="2147484276" r:id="rId25"/>
    <p:sldLayoutId id="2147484277" r:id="rId26"/>
    <p:sldLayoutId id="2147484278" r:id="rId27"/>
    <p:sldLayoutId id="2147484279" r:id="rId28"/>
    <p:sldLayoutId id="2147484280" r:id="rId29"/>
    <p:sldLayoutId id="2147484281" r:id="rId30"/>
    <p:sldLayoutId id="2147484282" r:id="rId31"/>
    <p:sldLayoutId id="2147484283" r:id="rId32"/>
    <p:sldLayoutId id="2147484284" r:id="rId33"/>
    <p:sldLayoutId id="2147484285" r:id="rId34"/>
    <p:sldLayoutId id="2147484286" r:id="rId35"/>
    <p:sldLayoutId id="2147484287" r:id="rId36"/>
    <p:sldLayoutId id="2147484288" r:id="rId37"/>
    <p:sldLayoutId id="2147484289" r:id="rId38"/>
    <p:sldLayoutId id="2147484290" r:id="rId39"/>
    <p:sldLayoutId id="2147484291" r:id="rId40"/>
    <p:sldLayoutId id="2147484292" r:id="rId41"/>
    <p:sldLayoutId id="2147484293" r:id="rId42"/>
    <p:sldLayoutId id="2147484294" r:id="rId43"/>
    <p:sldLayoutId id="2147484295" r:id="rId44"/>
    <p:sldLayoutId id="2147484296" r:id="rId45"/>
    <p:sldLayoutId id="2147484297" r:id="rId46"/>
    <p:sldLayoutId id="2147484298" r:id="rId47"/>
    <p:sldLayoutId id="2147484299" r:id="rId48"/>
    <p:sldLayoutId id="2147484300" r:id="rId49"/>
    <p:sldLayoutId id="2147484301" r:id="rId50"/>
    <p:sldLayoutId id="2147484302" r:id="rId51"/>
    <p:sldLayoutId id="2147484303" r:id="rId52"/>
    <p:sldLayoutId id="2147484304" r:id="rId53"/>
    <p:sldLayoutId id="2147484305" r:id="rId54"/>
    <p:sldLayoutId id="2147484306" r:id="rId55"/>
  </p:sldLayoutIdLst>
  <mc:AlternateContent xmlns:mc="http://schemas.openxmlformats.org/markup-compatibility/2006" xmlns:p14="http://schemas.microsoft.com/office/powerpoint/2010/main">
    <mc:Choice Requires="p14">
      <p:transition spd="slow" p14:dur="1500">
        <p:split orient="vert"/>
        <p:sndAc>
          <p:stSnd>
            <p:snd r:embed="rId58" name="arrow.wav"/>
          </p:stSnd>
        </p:sndAc>
      </p:transition>
    </mc:Choice>
    <mc:Fallback xmlns="">
      <p:transition spd="slow">
        <p:split orient="vert"/>
        <p:sndAc>
          <p:stSnd>
            <p:snd r:embed="rId60" name="arrow.wav"/>
          </p:stSnd>
        </p:sndAc>
      </p:transition>
    </mc:Fallback>
  </mc:AlternateConten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17 November, 2020</a:t>
            </a:fld>
            <a:endParaRPr lang="en-GB" dirty="0"/>
          </a:p>
        </p:txBody>
      </p:sp>
      <p:sp>
        <p:nvSpPr>
          <p:cNvPr id="57" name="Footer Placeholder 4"/>
          <p:cNvSpPr>
            <a:spLocks noGrp="1"/>
          </p:cNvSpPr>
          <p:nvPr>
            <p:ph type="ftr" sz="quarter" idx="3"/>
            <p:custDataLst>
              <p:tags r:id="rId5"/>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075" r:id="rId2"/>
    <p:sldLayoutId id="2147484076" r:id="rId3"/>
  </p:sldLayoutIdLst>
  <mc:AlternateContent xmlns:mc="http://schemas.openxmlformats.org/markup-compatibility/2006" xmlns:p14="http://schemas.microsoft.com/office/powerpoint/2010/main">
    <mc:Choice Requires="p14">
      <p:transition spd="slow" p14:dur="1500">
        <p:split orient="vert"/>
        <p:sndAc>
          <p:stSnd>
            <p:snd r:embed="rId6" name="arrow.wav"/>
          </p:stSnd>
        </p:sndAc>
      </p:transition>
    </mc:Choice>
    <mc:Fallback xmlns="">
      <p:transition spd="slow">
        <p:split orient="vert"/>
        <p:sndAc>
          <p:stSnd>
            <p:snd r:embed="rId8" name="arrow.wav"/>
          </p:stSnd>
        </p:sndAc>
      </p:transition>
    </mc:Fallback>
  </mc:AlternateConten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17 November, 2020</a:t>
            </a:fld>
            <a:endParaRPr lang="en-GB" dirty="0">
              <a:solidFill>
                <a:srgbClr val="00539B"/>
              </a:solidFill>
            </a:endParaRPr>
          </a:p>
        </p:txBody>
      </p:sp>
      <p:sp>
        <p:nvSpPr>
          <p:cNvPr id="57" name="Footer Placeholder 4"/>
          <p:cNvSpPr>
            <a:spLocks noGrp="1"/>
          </p:cNvSpPr>
          <p:nvPr>
            <p:ph type="ftr" sz="quarter" idx="3"/>
            <p:custDataLst>
              <p:tags r:id="rId57"/>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411142772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8" r:id="rId16"/>
    <p:sldLayoutId id="2147484439" r:id="rId17"/>
    <p:sldLayoutId id="2147484440" r:id="rId18"/>
    <p:sldLayoutId id="2147484441" r:id="rId19"/>
    <p:sldLayoutId id="2147484442" r:id="rId20"/>
    <p:sldLayoutId id="2147484443" r:id="rId21"/>
    <p:sldLayoutId id="2147484444" r:id="rId22"/>
    <p:sldLayoutId id="2147484445" r:id="rId23"/>
    <p:sldLayoutId id="2147484446" r:id="rId24"/>
    <p:sldLayoutId id="2147484447" r:id="rId25"/>
    <p:sldLayoutId id="2147484448" r:id="rId26"/>
    <p:sldLayoutId id="2147484449" r:id="rId27"/>
    <p:sldLayoutId id="2147484450" r:id="rId28"/>
    <p:sldLayoutId id="2147484451" r:id="rId29"/>
    <p:sldLayoutId id="2147484452" r:id="rId30"/>
    <p:sldLayoutId id="2147484453" r:id="rId31"/>
    <p:sldLayoutId id="2147484454" r:id="rId32"/>
    <p:sldLayoutId id="2147484455" r:id="rId33"/>
    <p:sldLayoutId id="2147484456" r:id="rId34"/>
    <p:sldLayoutId id="2147484457" r:id="rId35"/>
    <p:sldLayoutId id="2147484458" r:id="rId36"/>
    <p:sldLayoutId id="2147484459" r:id="rId37"/>
    <p:sldLayoutId id="2147484460" r:id="rId38"/>
    <p:sldLayoutId id="2147484461" r:id="rId39"/>
    <p:sldLayoutId id="2147484462" r:id="rId40"/>
    <p:sldLayoutId id="2147484463" r:id="rId41"/>
    <p:sldLayoutId id="2147484464" r:id="rId42"/>
    <p:sldLayoutId id="2147484465" r:id="rId43"/>
    <p:sldLayoutId id="2147484466" r:id="rId44"/>
    <p:sldLayoutId id="2147484467" r:id="rId45"/>
    <p:sldLayoutId id="2147484468" r:id="rId46"/>
    <p:sldLayoutId id="2147484469" r:id="rId47"/>
    <p:sldLayoutId id="2147484470" r:id="rId48"/>
    <p:sldLayoutId id="2147484471" r:id="rId49"/>
    <p:sldLayoutId id="2147484472" r:id="rId50"/>
    <p:sldLayoutId id="2147484473" r:id="rId51"/>
    <p:sldLayoutId id="2147484474" r:id="rId52"/>
    <p:sldLayoutId id="2147484475" r:id="rId53"/>
    <p:sldLayoutId id="2147484476" r:id="rId54"/>
    <p:sldLayoutId id="2147484477" r:id="rId55"/>
  </p:sldLayoutIdLst>
  <mc:AlternateContent xmlns:mc="http://schemas.openxmlformats.org/markup-compatibility/2006" xmlns:p14="http://schemas.microsoft.com/office/powerpoint/2010/main">
    <mc:Choice Requires="p14">
      <p:transition spd="slow" p14:dur="1500">
        <p:split orient="vert"/>
        <p:sndAc>
          <p:stSnd>
            <p:snd r:embed="rId58" name="arrow.wav"/>
          </p:stSnd>
        </p:sndAc>
      </p:transition>
    </mc:Choice>
    <mc:Fallback xmlns="">
      <p:transition spd="slow">
        <p:split orient="vert"/>
        <p:sndAc>
          <p:stSnd>
            <p:snd r:embed="rId60" name="arrow.wav"/>
          </p:stSnd>
        </p:sndAc>
      </p:transition>
    </mc:Fallback>
  </mc:AlternateConten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20.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26.jpeg"/><Relationship Id="rId4" Type="http://schemas.openxmlformats.org/officeDocument/2006/relationships/hyperlink" Target="mailto:andrei@ppi-ebrd-uncitral.com" TargetMode="External"/></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7380" y="4534038"/>
            <a:ext cx="6291266" cy="1197747"/>
          </a:xfrm>
        </p:spPr>
        <p:txBody>
          <a:bodyPr>
            <a:noAutofit/>
          </a:bodyPr>
          <a:lstStyle/>
          <a:p>
            <a:r>
              <a:rPr lang="ro-RO" sz="2400" dirty="0"/>
              <a:t>Moldova: Legea privind achizițiile în sectorul energetic, al apei, al transporturilor și al serviciilor poștale</a:t>
            </a:r>
          </a:p>
        </p:txBody>
      </p:sp>
      <p:sp>
        <p:nvSpPr>
          <p:cNvPr id="3" name="Text Placeholder 2"/>
          <p:cNvSpPr>
            <a:spLocks noGrp="1"/>
          </p:cNvSpPr>
          <p:nvPr>
            <p:ph type="body" sz="quarter" idx="10"/>
          </p:nvPr>
        </p:nvSpPr>
        <p:spPr>
          <a:xfrm>
            <a:off x="719138" y="5968091"/>
            <a:ext cx="6127750" cy="401887"/>
          </a:xfrm>
        </p:spPr>
        <p:txBody>
          <a:bodyPr/>
          <a:lstStyle/>
          <a:p>
            <a:r>
              <a:rPr lang="ro-RO" sz="1800" dirty="0"/>
              <a:t>Rogac Andrei, avocat, consultant juridic BERD</a:t>
            </a:r>
          </a:p>
          <a:p>
            <a:endParaRPr lang="ro-RO" sz="1800" dirty="0"/>
          </a:p>
        </p:txBody>
      </p:sp>
    </p:spTree>
    <p:extLst>
      <p:ext uri="{BB962C8B-B14F-4D97-AF65-F5344CB8AC3E}">
        <p14:creationId xmlns:p14="http://schemas.microsoft.com/office/powerpoint/2010/main" val="40107156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arrow.wav"/>
          </p:stSnd>
        </p:sndAc>
      </p:transition>
    </mc:Choice>
    <mc:Fallback xmlns="">
      <p:transition spd="slow">
        <p:split orient="vert"/>
        <p:sndAc>
          <p:stSnd>
            <p:snd r:embed="rId4" name="arrow.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dirty="0"/>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10</a:t>
            </a:fld>
            <a:endParaRPr lang="en-GB" dirty="0"/>
          </a:p>
        </p:txBody>
      </p:sp>
      <p:sp>
        <p:nvSpPr>
          <p:cNvPr id="6" name="Text Placeholder 5">
            <a:extLst>
              <a:ext uri="{FF2B5EF4-FFF2-40B4-BE49-F238E27FC236}">
                <a16:creationId xmlns:a16="http://schemas.microsoft.com/office/drawing/2014/main" id="{04835E3E-66A3-5847-979C-EF719F08677F}"/>
              </a:ext>
            </a:extLst>
          </p:cNvPr>
          <p:cNvSpPr>
            <a:spLocks noGrp="1"/>
          </p:cNvSpPr>
          <p:nvPr>
            <p:ph type="body" sz="quarter" idx="10"/>
          </p:nvPr>
        </p:nvSpPr>
        <p:spPr>
          <a:xfrm>
            <a:off x="719136" y="1198711"/>
            <a:ext cx="7704138" cy="588070"/>
          </a:xfrm>
        </p:spPr>
        <p:txBody>
          <a:bodyPr/>
          <a:lstStyle/>
          <a:p>
            <a:pPr algn="ctr"/>
            <a:r>
              <a:rPr lang="ro-RO" sz="3200" dirty="0">
                <a:solidFill>
                  <a:srgbClr val="0E539B"/>
                </a:solidFill>
                <a:latin typeface="Arial" panose="020B0604020202020204" pitchFamily="34" charset="0"/>
                <a:cs typeface="Arial" panose="020B0604020202020204" pitchFamily="34" charset="0"/>
              </a:rPr>
              <a:t>Termenii licitației deschise (art. 37)</a:t>
            </a:r>
          </a:p>
        </p:txBody>
      </p:sp>
      <p:sp>
        <p:nvSpPr>
          <p:cNvPr id="12" name="Title 1">
            <a:extLst>
              <a:ext uri="{FF2B5EF4-FFF2-40B4-BE49-F238E27FC236}">
                <a16:creationId xmlns:a16="http://schemas.microsoft.com/office/drawing/2014/main" id="{DBFD7D57-3AEF-F649-B122-D84DA3739AFE}"/>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7" name="Right Arrow 6">
            <a:extLst>
              <a:ext uri="{FF2B5EF4-FFF2-40B4-BE49-F238E27FC236}">
                <a16:creationId xmlns:a16="http://schemas.microsoft.com/office/drawing/2014/main" id="{73AC137B-2F3E-C547-90F7-FCD5DC98B8DD}"/>
              </a:ext>
            </a:extLst>
          </p:cNvPr>
          <p:cNvSpPr/>
          <p:nvPr/>
        </p:nvSpPr>
        <p:spPr>
          <a:xfrm>
            <a:off x="1061063" y="1726058"/>
            <a:ext cx="7134888" cy="452063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id="{F8A855E4-2BA1-3441-89F8-BF5322723901}"/>
              </a:ext>
            </a:extLst>
          </p:cNvPr>
          <p:cNvSpPr/>
          <p:nvPr/>
        </p:nvSpPr>
        <p:spPr>
          <a:xfrm>
            <a:off x="435716" y="3082246"/>
            <a:ext cx="2020622" cy="1808252"/>
          </a:xfrm>
          <a:custGeom>
            <a:avLst/>
            <a:gdLst>
              <a:gd name="connsiteX0" fmla="*/ 0 w 2020622"/>
              <a:gd name="connsiteY0" fmla="*/ 301381 h 1808252"/>
              <a:gd name="connsiteX1" fmla="*/ 301381 w 2020622"/>
              <a:gd name="connsiteY1" fmla="*/ 0 h 1808252"/>
              <a:gd name="connsiteX2" fmla="*/ 1719241 w 2020622"/>
              <a:gd name="connsiteY2" fmla="*/ 0 h 1808252"/>
              <a:gd name="connsiteX3" fmla="*/ 2020622 w 2020622"/>
              <a:gd name="connsiteY3" fmla="*/ 301381 h 1808252"/>
              <a:gd name="connsiteX4" fmla="*/ 2020622 w 2020622"/>
              <a:gd name="connsiteY4" fmla="*/ 1506871 h 1808252"/>
              <a:gd name="connsiteX5" fmla="*/ 1719241 w 2020622"/>
              <a:gd name="connsiteY5" fmla="*/ 1808252 h 1808252"/>
              <a:gd name="connsiteX6" fmla="*/ 301381 w 2020622"/>
              <a:gd name="connsiteY6" fmla="*/ 1808252 h 1808252"/>
              <a:gd name="connsiteX7" fmla="*/ 0 w 2020622"/>
              <a:gd name="connsiteY7" fmla="*/ 1506871 h 1808252"/>
              <a:gd name="connsiteX8" fmla="*/ 0 w 2020622"/>
              <a:gd name="connsiteY8" fmla="*/ 301381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622" h="1808252">
                <a:moveTo>
                  <a:pt x="0" y="301381"/>
                </a:moveTo>
                <a:cubicBezTo>
                  <a:pt x="0" y="134933"/>
                  <a:pt x="134933" y="0"/>
                  <a:pt x="301381" y="0"/>
                </a:cubicBezTo>
                <a:lnTo>
                  <a:pt x="1719241" y="0"/>
                </a:lnTo>
                <a:cubicBezTo>
                  <a:pt x="1885689" y="0"/>
                  <a:pt x="2020622" y="134933"/>
                  <a:pt x="2020622" y="301381"/>
                </a:cubicBezTo>
                <a:lnTo>
                  <a:pt x="2020622" y="1506871"/>
                </a:lnTo>
                <a:cubicBezTo>
                  <a:pt x="2020622" y="1673319"/>
                  <a:pt x="1885689" y="1808252"/>
                  <a:pt x="1719241" y="1808252"/>
                </a:cubicBezTo>
                <a:lnTo>
                  <a:pt x="301381" y="1808252"/>
                </a:lnTo>
                <a:cubicBezTo>
                  <a:pt x="134933" y="1808252"/>
                  <a:pt x="0" y="1673319"/>
                  <a:pt x="0" y="1506871"/>
                </a:cubicBezTo>
                <a:lnTo>
                  <a:pt x="0" y="3013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72" tIns="164472" rIns="164472" bIns="164472" numCol="1" spcCol="1270" anchor="ctr" anchorCtr="0">
            <a:noAutofit/>
          </a:bodyPr>
          <a:lstStyle/>
          <a:p>
            <a:pPr marL="0" lvl="0" indent="0" algn="ctr" defTabSz="889000">
              <a:lnSpc>
                <a:spcPct val="100000"/>
              </a:lnSpc>
              <a:spcBef>
                <a:spcPct val="0"/>
              </a:spcBef>
              <a:spcAft>
                <a:spcPct val="35000"/>
              </a:spcAft>
              <a:buNone/>
            </a:pPr>
            <a:r>
              <a:rPr lang="ro-RO" sz="2000" b="1" kern="1200" noProof="0" dirty="0"/>
              <a:t>35 zile </a:t>
            </a:r>
            <a:r>
              <a:rPr lang="ro-RO" sz="2000" kern="1200" noProof="0" dirty="0"/>
              <a:t>publicare anunț și depunere oferte</a:t>
            </a:r>
          </a:p>
        </p:txBody>
      </p:sp>
      <p:sp>
        <p:nvSpPr>
          <p:cNvPr id="11" name="Freeform 10">
            <a:extLst>
              <a:ext uri="{FF2B5EF4-FFF2-40B4-BE49-F238E27FC236}">
                <a16:creationId xmlns:a16="http://schemas.microsoft.com/office/drawing/2014/main" id="{78D3B332-1530-5449-91E5-39CC22D8BF64}"/>
              </a:ext>
            </a:extLst>
          </p:cNvPr>
          <p:cNvSpPr/>
          <p:nvPr/>
        </p:nvSpPr>
        <p:spPr>
          <a:xfrm>
            <a:off x="2557369" y="3082246"/>
            <a:ext cx="2020622" cy="1808252"/>
          </a:xfrm>
          <a:custGeom>
            <a:avLst/>
            <a:gdLst>
              <a:gd name="connsiteX0" fmla="*/ 0 w 2020622"/>
              <a:gd name="connsiteY0" fmla="*/ 301381 h 1808252"/>
              <a:gd name="connsiteX1" fmla="*/ 301381 w 2020622"/>
              <a:gd name="connsiteY1" fmla="*/ 0 h 1808252"/>
              <a:gd name="connsiteX2" fmla="*/ 1719241 w 2020622"/>
              <a:gd name="connsiteY2" fmla="*/ 0 h 1808252"/>
              <a:gd name="connsiteX3" fmla="*/ 2020622 w 2020622"/>
              <a:gd name="connsiteY3" fmla="*/ 301381 h 1808252"/>
              <a:gd name="connsiteX4" fmla="*/ 2020622 w 2020622"/>
              <a:gd name="connsiteY4" fmla="*/ 1506871 h 1808252"/>
              <a:gd name="connsiteX5" fmla="*/ 1719241 w 2020622"/>
              <a:gd name="connsiteY5" fmla="*/ 1808252 h 1808252"/>
              <a:gd name="connsiteX6" fmla="*/ 301381 w 2020622"/>
              <a:gd name="connsiteY6" fmla="*/ 1808252 h 1808252"/>
              <a:gd name="connsiteX7" fmla="*/ 0 w 2020622"/>
              <a:gd name="connsiteY7" fmla="*/ 1506871 h 1808252"/>
              <a:gd name="connsiteX8" fmla="*/ 0 w 2020622"/>
              <a:gd name="connsiteY8" fmla="*/ 301381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622" h="1808252">
                <a:moveTo>
                  <a:pt x="0" y="301381"/>
                </a:moveTo>
                <a:cubicBezTo>
                  <a:pt x="0" y="134933"/>
                  <a:pt x="134933" y="0"/>
                  <a:pt x="301381" y="0"/>
                </a:cubicBezTo>
                <a:lnTo>
                  <a:pt x="1719241" y="0"/>
                </a:lnTo>
                <a:cubicBezTo>
                  <a:pt x="1885689" y="0"/>
                  <a:pt x="2020622" y="134933"/>
                  <a:pt x="2020622" y="301381"/>
                </a:cubicBezTo>
                <a:lnTo>
                  <a:pt x="2020622" y="1506871"/>
                </a:lnTo>
                <a:cubicBezTo>
                  <a:pt x="2020622" y="1673319"/>
                  <a:pt x="1885689" y="1808252"/>
                  <a:pt x="1719241" y="1808252"/>
                </a:cubicBezTo>
                <a:lnTo>
                  <a:pt x="301381" y="1808252"/>
                </a:lnTo>
                <a:cubicBezTo>
                  <a:pt x="134933" y="1808252"/>
                  <a:pt x="0" y="1673319"/>
                  <a:pt x="0" y="1506871"/>
                </a:cubicBezTo>
                <a:lnTo>
                  <a:pt x="0" y="3013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72" tIns="164472" rIns="164472" bIns="164472" numCol="1" spcCol="1270" anchor="ctr" anchorCtr="0">
            <a:noAutofit/>
          </a:bodyPr>
          <a:lstStyle/>
          <a:p>
            <a:pPr marL="0" lvl="0" indent="0" algn="ctr" defTabSz="889000">
              <a:lnSpc>
                <a:spcPct val="90000"/>
              </a:lnSpc>
              <a:spcBef>
                <a:spcPct val="0"/>
              </a:spcBef>
              <a:spcAft>
                <a:spcPct val="35000"/>
              </a:spcAft>
              <a:buNone/>
            </a:pPr>
            <a:r>
              <a:rPr lang="ro-RO" sz="2000" kern="1200" noProof="0" dirty="0"/>
              <a:t>Termen pentru evaluarea ofertelor</a:t>
            </a:r>
          </a:p>
        </p:txBody>
      </p:sp>
      <p:sp>
        <p:nvSpPr>
          <p:cNvPr id="13" name="Freeform 12">
            <a:extLst>
              <a:ext uri="{FF2B5EF4-FFF2-40B4-BE49-F238E27FC236}">
                <a16:creationId xmlns:a16="http://schemas.microsoft.com/office/drawing/2014/main" id="{616D3563-C4F1-5C46-8295-2C30A5C2814F}"/>
              </a:ext>
            </a:extLst>
          </p:cNvPr>
          <p:cNvSpPr/>
          <p:nvPr/>
        </p:nvSpPr>
        <p:spPr>
          <a:xfrm>
            <a:off x="4679023" y="3082246"/>
            <a:ext cx="2020622" cy="1808252"/>
          </a:xfrm>
          <a:custGeom>
            <a:avLst/>
            <a:gdLst>
              <a:gd name="connsiteX0" fmla="*/ 0 w 2020622"/>
              <a:gd name="connsiteY0" fmla="*/ 301381 h 1808252"/>
              <a:gd name="connsiteX1" fmla="*/ 301381 w 2020622"/>
              <a:gd name="connsiteY1" fmla="*/ 0 h 1808252"/>
              <a:gd name="connsiteX2" fmla="*/ 1719241 w 2020622"/>
              <a:gd name="connsiteY2" fmla="*/ 0 h 1808252"/>
              <a:gd name="connsiteX3" fmla="*/ 2020622 w 2020622"/>
              <a:gd name="connsiteY3" fmla="*/ 301381 h 1808252"/>
              <a:gd name="connsiteX4" fmla="*/ 2020622 w 2020622"/>
              <a:gd name="connsiteY4" fmla="*/ 1506871 h 1808252"/>
              <a:gd name="connsiteX5" fmla="*/ 1719241 w 2020622"/>
              <a:gd name="connsiteY5" fmla="*/ 1808252 h 1808252"/>
              <a:gd name="connsiteX6" fmla="*/ 301381 w 2020622"/>
              <a:gd name="connsiteY6" fmla="*/ 1808252 h 1808252"/>
              <a:gd name="connsiteX7" fmla="*/ 0 w 2020622"/>
              <a:gd name="connsiteY7" fmla="*/ 1506871 h 1808252"/>
              <a:gd name="connsiteX8" fmla="*/ 0 w 2020622"/>
              <a:gd name="connsiteY8" fmla="*/ 301381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622" h="1808252">
                <a:moveTo>
                  <a:pt x="0" y="301381"/>
                </a:moveTo>
                <a:cubicBezTo>
                  <a:pt x="0" y="134933"/>
                  <a:pt x="134933" y="0"/>
                  <a:pt x="301381" y="0"/>
                </a:cubicBezTo>
                <a:lnTo>
                  <a:pt x="1719241" y="0"/>
                </a:lnTo>
                <a:cubicBezTo>
                  <a:pt x="1885689" y="0"/>
                  <a:pt x="2020622" y="134933"/>
                  <a:pt x="2020622" y="301381"/>
                </a:cubicBezTo>
                <a:lnTo>
                  <a:pt x="2020622" y="1506871"/>
                </a:lnTo>
                <a:cubicBezTo>
                  <a:pt x="2020622" y="1673319"/>
                  <a:pt x="1885689" y="1808252"/>
                  <a:pt x="1719241" y="1808252"/>
                </a:cubicBezTo>
                <a:lnTo>
                  <a:pt x="301381" y="1808252"/>
                </a:lnTo>
                <a:cubicBezTo>
                  <a:pt x="134933" y="1808252"/>
                  <a:pt x="0" y="1673319"/>
                  <a:pt x="0" y="1506871"/>
                </a:cubicBezTo>
                <a:lnTo>
                  <a:pt x="0" y="3013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72" tIns="164472" rIns="164472" bIns="164472" numCol="1" spcCol="1270" anchor="ctr" anchorCtr="0">
            <a:noAutofit/>
          </a:bodyPr>
          <a:lstStyle/>
          <a:p>
            <a:pPr marL="0" lvl="0" indent="0" algn="ctr" defTabSz="889000">
              <a:lnSpc>
                <a:spcPct val="90000"/>
              </a:lnSpc>
              <a:spcBef>
                <a:spcPct val="0"/>
              </a:spcBef>
              <a:spcAft>
                <a:spcPct val="35000"/>
              </a:spcAft>
              <a:buNone/>
            </a:pPr>
            <a:r>
              <a:rPr lang="ro-RO" sz="2000" b="1" kern="1200" noProof="0" dirty="0"/>
              <a:t>11 zile</a:t>
            </a:r>
          </a:p>
          <a:p>
            <a:pPr marL="0" lvl="0" indent="0" algn="ctr" defTabSz="889000">
              <a:lnSpc>
                <a:spcPct val="90000"/>
              </a:lnSpc>
              <a:spcBef>
                <a:spcPct val="0"/>
              </a:spcBef>
              <a:spcAft>
                <a:spcPct val="35000"/>
              </a:spcAft>
              <a:buNone/>
            </a:pPr>
            <a:r>
              <a:rPr lang="ro-RO" sz="2000" kern="1200" noProof="0" dirty="0"/>
              <a:t>Termen de așteptare</a:t>
            </a:r>
          </a:p>
        </p:txBody>
      </p:sp>
      <p:sp>
        <p:nvSpPr>
          <p:cNvPr id="14" name="Freeform 13">
            <a:extLst>
              <a:ext uri="{FF2B5EF4-FFF2-40B4-BE49-F238E27FC236}">
                <a16:creationId xmlns:a16="http://schemas.microsoft.com/office/drawing/2014/main" id="{9CDAC4C0-F0A4-6844-B603-A41AEF611A76}"/>
              </a:ext>
            </a:extLst>
          </p:cNvPr>
          <p:cNvSpPr/>
          <p:nvPr/>
        </p:nvSpPr>
        <p:spPr>
          <a:xfrm>
            <a:off x="6800677" y="3082246"/>
            <a:ext cx="2020622" cy="1808252"/>
          </a:xfrm>
          <a:custGeom>
            <a:avLst/>
            <a:gdLst>
              <a:gd name="connsiteX0" fmla="*/ 0 w 2020622"/>
              <a:gd name="connsiteY0" fmla="*/ 301381 h 1808252"/>
              <a:gd name="connsiteX1" fmla="*/ 301381 w 2020622"/>
              <a:gd name="connsiteY1" fmla="*/ 0 h 1808252"/>
              <a:gd name="connsiteX2" fmla="*/ 1719241 w 2020622"/>
              <a:gd name="connsiteY2" fmla="*/ 0 h 1808252"/>
              <a:gd name="connsiteX3" fmla="*/ 2020622 w 2020622"/>
              <a:gd name="connsiteY3" fmla="*/ 301381 h 1808252"/>
              <a:gd name="connsiteX4" fmla="*/ 2020622 w 2020622"/>
              <a:gd name="connsiteY4" fmla="*/ 1506871 h 1808252"/>
              <a:gd name="connsiteX5" fmla="*/ 1719241 w 2020622"/>
              <a:gd name="connsiteY5" fmla="*/ 1808252 h 1808252"/>
              <a:gd name="connsiteX6" fmla="*/ 301381 w 2020622"/>
              <a:gd name="connsiteY6" fmla="*/ 1808252 h 1808252"/>
              <a:gd name="connsiteX7" fmla="*/ 0 w 2020622"/>
              <a:gd name="connsiteY7" fmla="*/ 1506871 h 1808252"/>
              <a:gd name="connsiteX8" fmla="*/ 0 w 2020622"/>
              <a:gd name="connsiteY8" fmla="*/ 301381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622" h="1808252">
                <a:moveTo>
                  <a:pt x="0" y="301381"/>
                </a:moveTo>
                <a:cubicBezTo>
                  <a:pt x="0" y="134933"/>
                  <a:pt x="134933" y="0"/>
                  <a:pt x="301381" y="0"/>
                </a:cubicBezTo>
                <a:lnTo>
                  <a:pt x="1719241" y="0"/>
                </a:lnTo>
                <a:cubicBezTo>
                  <a:pt x="1885689" y="0"/>
                  <a:pt x="2020622" y="134933"/>
                  <a:pt x="2020622" y="301381"/>
                </a:cubicBezTo>
                <a:lnTo>
                  <a:pt x="2020622" y="1506871"/>
                </a:lnTo>
                <a:cubicBezTo>
                  <a:pt x="2020622" y="1673319"/>
                  <a:pt x="1885689" y="1808252"/>
                  <a:pt x="1719241" y="1808252"/>
                </a:cubicBezTo>
                <a:lnTo>
                  <a:pt x="301381" y="1808252"/>
                </a:lnTo>
                <a:cubicBezTo>
                  <a:pt x="134933" y="1808252"/>
                  <a:pt x="0" y="1673319"/>
                  <a:pt x="0" y="1506871"/>
                </a:cubicBezTo>
                <a:lnTo>
                  <a:pt x="0" y="3013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72" tIns="164472" rIns="164472" bIns="164472" numCol="1" spcCol="1270" anchor="ctr" anchorCtr="0">
            <a:noAutofit/>
          </a:bodyPr>
          <a:lstStyle/>
          <a:p>
            <a:pPr marL="0" lvl="0" indent="0" algn="ctr" defTabSz="889000">
              <a:lnSpc>
                <a:spcPct val="90000"/>
              </a:lnSpc>
              <a:spcBef>
                <a:spcPct val="0"/>
              </a:spcBef>
              <a:spcAft>
                <a:spcPct val="35000"/>
              </a:spcAft>
              <a:buNone/>
            </a:pPr>
            <a:r>
              <a:rPr lang="ro-RO" sz="2000" b="1" kern="1200" noProof="0" dirty="0"/>
              <a:t>20 zile </a:t>
            </a:r>
            <a:r>
              <a:rPr lang="ro-RO" sz="2000" kern="1200" noProof="0" dirty="0"/>
              <a:t>lucrătoare </a:t>
            </a:r>
          </a:p>
          <a:p>
            <a:pPr marL="0" lvl="0" indent="0" algn="ctr" defTabSz="889000">
              <a:lnSpc>
                <a:spcPct val="90000"/>
              </a:lnSpc>
              <a:spcBef>
                <a:spcPct val="0"/>
              </a:spcBef>
              <a:spcAft>
                <a:spcPct val="35000"/>
              </a:spcAft>
              <a:buNone/>
            </a:pPr>
            <a:r>
              <a:rPr lang="ro-RO" sz="2000" kern="1200" noProof="0" dirty="0"/>
              <a:t>Examinarea contestației</a:t>
            </a:r>
          </a:p>
        </p:txBody>
      </p:sp>
      <p:sp>
        <p:nvSpPr>
          <p:cNvPr id="8" name="TextBox 7">
            <a:extLst>
              <a:ext uri="{FF2B5EF4-FFF2-40B4-BE49-F238E27FC236}">
                <a16:creationId xmlns:a16="http://schemas.microsoft.com/office/drawing/2014/main" id="{1A16575A-E4A1-F348-9CAE-AFF4579FF04A}"/>
              </a:ext>
            </a:extLst>
          </p:cNvPr>
          <p:cNvSpPr txBox="1"/>
          <p:nvPr/>
        </p:nvSpPr>
        <p:spPr>
          <a:xfrm>
            <a:off x="1057443" y="5156561"/>
            <a:ext cx="3513762" cy="1323439"/>
          </a:xfrm>
          <a:prstGeom prst="rect">
            <a:avLst/>
          </a:prstGeom>
          <a:noFill/>
        </p:spPr>
        <p:txBody>
          <a:bodyPr wrap="square" rtlCol="0">
            <a:spAutoFit/>
          </a:bodyPr>
          <a:lstStyle/>
          <a:p>
            <a:r>
              <a:rPr lang="ro-RO" sz="1600" dirty="0">
                <a:solidFill>
                  <a:srgbClr val="FF0000"/>
                </a:solidFill>
                <a:latin typeface="Arial" panose="020B0604020202020204" pitchFamily="34" charset="0"/>
                <a:cs typeface="Arial" panose="020B0604020202020204" pitchFamily="34" charset="0"/>
              </a:rPr>
              <a:t>Acordul OMC permite </a:t>
            </a:r>
            <a:r>
              <a:rPr lang="ro-RO" sz="1600" u="sng" dirty="0">
                <a:solidFill>
                  <a:srgbClr val="FF0000"/>
                </a:solidFill>
                <a:latin typeface="Arial" panose="020B0604020202020204" pitchFamily="34" charset="0"/>
                <a:cs typeface="Arial" panose="020B0604020202020204" pitchFamily="34" charset="0"/>
              </a:rPr>
              <a:t>15 zile </a:t>
            </a:r>
            <a:r>
              <a:rPr lang="ro-RO" sz="1600" dirty="0">
                <a:solidFill>
                  <a:srgbClr val="FF0000"/>
                </a:solidFill>
                <a:latin typeface="Arial" panose="020B0604020202020204" pitchFamily="34" charset="0"/>
                <a:cs typeface="Arial" panose="020B0604020202020204" pitchFamily="34" charset="0"/>
              </a:rPr>
              <a:t>dacă:</a:t>
            </a:r>
          </a:p>
          <a:p>
            <a:pPr marL="285750" indent="-285750">
              <a:buFont typeface="Arial" panose="020B0604020202020204" pitchFamily="34" charset="0"/>
              <a:buChar char="•"/>
            </a:pPr>
            <a:r>
              <a:rPr lang="ro-RO" sz="1600" dirty="0">
                <a:solidFill>
                  <a:srgbClr val="FF0000"/>
                </a:solidFill>
                <a:latin typeface="Arial" panose="020B0604020202020204" pitchFamily="34" charset="0"/>
                <a:cs typeface="Arial" panose="020B0604020202020204" pitchFamily="34" charset="0"/>
              </a:rPr>
              <a:t>Anunțul – publicat electronic;</a:t>
            </a:r>
          </a:p>
          <a:p>
            <a:pPr marL="285750" indent="-285750">
              <a:buFont typeface="Arial" panose="020B0604020202020204" pitchFamily="34" charset="0"/>
              <a:buChar char="•"/>
            </a:pPr>
            <a:r>
              <a:rPr lang="ro-RO" sz="1600" dirty="0">
                <a:solidFill>
                  <a:srgbClr val="FF0000"/>
                </a:solidFill>
                <a:latin typeface="Arial" panose="020B0604020202020204" pitchFamily="34" charset="0"/>
                <a:cs typeface="Arial" panose="020B0604020202020204" pitchFamily="34" charset="0"/>
              </a:rPr>
              <a:t>Ofertele depuse electronic;</a:t>
            </a:r>
          </a:p>
          <a:p>
            <a:pPr marL="285750" indent="-285750">
              <a:buFont typeface="Arial" panose="020B0604020202020204" pitchFamily="34" charset="0"/>
              <a:buChar char="•"/>
            </a:pPr>
            <a:r>
              <a:rPr lang="ro-RO" sz="1600" dirty="0">
                <a:solidFill>
                  <a:srgbClr val="FF0000"/>
                </a:solidFill>
                <a:latin typeface="Arial" panose="020B0604020202020204" pitchFamily="34" charset="0"/>
                <a:cs typeface="Arial" panose="020B0604020202020204" pitchFamily="34" charset="0"/>
              </a:rPr>
              <a:t>Anunțul de atribuire – publicat electronic ;</a:t>
            </a:r>
          </a:p>
        </p:txBody>
      </p:sp>
    </p:spTree>
    <p:extLst>
      <p:ext uri="{BB962C8B-B14F-4D97-AF65-F5344CB8AC3E}">
        <p14:creationId xmlns:p14="http://schemas.microsoft.com/office/powerpoint/2010/main" val="33616343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dirty="0"/>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11</a:t>
            </a:fld>
            <a:endParaRPr lang="en-GB" dirty="0"/>
          </a:p>
        </p:txBody>
      </p:sp>
      <p:sp>
        <p:nvSpPr>
          <p:cNvPr id="6" name="Text Placeholder 5">
            <a:extLst>
              <a:ext uri="{FF2B5EF4-FFF2-40B4-BE49-F238E27FC236}">
                <a16:creationId xmlns:a16="http://schemas.microsoft.com/office/drawing/2014/main" id="{04835E3E-66A3-5847-979C-EF719F08677F}"/>
              </a:ext>
            </a:extLst>
          </p:cNvPr>
          <p:cNvSpPr>
            <a:spLocks noGrp="1"/>
          </p:cNvSpPr>
          <p:nvPr>
            <p:ph type="body" sz="quarter" idx="10"/>
          </p:nvPr>
        </p:nvSpPr>
        <p:spPr>
          <a:xfrm>
            <a:off x="719136" y="1198711"/>
            <a:ext cx="7704138" cy="588070"/>
          </a:xfrm>
        </p:spPr>
        <p:txBody>
          <a:bodyPr/>
          <a:lstStyle/>
          <a:p>
            <a:pPr algn="ctr"/>
            <a:r>
              <a:rPr lang="ro-RO" sz="3200" dirty="0">
                <a:solidFill>
                  <a:srgbClr val="0E539B"/>
                </a:solidFill>
                <a:latin typeface="Arial" panose="020B0604020202020204" pitchFamily="34" charset="0"/>
                <a:cs typeface="Arial" panose="020B0604020202020204" pitchFamily="34" charset="0"/>
              </a:rPr>
              <a:t>Termenii licitației restrânse (art. 38)</a:t>
            </a:r>
          </a:p>
        </p:txBody>
      </p:sp>
      <p:sp>
        <p:nvSpPr>
          <p:cNvPr id="12" name="Title 1">
            <a:extLst>
              <a:ext uri="{FF2B5EF4-FFF2-40B4-BE49-F238E27FC236}">
                <a16:creationId xmlns:a16="http://schemas.microsoft.com/office/drawing/2014/main" id="{DBFD7D57-3AEF-F649-B122-D84DA3739AFE}"/>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7" name="Right Arrow 6">
            <a:extLst>
              <a:ext uri="{FF2B5EF4-FFF2-40B4-BE49-F238E27FC236}">
                <a16:creationId xmlns:a16="http://schemas.microsoft.com/office/drawing/2014/main" id="{F4E0E32D-7D88-6546-A7FE-CD5966C973D1}"/>
              </a:ext>
            </a:extLst>
          </p:cNvPr>
          <p:cNvSpPr/>
          <p:nvPr/>
        </p:nvSpPr>
        <p:spPr>
          <a:xfrm>
            <a:off x="1061063" y="1726058"/>
            <a:ext cx="7134888" cy="452063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02CD3752-93AF-2E4C-A2B9-9EEA8F6096F8}"/>
              </a:ext>
            </a:extLst>
          </p:cNvPr>
          <p:cNvSpPr/>
          <p:nvPr/>
        </p:nvSpPr>
        <p:spPr>
          <a:xfrm>
            <a:off x="435203" y="3082246"/>
            <a:ext cx="1612809" cy="1808252"/>
          </a:xfrm>
          <a:custGeom>
            <a:avLst/>
            <a:gdLst>
              <a:gd name="connsiteX0" fmla="*/ 0 w 1612809"/>
              <a:gd name="connsiteY0" fmla="*/ 268807 h 1808252"/>
              <a:gd name="connsiteX1" fmla="*/ 268807 w 1612809"/>
              <a:gd name="connsiteY1" fmla="*/ 0 h 1808252"/>
              <a:gd name="connsiteX2" fmla="*/ 1344002 w 1612809"/>
              <a:gd name="connsiteY2" fmla="*/ 0 h 1808252"/>
              <a:gd name="connsiteX3" fmla="*/ 1612809 w 1612809"/>
              <a:gd name="connsiteY3" fmla="*/ 268807 h 1808252"/>
              <a:gd name="connsiteX4" fmla="*/ 1612809 w 1612809"/>
              <a:gd name="connsiteY4" fmla="*/ 1539445 h 1808252"/>
              <a:gd name="connsiteX5" fmla="*/ 1344002 w 1612809"/>
              <a:gd name="connsiteY5" fmla="*/ 1808252 h 1808252"/>
              <a:gd name="connsiteX6" fmla="*/ 268807 w 1612809"/>
              <a:gd name="connsiteY6" fmla="*/ 1808252 h 1808252"/>
              <a:gd name="connsiteX7" fmla="*/ 0 w 1612809"/>
              <a:gd name="connsiteY7" fmla="*/ 1539445 h 1808252"/>
              <a:gd name="connsiteX8" fmla="*/ 0 w 1612809"/>
              <a:gd name="connsiteY8" fmla="*/ 26880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809" h="1808252">
                <a:moveTo>
                  <a:pt x="0" y="268807"/>
                </a:moveTo>
                <a:cubicBezTo>
                  <a:pt x="0" y="120349"/>
                  <a:pt x="120349" y="0"/>
                  <a:pt x="268807" y="0"/>
                </a:cubicBezTo>
                <a:lnTo>
                  <a:pt x="1344002" y="0"/>
                </a:lnTo>
                <a:cubicBezTo>
                  <a:pt x="1492460" y="0"/>
                  <a:pt x="1612809" y="120349"/>
                  <a:pt x="1612809" y="268807"/>
                </a:cubicBezTo>
                <a:lnTo>
                  <a:pt x="1612809" y="1539445"/>
                </a:lnTo>
                <a:cubicBezTo>
                  <a:pt x="1612809" y="1687903"/>
                  <a:pt x="1492460" y="1808252"/>
                  <a:pt x="1344002" y="1808252"/>
                </a:cubicBezTo>
                <a:lnTo>
                  <a:pt x="268807" y="1808252"/>
                </a:lnTo>
                <a:cubicBezTo>
                  <a:pt x="120349" y="1808252"/>
                  <a:pt x="0" y="1687903"/>
                  <a:pt x="0" y="1539445"/>
                </a:cubicBezTo>
                <a:lnTo>
                  <a:pt x="0" y="2688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1" tIns="139691" rIns="139691" bIns="139691" numCol="1" spcCol="1270" anchor="ctr" anchorCtr="0">
            <a:noAutofit/>
          </a:bodyPr>
          <a:lstStyle/>
          <a:p>
            <a:pPr marL="0" lvl="0" indent="0" algn="ctr" defTabSz="711200">
              <a:lnSpc>
                <a:spcPct val="100000"/>
              </a:lnSpc>
              <a:spcBef>
                <a:spcPct val="0"/>
              </a:spcBef>
              <a:spcAft>
                <a:spcPts val="0"/>
              </a:spcAft>
              <a:buNone/>
            </a:pPr>
            <a:r>
              <a:rPr lang="ro-RO" sz="1600" b="1" kern="1200" noProof="0" dirty="0"/>
              <a:t>30 sau 15 (urgență) zile </a:t>
            </a:r>
          </a:p>
          <a:p>
            <a:pPr marL="0" lvl="0" indent="0" algn="ctr" defTabSz="711200">
              <a:lnSpc>
                <a:spcPct val="100000"/>
              </a:lnSpc>
              <a:spcBef>
                <a:spcPct val="0"/>
              </a:spcBef>
              <a:spcAft>
                <a:spcPts val="0"/>
              </a:spcAft>
              <a:buNone/>
            </a:pPr>
            <a:r>
              <a:rPr lang="ro-RO" sz="1600" kern="1200" noProof="0" dirty="0"/>
              <a:t>publicare anunț și depunere candidaturi</a:t>
            </a:r>
          </a:p>
        </p:txBody>
      </p:sp>
      <p:sp>
        <p:nvSpPr>
          <p:cNvPr id="9" name="Freeform 8">
            <a:extLst>
              <a:ext uri="{FF2B5EF4-FFF2-40B4-BE49-F238E27FC236}">
                <a16:creationId xmlns:a16="http://schemas.microsoft.com/office/drawing/2014/main" id="{06DA348F-E5AD-A64F-9B14-551838B18F68}"/>
              </a:ext>
            </a:extLst>
          </p:cNvPr>
          <p:cNvSpPr/>
          <p:nvPr/>
        </p:nvSpPr>
        <p:spPr>
          <a:xfrm>
            <a:off x="2128653" y="3082246"/>
            <a:ext cx="1612809" cy="1808252"/>
          </a:xfrm>
          <a:custGeom>
            <a:avLst/>
            <a:gdLst>
              <a:gd name="connsiteX0" fmla="*/ 0 w 1612809"/>
              <a:gd name="connsiteY0" fmla="*/ 268807 h 1808252"/>
              <a:gd name="connsiteX1" fmla="*/ 268807 w 1612809"/>
              <a:gd name="connsiteY1" fmla="*/ 0 h 1808252"/>
              <a:gd name="connsiteX2" fmla="*/ 1344002 w 1612809"/>
              <a:gd name="connsiteY2" fmla="*/ 0 h 1808252"/>
              <a:gd name="connsiteX3" fmla="*/ 1612809 w 1612809"/>
              <a:gd name="connsiteY3" fmla="*/ 268807 h 1808252"/>
              <a:gd name="connsiteX4" fmla="*/ 1612809 w 1612809"/>
              <a:gd name="connsiteY4" fmla="*/ 1539445 h 1808252"/>
              <a:gd name="connsiteX5" fmla="*/ 1344002 w 1612809"/>
              <a:gd name="connsiteY5" fmla="*/ 1808252 h 1808252"/>
              <a:gd name="connsiteX6" fmla="*/ 268807 w 1612809"/>
              <a:gd name="connsiteY6" fmla="*/ 1808252 h 1808252"/>
              <a:gd name="connsiteX7" fmla="*/ 0 w 1612809"/>
              <a:gd name="connsiteY7" fmla="*/ 1539445 h 1808252"/>
              <a:gd name="connsiteX8" fmla="*/ 0 w 1612809"/>
              <a:gd name="connsiteY8" fmla="*/ 26880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809" h="1808252">
                <a:moveTo>
                  <a:pt x="0" y="268807"/>
                </a:moveTo>
                <a:cubicBezTo>
                  <a:pt x="0" y="120349"/>
                  <a:pt x="120349" y="0"/>
                  <a:pt x="268807" y="0"/>
                </a:cubicBezTo>
                <a:lnTo>
                  <a:pt x="1344002" y="0"/>
                </a:lnTo>
                <a:cubicBezTo>
                  <a:pt x="1492460" y="0"/>
                  <a:pt x="1612809" y="120349"/>
                  <a:pt x="1612809" y="268807"/>
                </a:cubicBezTo>
                <a:lnTo>
                  <a:pt x="1612809" y="1539445"/>
                </a:lnTo>
                <a:cubicBezTo>
                  <a:pt x="1612809" y="1687903"/>
                  <a:pt x="1492460" y="1808252"/>
                  <a:pt x="1344002" y="1808252"/>
                </a:cubicBezTo>
                <a:lnTo>
                  <a:pt x="268807" y="1808252"/>
                </a:lnTo>
                <a:cubicBezTo>
                  <a:pt x="120349" y="1808252"/>
                  <a:pt x="0" y="1687903"/>
                  <a:pt x="0" y="1539445"/>
                </a:cubicBezTo>
                <a:lnTo>
                  <a:pt x="0" y="2688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1" tIns="139691" rIns="139691" bIns="139691" numCol="1" spcCol="1270" anchor="ctr" anchorCtr="0">
            <a:noAutofit/>
          </a:bodyPr>
          <a:lstStyle/>
          <a:p>
            <a:pPr marL="0" lvl="0" indent="0" algn="ctr" defTabSz="711200">
              <a:lnSpc>
                <a:spcPct val="90000"/>
              </a:lnSpc>
              <a:spcBef>
                <a:spcPct val="0"/>
              </a:spcBef>
              <a:spcAft>
                <a:spcPct val="35000"/>
              </a:spcAft>
              <a:buNone/>
            </a:pPr>
            <a:r>
              <a:rPr lang="ro-RO" sz="1600" b="1" kern="1200" noProof="0" dirty="0"/>
              <a:t>10 zile</a:t>
            </a:r>
          </a:p>
          <a:p>
            <a:pPr marL="0" lvl="0" indent="0" algn="ctr" defTabSz="711200">
              <a:lnSpc>
                <a:spcPct val="90000"/>
              </a:lnSpc>
              <a:spcBef>
                <a:spcPct val="0"/>
              </a:spcBef>
              <a:spcAft>
                <a:spcPct val="35000"/>
              </a:spcAft>
              <a:buNone/>
            </a:pPr>
            <a:r>
              <a:rPr lang="ro-RO" sz="1600" kern="1200" noProof="0" dirty="0"/>
              <a:t>Pentru depunerea ofertelor</a:t>
            </a:r>
          </a:p>
        </p:txBody>
      </p:sp>
      <p:sp>
        <p:nvSpPr>
          <p:cNvPr id="11" name="Freeform 10">
            <a:extLst>
              <a:ext uri="{FF2B5EF4-FFF2-40B4-BE49-F238E27FC236}">
                <a16:creationId xmlns:a16="http://schemas.microsoft.com/office/drawing/2014/main" id="{ADD9514D-4994-F94E-9F23-BD821ED6898D}"/>
              </a:ext>
            </a:extLst>
          </p:cNvPr>
          <p:cNvSpPr/>
          <p:nvPr/>
        </p:nvSpPr>
        <p:spPr>
          <a:xfrm>
            <a:off x="3822103" y="3082246"/>
            <a:ext cx="1612809" cy="1808252"/>
          </a:xfrm>
          <a:custGeom>
            <a:avLst/>
            <a:gdLst>
              <a:gd name="connsiteX0" fmla="*/ 0 w 1612809"/>
              <a:gd name="connsiteY0" fmla="*/ 268807 h 1808252"/>
              <a:gd name="connsiteX1" fmla="*/ 268807 w 1612809"/>
              <a:gd name="connsiteY1" fmla="*/ 0 h 1808252"/>
              <a:gd name="connsiteX2" fmla="*/ 1344002 w 1612809"/>
              <a:gd name="connsiteY2" fmla="*/ 0 h 1808252"/>
              <a:gd name="connsiteX3" fmla="*/ 1612809 w 1612809"/>
              <a:gd name="connsiteY3" fmla="*/ 268807 h 1808252"/>
              <a:gd name="connsiteX4" fmla="*/ 1612809 w 1612809"/>
              <a:gd name="connsiteY4" fmla="*/ 1539445 h 1808252"/>
              <a:gd name="connsiteX5" fmla="*/ 1344002 w 1612809"/>
              <a:gd name="connsiteY5" fmla="*/ 1808252 h 1808252"/>
              <a:gd name="connsiteX6" fmla="*/ 268807 w 1612809"/>
              <a:gd name="connsiteY6" fmla="*/ 1808252 h 1808252"/>
              <a:gd name="connsiteX7" fmla="*/ 0 w 1612809"/>
              <a:gd name="connsiteY7" fmla="*/ 1539445 h 1808252"/>
              <a:gd name="connsiteX8" fmla="*/ 0 w 1612809"/>
              <a:gd name="connsiteY8" fmla="*/ 26880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809" h="1808252">
                <a:moveTo>
                  <a:pt x="0" y="268807"/>
                </a:moveTo>
                <a:cubicBezTo>
                  <a:pt x="0" y="120349"/>
                  <a:pt x="120349" y="0"/>
                  <a:pt x="268807" y="0"/>
                </a:cubicBezTo>
                <a:lnTo>
                  <a:pt x="1344002" y="0"/>
                </a:lnTo>
                <a:cubicBezTo>
                  <a:pt x="1492460" y="0"/>
                  <a:pt x="1612809" y="120349"/>
                  <a:pt x="1612809" y="268807"/>
                </a:cubicBezTo>
                <a:lnTo>
                  <a:pt x="1612809" y="1539445"/>
                </a:lnTo>
                <a:cubicBezTo>
                  <a:pt x="1612809" y="1687903"/>
                  <a:pt x="1492460" y="1808252"/>
                  <a:pt x="1344002" y="1808252"/>
                </a:cubicBezTo>
                <a:lnTo>
                  <a:pt x="268807" y="1808252"/>
                </a:lnTo>
                <a:cubicBezTo>
                  <a:pt x="120349" y="1808252"/>
                  <a:pt x="0" y="1687903"/>
                  <a:pt x="0" y="1539445"/>
                </a:cubicBezTo>
                <a:lnTo>
                  <a:pt x="0" y="2688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1" tIns="139691" rIns="139691" bIns="139691" numCol="1" spcCol="1270" anchor="ctr" anchorCtr="0">
            <a:noAutofit/>
          </a:bodyPr>
          <a:lstStyle/>
          <a:p>
            <a:pPr marL="0" lvl="0" indent="0" algn="ctr" defTabSz="711200">
              <a:lnSpc>
                <a:spcPct val="90000"/>
              </a:lnSpc>
              <a:spcBef>
                <a:spcPct val="0"/>
              </a:spcBef>
              <a:spcAft>
                <a:spcPct val="35000"/>
              </a:spcAft>
              <a:buNone/>
            </a:pPr>
            <a:r>
              <a:rPr lang="ro-RO" sz="1600" kern="1200" noProof="0" dirty="0"/>
              <a:t>Termen pentru evaluarea ofertelor</a:t>
            </a:r>
          </a:p>
        </p:txBody>
      </p:sp>
      <p:sp>
        <p:nvSpPr>
          <p:cNvPr id="13" name="Freeform 12">
            <a:extLst>
              <a:ext uri="{FF2B5EF4-FFF2-40B4-BE49-F238E27FC236}">
                <a16:creationId xmlns:a16="http://schemas.microsoft.com/office/drawing/2014/main" id="{2A4C848B-40CF-004C-B6FD-1FFDA9574B84}"/>
              </a:ext>
            </a:extLst>
          </p:cNvPr>
          <p:cNvSpPr/>
          <p:nvPr/>
        </p:nvSpPr>
        <p:spPr>
          <a:xfrm>
            <a:off x="5515553" y="3082246"/>
            <a:ext cx="1612809" cy="1808252"/>
          </a:xfrm>
          <a:custGeom>
            <a:avLst/>
            <a:gdLst>
              <a:gd name="connsiteX0" fmla="*/ 0 w 1612809"/>
              <a:gd name="connsiteY0" fmla="*/ 268807 h 1808252"/>
              <a:gd name="connsiteX1" fmla="*/ 268807 w 1612809"/>
              <a:gd name="connsiteY1" fmla="*/ 0 h 1808252"/>
              <a:gd name="connsiteX2" fmla="*/ 1344002 w 1612809"/>
              <a:gd name="connsiteY2" fmla="*/ 0 h 1808252"/>
              <a:gd name="connsiteX3" fmla="*/ 1612809 w 1612809"/>
              <a:gd name="connsiteY3" fmla="*/ 268807 h 1808252"/>
              <a:gd name="connsiteX4" fmla="*/ 1612809 w 1612809"/>
              <a:gd name="connsiteY4" fmla="*/ 1539445 h 1808252"/>
              <a:gd name="connsiteX5" fmla="*/ 1344002 w 1612809"/>
              <a:gd name="connsiteY5" fmla="*/ 1808252 h 1808252"/>
              <a:gd name="connsiteX6" fmla="*/ 268807 w 1612809"/>
              <a:gd name="connsiteY6" fmla="*/ 1808252 h 1808252"/>
              <a:gd name="connsiteX7" fmla="*/ 0 w 1612809"/>
              <a:gd name="connsiteY7" fmla="*/ 1539445 h 1808252"/>
              <a:gd name="connsiteX8" fmla="*/ 0 w 1612809"/>
              <a:gd name="connsiteY8" fmla="*/ 26880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809" h="1808252">
                <a:moveTo>
                  <a:pt x="0" y="268807"/>
                </a:moveTo>
                <a:cubicBezTo>
                  <a:pt x="0" y="120349"/>
                  <a:pt x="120349" y="0"/>
                  <a:pt x="268807" y="0"/>
                </a:cubicBezTo>
                <a:lnTo>
                  <a:pt x="1344002" y="0"/>
                </a:lnTo>
                <a:cubicBezTo>
                  <a:pt x="1492460" y="0"/>
                  <a:pt x="1612809" y="120349"/>
                  <a:pt x="1612809" y="268807"/>
                </a:cubicBezTo>
                <a:lnTo>
                  <a:pt x="1612809" y="1539445"/>
                </a:lnTo>
                <a:cubicBezTo>
                  <a:pt x="1612809" y="1687903"/>
                  <a:pt x="1492460" y="1808252"/>
                  <a:pt x="1344002" y="1808252"/>
                </a:cubicBezTo>
                <a:lnTo>
                  <a:pt x="268807" y="1808252"/>
                </a:lnTo>
                <a:cubicBezTo>
                  <a:pt x="120349" y="1808252"/>
                  <a:pt x="0" y="1687903"/>
                  <a:pt x="0" y="1539445"/>
                </a:cubicBezTo>
                <a:lnTo>
                  <a:pt x="0" y="2688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1" tIns="139691" rIns="139691" bIns="139691" numCol="1" spcCol="1270" anchor="ctr" anchorCtr="0">
            <a:noAutofit/>
          </a:bodyPr>
          <a:lstStyle/>
          <a:p>
            <a:pPr marL="0" lvl="0" indent="0" algn="ctr" defTabSz="711200">
              <a:lnSpc>
                <a:spcPct val="90000"/>
              </a:lnSpc>
              <a:spcBef>
                <a:spcPct val="0"/>
              </a:spcBef>
              <a:spcAft>
                <a:spcPct val="35000"/>
              </a:spcAft>
              <a:buNone/>
            </a:pPr>
            <a:r>
              <a:rPr lang="ro-RO" sz="1600" b="1" kern="1200" noProof="0" dirty="0"/>
              <a:t>11 zile</a:t>
            </a:r>
          </a:p>
          <a:p>
            <a:pPr marL="0" lvl="0" indent="0" algn="ctr" defTabSz="711200">
              <a:lnSpc>
                <a:spcPct val="90000"/>
              </a:lnSpc>
              <a:spcBef>
                <a:spcPct val="0"/>
              </a:spcBef>
              <a:spcAft>
                <a:spcPct val="35000"/>
              </a:spcAft>
              <a:buNone/>
            </a:pPr>
            <a:r>
              <a:rPr lang="ro-RO" sz="1600" kern="1200" noProof="0" dirty="0"/>
              <a:t>Termen de așteptare</a:t>
            </a:r>
          </a:p>
        </p:txBody>
      </p:sp>
      <p:sp>
        <p:nvSpPr>
          <p:cNvPr id="14" name="Freeform 13">
            <a:extLst>
              <a:ext uri="{FF2B5EF4-FFF2-40B4-BE49-F238E27FC236}">
                <a16:creationId xmlns:a16="http://schemas.microsoft.com/office/drawing/2014/main" id="{E137757A-F805-8D46-B68C-7830F6E7126B}"/>
              </a:ext>
            </a:extLst>
          </p:cNvPr>
          <p:cNvSpPr/>
          <p:nvPr/>
        </p:nvSpPr>
        <p:spPr>
          <a:xfrm>
            <a:off x="7209002" y="3082246"/>
            <a:ext cx="1612809" cy="1808252"/>
          </a:xfrm>
          <a:custGeom>
            <a:avLst/>
            <a:gdLst>
              <a:gd name="connsiteX0" fmla="*/ 0 w 1612809"/>
              <a:gd name="connsiteY0" fmla="*/ 268807 h 1808252"/>
              <a:gd name="connsiteX1" fmla="*/ 268807 w 1612809"/>
              <a:gd name="connsiteY1" fmla="*/ 0 h 1808252"/>
              <a:gd name="connsiteX2" fmla="*/ 1344002 w 1612809"/>
              <a:gd name="connsiteY2" fmla="*/ 0 h 1808252"/>
              <a:gd name="connsiteX3" fmla="*/ 1612809 w 1612809"/>
              <a:gd name="connsiteY3" fmla="*/ 268807 h 1808252"/>
              <a:gd name="connsiteX4" fmla="*/ 1612809 w 1612809"/>
              <a:gd name="connsiteY4" fmla="*/ 1539445 h 1808252"/>
              <a:gd name="connsiteX5" fmla="*/ 1344002 w 1612809"/>
              <a:gd name="connsiteY5" fmla="*/ 1808252 h 1808252"/>
              <a:gd name="connsiteX6" fmla="*/ 268807 w 1612809"/>
              <a:gd name="connsiteY6" fmla="*/ 1808252 h 1808252"/>
              <a:gd name="connsiteX7" fmla="*/ 0 w 1612809"/>
              <a:gd name="connsiteY7" fmla="*/ 1539445 h 1808252"/>
              <a:gd name="connsiteX8" fmla="*/ 0 w 1612809"/>
              <a:gd name="connsiteY8" fmla="*/ 26880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809" h="1808252">
                <a:moveTo>
                  <a:pt x="0" y="268807"/>
                </a:moveTo>
                <a:cubicBezTo>
                  <a:pt x="0" y="120349"/>
                  <a:pt x="120349" y="0"/>
                  <a:pt x="268807" y="0"/>
                </a:cubicBezTo>
                <a:lnTo>
                  <a:pt x="1344002" y="0"/>
                </a:lnTo>
                <a:cubicBezTo>
                  <a:pt x="1492460" y="0"/>
                  <a:pt x="1612809" y="120349"/>
                  <a:pt x="1612809" y="268807"/>
                </a:cubicBezTo>
                <a:lnTo>
                  <a:pt x="1612809" y="1539445"/>
                </a:lnTo>
                <a:cubicBezTo>
                  <a:pt x="1612809" y="1687903"/>
                  <a:pt x="1492460" y="1808252"/>
                  <a:pt x="1344002" y="1808252"/>
                </a:cubicBezTo>
                <a:lnTo>
                  <a:pt x="268807" y="1808252"/>
                </a:lnTo>
                <a:cubicBezTo>
                  <a:pt x="120349" y="1808252"/>
                  <a:pt x="0" y="1687903"/>
                  <a:pt x="0" y="1539445"/>
                </a:cubicBezTo>
                <a:lnTo>
                  <a:pt x="0" y="2688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1" tIns="139691" rIns="139691" bIns="139691" numCol="1" spcCol="1270" anchor="ctr" anchorCtr="0">
            <a:noAutofit/>
          </a:bodyPr>
          <a:lstStyle/>
          <a:p>
            <a:pPr marL="0" lvl="0" indent="0" algn="ctr" defTabSz="711200">
              <a:lnSpc>
                <a:spcPct val="90000"/>
              </a:lnSpc>
              <a:spcBef>
                <a:spcPct val="0"/>
              </a:spcBef>
              <a:spcAft>
                <a:spcPct val="35000"/>
              </a:spcAft>
              <a:buNone/>
            </a:pPr>
            <a:r>
              <a:rPr lang="ro-RO" sz="1600" b="1" kern="1200" noProof="0" dirty="0"/>
              <a:t>20 zile </a:t>
            </a:r>
            <a:r>
              <a:rPr lang="ro-RO" sz="1600" kern="1200" noProof="0" dirty="0"/>
              <a:t>lucrătoare </a:t>
            </a:r>
          </a:p>
          <a:p>
            <a:pPr marL="0" lvl="0" indent="0" algn="ctr" defTabSz="711200">
              <a:lnSpc>
                <a:spcPct val="90000"/>
              </a:lnSpc>
              <a:spcBef>
                <a:spcPct val="0"/>
              </a:spcBef>
              <a:spcAft>
                <a:spcPct val="35000"/>
              </a:spcAft>
              <a:buNone/>
            </a:pPr>
            <a:r>
              <a:rPr lang="ro-RO" sz="1600" kern="1200" noProof="0" dirty="0"/>
              <a:t>Examinarea contestației</a:t>
            </a:r>
          </a:p>
        </p:txBody>
      </p:sp>
    </p:spTree>
    <p:extLst>
      <p:ext uri="{BB962C8B-B14F-4D97-AF65-F5344CB8AC3E}">
        <p14:creationId xmlns:p14="http://schemas.microsoft.com/office/powerpoint/2010/main" val="16410919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dirty="0"/>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12</a:t>
            </a:fld>
            <a:endParaRPr lang="en-GB" dirty="0"/>
          </a:p>
        </p:txBody>
      </p:sp>
      <p:sp>
        <p:nvSpPr>
          <p:cNvPr id="12" name="Title 1">
            <a:extLst>
              <a:ext uri="{FF2B5EF4-FFF2-40B4-BE49-F238E27FC236}">
                <a16:creationId xmlns:a16="http://schemas.microsoft.com/office/drawing/2014/main" id="{DBFD7D57-3AEF-F649-B122-D84DA3739AFE}"/>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pic>
        <p:nvPicPr>
          <p:cNvPr id="7" name="Picture 6">
            <a:extLst>
              <a:ext uri="{FF2B5EF4-FFF2-40B4-BE49-F238E27FC236}">
                <a16:creationId xmlns:a16="http://schemas.microsoft.com/office/drawing/2014/main" id="{4DCE502E-F0F8-624A-9A32-770692810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71" y="1626715"/>
            <a:ext cx="2189394" cy="1730882"/>
          </a:xfrm>
          <a:prstGeom prst="rect">
            <a:avLst/>
          </a:prstGeom>
        </p:spPr>
      </p:pic>
      <p:pic>
        <p:nvPicPr>
          <p:cNvPr id="13" name="Picture 12">
            <a:extLst>
              <a:ext uri="{FF2B5EF4-FFF2-40B4-BE49-F238E27FC236}">
                <a16:creationId xmlns:a16="http://schemas.microsoft.com/office/drawing/2014/main" id="{A1F74304-3F42-024E-A62C-95E843C54188}"/>
              </a:ext>
            </a:extLst>
          </p:cNvPr>
          <p:cNvPicPr>
            <a:picLocks noChangeAspect="1"/>
          </p:cNvPicPr>
          <p:nvPr/>
        </p:nvPicPr>
        <p:blipFill rotWithShape="1">
          <a:blip r:embed="rId4">
            <a:extLst>
              <a:ext uri="{28A0092B-C50C-407E-A947-70E740481C1C}">
                <a14:useLocalDpi xmlns:a14="http://schemas.microsoft.com/office/drawing/2010/main" val="0"/>
              </a:ext>
            </a:extLst>
          </a:blip>
          <a:srcRect l="10330" t="32595" r="8771" b="33577"/>
          <a:stretch/>
        </p:blipFill>
        <p:spPr>
          <a:xfrm>
            <a:off x="560271" y="3597546"/>
            <a:ext cx="2969232" cy="932251"/>
          </a:xfrm>
          <a:prstGeom prst="rect">
            <a:avLst/>
          </a:prstGeom>
        </p:spPr>
      </p:pic>
      <p:sp>
        <p:nvSpPr>
          <p:cNvPr id="14" name="Right Arrow 13">
            <a:extLst>
              <a:ext uri="{FF2B5EF4-FFF2-40B4-BE49-F238E27FC236}">
                <a16:creationId xmlns:a16="http://schemas.microsoft.com/office/drawing/2014/main" id="{EF49DEC2-AA34-A646-A09B-A58CD085561D}"/>
              </a:ext>
            </a:extLst>
          </p:cNvPr>
          <p:cNvSpPr/>
          <p:nvPr/>
        </p:nvSpPr>
        <p:spPr>
          <a:xfrm>
            <a:off x="3286935" y="2360193"/>
            <a:ext cx="1284270" cy="574105"/>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ro-RO" dirty="0"/>
          </a:p>
        </p:txBody>
      </p:sp>
      <p:pic>
        <p:nvPicPr>
          <p:cNvPr id="16" name="Picture 15">
            <a:extLst>
              <a:ext uri="{FF2B5EF4-FFF2-40B4-BE49-F238E27FC236}">
                <a16:creationId xmlns:a16="http://schemas.microsoft.com/office/drawing/2014/main" id="{864F311C-E162-8046-84A1-C2E596188F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465" y="2145743"/>
            <a:ext cx="4138217" cy="1001015"/>
          </a:xfrm>
          <a:prstGeom prst="rect">
            <a:avLst/>
          </a:prstGeom>
        </p:spPr>
      </p:pic>
      <p:sp>
        <p:nvSpPr>
          <p:cNvPr id="17" name="Text Placeholder 5">
            <a:extLst>
              <a:ext uri="{FF2B5EF4-FFF2-40B4-BE49-F238E27FC236}">
                <a16:creationId xmlns:a16="http://schemas.microsoft.com/office/drawing/2014/main" id="{30707AC3-BFEA-9048-AD7E-2D2F33133281}"/>
              </a:ext>
            </a:extLst>
          </p:cNvPr>
          <p:cNvSpPr txBox="1">
            <a:spLocks/>
          </p:cNvSpPr>
          <p:nvPr/>
        </p:nvSpPr>
        <p:spPr>
          <a:xfrm>
            <a:off x="5594776" y="5024534"/>
            <a:ext cx="3508811" cy="103722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o-RO" sz="1600" dirty="0">
                <a:solidFill>
                  <a:srgbClr val="0E539B"/>
                </a:solidFill>
                <a:latin typeface="Arial" panose="020B0604020202020204" pitchFamily="34" charset="0"/>
                <a:cs typeface="Arial" panose="020B0604020202020204" pitchFamily="34" charset="0"/>
              </a:rPr>
              <a:t>achizițiile finanțate din fondurile UE și/sau statele membre UE</a:t>
            </a:r>
          </a:p>
          <a:p>
            <a:pPr algn="ctr"/>
            <a:r>
              <a:rPr lang="ro-RO" sz="1600" dirty="0">
                <a:solidFill>
                  <a:srgbClr val="0E539B"/>
                </a:solidFill>
                <a:latin typeface="Arial" panose="020B0604020202020204" pitchFamily="34" charset="0"/>
                <a:cs typeface="Arial" panose="020B0604020202020204" pitchFamily="34" charset="0"/>
              </a:rPr>
              <a:t>Contravine AA</a:t>
            </a:r>
          </a:p>
        </p:txBody>
      </p:sp>
      <p:sp>
        <p:nvSpPr>
          <p:cNvPr id="6" name="Text Placeholder 5">
            <a:extLst>
              <a:ext uri="{FF2B5EF4-FFF2-40B4-BE49-F238E27FC236}">
                <a16:creationId xmlns:a16="http://schemas.microsoft.com/office/drawing/2014/main" id="{04835E3E-66A3-5847-979C-EF719F08677F}"/>
              </a:ext>
            </a:extLst>
          </p:cNvPr>
          <p:cNvSpPr>
            <a:spLocks noGrp="1"/>
          </p:cNvSpPr>
          <p:nvPr>
            <p:ph type="body" sz="quarter" idx="10"/>
          </p:nvPr>
        </p:nvSpPr>
        <p:spPr>
          <a:xfrm>
            <a:off x="5876950" y="2046557"/>
            <a:ext cx="2402617" cy="313636"/>
          </a:xfrm>
        </p:spPr>
        <p:txBody>
          <a:bodyPr/>
          <a:lstStyle/>
          <a:p>
            <a:pPr algn="ctr"/>
            <a:r>
              <a:rPr lang="en-GB" sz="1600" b="1" dirty="0" err="1">
                <a:solidFill>
                  <a:srgbClr val="0E539B"/>
                </a:solidFill>
                <a:latin typeface="Arial" panose="020B0604020202020204" pitchFamily="34" charset="0"/>
                <a:cs typeface="Arial" panose="020B0604020202020204" pitchFamily="34" charset="0"/>
              </a:rPr>
              <a:t>www.tender.gov.md</a:t>
            </a:r>
            <a:endParaRPr lang="en-GB" sz="1600" b="1" dirty="0">
              <a:solidFill>
                <a:srgbClr val="0E539B"/>
              </a:solidFill>
              <a:latin typeface="Arial" panose="020B0604020202020204" pitchFamily="34" charset="0"/>
              <a:cs typeface="Arial" panose="020B0604020202020204" pitchFamily="34" charset="0"/>
            </a:endParaRPr>
          </a:p>
        </p:txBody>
      </p:sp>
      <p:sp>
        <p:nvSpPr>
          <p:cNvPr id="18" name="Text Placeholder 5">
            <a:extLst>
              <a:ext uri="{FF2B5EF4-FFF2-40B4-BE49-F238E27FC236}">
                <a16:creationId xmlns:a16="http://schemas.microsoft.com/office/drawing/2014/main" id="{7BAE1464-C0A5-014E-BED0-1D9495EC9652}"/>
              </a:ext>
            </a:extLst>
          </p:cNvPr>
          <p:cNvSpPr txBox="1">
            <a:spLocks/>
          </p:cNvSpPr>
          <p:nvPr/>
        </p:nvSpPr>
        <p:spPr>
          <a:xfrm>
            <a:off x="5741673" y="3880022"/>
            <a:ext cx="2402617" cy="313636"/>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600" b="1" dirty="0" err="1">
                <a:solidFill>
                  <a:srgbClr val="0E539B"/>
                </a:solidFill>
                <a:latin typeface="Arial" panose="020B0604020202020204" pitchFamily="34" charset="0"/>
                <a:cs typeface="Arial" panose="020B0604020202020204" pitchFamily="34" charset="0"/>
              </a:rPr>
              <a:t>www.MTender.gov.md</a:t>
            </a:r>
            <a:endParaRPr lang="en-GB" sz="1600" b="1" dirty="0">
              <a:solidFill>
                <a:srgbClr val="0E539B"/>
              </a:solidFill>
              <a:latin typeface="Arial" panose="020B0604020202020204" pitchFamily="34" charset="0"/>
              <a:cs typeface="Arial" panose="020B0604020202020204" pitchFamily="34" charset="0"/>
            </a:endParaRPr>
          </a:p>
        </p:txBody>
      </p:sp>
      <p:sp>
        <p:nvSpPr>
          <p:cNvPr id="19" name="Right Arrow 18">
            <a:extLst>
              <a:ext uri="{FF2B5EF4-FFF2-40B4-BE49-F238E27FC236}">
                <a16:creationId xmlns:a16="http://schemas.microsoft.com/office/drawing/2014/main" id="{5B392C0A-7458-C047-9AA4-AA54324E2BA9}"/>
              </a:ext>
            </a:extLst>
          </p:cNvPr>
          <p:cNvSpPr/>
          <p:nvPr/>
        </p:nvSpPr>
        <p:spPr>
          <a:xfrm>
            <a:off x="4074330" y="3741242"/>
            <a:ext cx="1284270" cy="574105"/>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ro-RO" dirty="0"/>
          </a:p>
        </p:txBody>
      </p:sp>
      <p:pic>
        <p:nvPicPr>
          <p:cNvPr id="21" name="Picture 20">
            <a:extLst>
              <a:ext uri="{FF2B5EF4-FFF2-40B4-BE49-F238E27FC236}">
                <a16:creationId xmlns:a16="http://schemas.microsoft.com/office/drawing/2014/main" id="{55DDA093-26BE-BF4B-922E-0E0278EC263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4693" b="96760" l="10000" r="90000">
                        <a14:foregroundMark x1="46984" y1="88380" x2="46984" y2="88380"/>
                      </a14:backgroundRemoval>
                    </a14:imgEffect>
                  </a14:imgLayer>
                </a14:imgProps>
              </a:ext>
              <a:ext uri="{28A0092B-C50C-407E-A947-70E740481C1C}">
                <a14:useLocalDpi xmlns:a14="http://schemas.microsoft.com/office/drawing/2010/main" val="0"/>
              </a:ext>
            </a:extLst>
          </a:blip>
          <a:stretch>
            <a:fillRect/>
          </a:stretch>
        </p:blipFill>
        <p:spPr>
          <a:xfrm>
            <a:off x="7815548" y="2983545"/>
            <a:ext cx="1288039" cy="1829833"/>
          </a:xfrm>
          <a:prstGeom prst="rect">
            <a:avLst/>
          </a:prstGeom>
        </p:spPr>
      </p:pic>
      <p:pic>
        <p:nvPicPr>
          <p:cNvPr id="10" name="Picture 9">
            <a:extLst>
              <a:ext uri="{FF2B5EF4-FFF2-40B4-BE49-F238E27FC236}">
                <a16:creationId xmlns:a16="http://schemas.microsoft.com/office/drawing/2014/main" id="{72DEFEDA-6531-9843-8411-C55AB8585E7C}"/>
              </a:ext>
            </a:extLst>
          </p:cNvPr>
          <p:cNvPicPr>
            <a:picLocks noChangeAspect="1"/>
          </p:cNvPicPr>
          <p:nvPr/>
        </p:nvPicPr>
        <p:blipFill rotWithShape="1">
          <a:blip r:embed="rId8">
            <a:extLst>
              <a:ext uri="{28A0092B-C50C-407E-A947-70E740481C1C}">
                <a14:useLocalDpi xmlns:a14="http://schemas.microsoft.com/office/drawing/2010/main" val="0"/>
              </a:ext>
            </a:extLst>
          </a:blip>
          <a:srcRect r="19313" b="660"/>
          <a:stretch/>
        </p:blipFill>
        <p:spPr>
          <a:xfrm>
            <a:off x="560271" y="4946737"/>
            <a:ext cx="3056232" cy="1241426"/>
          </a:xfrm>
          <a:prstGeom prst="rect">
            <a:avLst/>
          </a:prstGeom>
        </p:spPr>
      </p:pic>
      <p:sp>
        <p:nvSpPr>
          <p:cNvPr id="20" name="Right Arrow 19">
            <a:extLst>
              <a:ext uri="{FF2B5EF4-FFF2-40B4-BE49-F238E27FC236}">
                <a16:creationId xmlns:a16="http://schemas.microsoft.com/office/drawing/2014/main" id="{4E2B443F-1089-4545-AF5A-B79ECB05128B}"/>
              </a:ext>
            </a:extLst>
          </p:cNvPr>
          <p:cNvSpPr/>
          <p:nvPr/>
        </p:nvSpPr>
        <p:spPr>
          <a:xfrm>
            <a:off x="4081470" y="5146047"/>
            <a:ext cx="1284270" cy="574105"/>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ro-RO" dirty="0"/>
          </a:p>
        </p:txBody>
      </p:sp>
      <p:sp>
        <p:nvSpPr>
          <p:cNvPr id="22" name="Text Placeholder 5">
            <a:extLst>
              <a:ext uri="{FF2B5EF4-FFF2-40B4-BE49-F238E27FC236}">
                <a16:creationId xmlns:a16="http://schemas.microsoft.com/office/drawing/2014/main" id="{B71ABDFA-B2E2-9B49-BAC6-C9B152E896A2}"/>
              </a:ext>
            </a:extLst>
          </p:cNvPr>
          <p:cNvSpPr txBox="1">
            <a:spLocks/>
          </p:cNvSpPr>
          <p:nvPr/>
        </p:nvSpPr>
        <p:spPr>
          <a:xfrm>
            <a:off x="1034211" y="1308303"/>
            <a:ext cx="7704138" cy="36013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o-RO" sz="2400" b="1" dirty="0">
                <a:solidFill>
                  <a:srgbClr val="0E539B"/>
                </a:solidFill>
                <a:latin typeface="Arial" panose="020B0604020202020204" pitchFamily="34" charset="0"/>
                <a:cs typeface="Arial" panose="020B0604020202020204" pitchFamily="34" charset="0"/>
              </a:rPr>
              <a:t>Publicare anunțurilor/depunerea ofertelor</a:t>
            </a:r>
          </a:p>
        </p:txBody>
      </p:sp>
    </p:spTree>
    <p:extLst>
      <p:ext uri="{BB962C8B-B14F-4D97-AF65-F5344CB8AC3E}">
        <p14:creationId xmlns:p14="http://schemas.microsoft.com/office/powerpoint/2010/main" val="148522950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9"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6" grpId="0" build="p"/>
      <p:bldP spid="18"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13</a:t>
            </a:fld>
            <a:endParaRPr lang="en-GB" dirty="0"/>
          </a:p>
        </p:txBody>
      </p:sp>
      <p:sp>
        <p:nvSpPr>
          <p:cNvPr id="7" name="Text Placeholder 6">
            <a:extLst>
              <a:ext uri="{FF2B5EF4-FFF2-40B4-BE49-F238E27FC236}">
                <a16:creationId xmlns:a16="http://schemas.microsoft.com/office/drawing/2014/main" id="{2BE8521E-9CFC-3A47-AFC6-920AF3FE812A}"/>
              </a:ext>
            </a:extLst>
          </p:cNvPr>
          <p:cNvSpPr>
            <a:spLocks noGrp="1"/>
          </p:cNvSpPr>
          <p:nvPr>
            <p:ph type="body" sz="quarter" idx="11"/>
          </p:nvPr>
        </p:nvSpPr>
        <p:spPr>
          <a:xfrm>
            <a:off x="4054867" y="1668792"/>
            <a:ext cx="4683482" cy="4428162"/>
          </a:xfrm>
        </p:spPr>
        <p:txBody>
          <a:bodyPr anchor="t"/>
          <a:lstStyle/>
          <a:p>
            <a:pPr lvl="2" indent="0">
              <a:buNone/>
            </a:pPr>
            <a:endParaRPr lang="ro-RO" sz="1600" dirty="0"/>
          </a:p>
          <a:p>
            <a:pPr marL="702900" lvl="2" indent="-342900">
              <a:spcAft>
                <a:spcPts val="600"/>
              </a:spcAft>
              <a:buFont typeface="Wingdings" pitchFamily="2" charset="2"/>
              <a:buChar char="Ø"/>
            </a:pPr>
            <a:r>
              <a:rPr lang="ro-RO" dirty="0"/>
              <a:t>Minimum 3 membrii;</a:t>
            </a:r>
          </a:p>
          <a:p>
            <a:pPr marL="702900" lvl="2" indent="-342900">
              <a:spcAft>
                <a:spcPts val="600"/>
              </a:spcAft>
              <a:buFont typeface="Wingdings" pitchFamily="2" charset="2"/>
              <a:buChar char="Ø"/>
            </a:pPr>
            <a:r>
              <a:rPr lang="ro-RO" dirty="0"/>
              <a:t>Pentru fiecare achiziție (nu este corect);</a:t>
            </a:r>
          </a:p>
          <a:p>
            <a:pPr marL="702900" lvl="2" indent="-342900">
              <a:spcAft>
                <a:spcPts val="600"/>
              </a:spcAft>
              <a:buFont typeface="Wingdings" pitchFamily="2" charset="2"/>
              <a:buChar char="Ø"/>
            </a:pPr>
            <a:r>
              <a:rPr lang="ro-RO" dirty="0"/>
              <a:t>conducătorul GL– persoana care deține dreptul de prima semnătură în entitate (nu este corect);</a:t>
            </a:r>
          </a:p>
          <a:p>
            <a:pPr marL="702900" lvl="2" indent="-342900">
              <a:spcAft>
                <a:spcPts val="600"/>
              </a:spcAft>
              <a:buFont typeface="Wingdings" pitchFamily="2" charset="2"/>
              <a:buChar char="Ø"/>
            </a:pPr>
            <a:r>
              <a:rPr lang="ro-RO" dirty="0"/>
              <a:t>Dreptul de a invita consultanți (</a:t>
            </a:r>
            <a:r>
              <a:rPr lang="ro-RO" dirty="0" err="1"/>
              <a:t>specialişti</a:t>
            </a:r>
            <a:r>
              <a:rPr lang="ro-RO" dirty="0"/>
              <a:t> </a:t>
            </a:r>
            <a:r>
              <a:rPr lang="ro-RO" dirty="0" err="1"/>
              <a:t>şi</a:t>
            </a:r>
            <a:r>
              <a:rPr lang="ro-RO" dirty="0"/>
              <a:t> </a:t>
            </a:r>
            <a:r>
              <a:rPr lang="ro-RO" dirty="0" err="1"/>
              <a:t>experţi</a:t>
            </a:r>
            <a:r>
              <a:rPr lang="ro-RO" dirty="0"/>
              <a:t> din domeniul în care se efectuează </a:t>
            </a:r>
            <a:r>
              <a:rPr lang="ro-RO" dirty="0" err="1"/>
              <a:t>achiziţia</a:t>
            </a:r>
            <a:r>
              <a:rPr lang="ro-RO" dirty="0"/>
              <a:t>) cu sau fără drept de vot;</a:t>
            </a:r>
          </a:p>
          <a:p>
            <a:pPr marL="702900" lvl="2" indent="-342900">
              <a:spcAft>
                <a:spcPts val="600"/>
              </a:spcAft>
              <a:buFont typeface="Wingdings" pitchFamily="2" charset="2"/>
              <a:buChar char="Ø"/>
            </a:pPr>
            <a:r>
              <a:rPr lang="ro-RO" dirty="0"/>
              <a:t>Obligația de a include </a:t>
            </a:r>
            <a:r>
              <a:rPr lang="ro-RO" dirty="0" err="1"/>
              <a:t>repr</a:t>
            </a:r>
            <a:r>
              <a:rPr lang="ro-RO" dirty="0"/>
              <a:t>. Societății civile;</a:t>
            </a:r>
          </a:p>
          <a:p>
            <a:pPr marL="702900" lvl="2" indent="-342900">
              <a:buFont typeface="Wingdings" pitchFamily="2" charset="2"/>
              <a:buChar char="Ø"/>
            </a:pPr>
            <a:endParaRPr lang="ro-RO" sz="1600" dirty="0"/>
          </a:p>
          <a:p>
            <a:endParaRPr lang="ro-RO" dirty="0"/>
          </a:p>
        </p:txBody>
      </p:sp>
      <p:sp>
        <p:nvSpPr>
          <p:cNvPr id="11" name="Title 1">
            <a:extLst>
              <a:ext uri="{FF2B5EF4-FFF2-40B4-BE49-F238E27FC236}">
                <a16:creationId xmlns:a16="http://schemas.microsoft.com/office/drawing/2014/main" id="{0A28F299-64E2-9449-8160-A723EC9D6E4C}"/>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8" name="Text Placeholder 5">
            <a:extLst>
              <a:ext uri="{FF2B5EF4-FFF2-40B4-BE49-F238E27FC236}">
                <a16:creationId xmlns:a16="http://schemas.microsoft.com/office/drawing/2014/main" id="{BB349DC5-18C2-3245-B5F6-9ED07A09847D}"/>
              </a:ext>
            </a:extLst>
          </p:cNvPr>
          <p:cNvSpPr txBox="1">
            <a:spLocks/>
          </p:cNvSpPr>
          <p:nvPr/>
        </p:nvSpPr>
        <p:spPr>
          <a:xfrm>
            <a:off x="1034211" y="1308303"/>
            <a:ext cx="7704138" cy="36013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o-RO" sz="2400" b="1" dirty="0">
                <a:solidFill>
                  <a:srgbClr val="0E539B"/>
                </a:solidFill>
                <a:latin typeface="Arial" panose="020B0604020202020204" pitchFamily="34" charset="0"/>
                <a:cs typeface="Arial" panose="020B0604020202020204" pitchFamily="34" charset="0"/>
              </a:rPr>
              <a:t>Grup de lucru</a:t>
            </a:r>
          </a:p>
        </p:txBody>
      </p:sp>
      <p:pic>
        <p:nvPicPr>
          <p:cNvPr id="12" name="Graphic 11">
            <a:extLst>
              <a:ext uri="{FF2B5EF4-FFF2-40B4-BE49-F238E27FC236}">
                <a16:creationId xmlns:a16="http://schemas.microsoft.com/office/drawing/2014/main" id="{D1A13CCA-81D5-6F44-B7FA-710AA04378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203" y="2199315"/>
            <a:ext cx="2934128" cy="2934128"/>
          </a:xfrm>
          <a:prstGeom prst="rect">
            <a:avLst/>
          </a:prstGeom>
        </p:spPr>
      </p:pic>
    </p:spTree>
    <p:extLst>
      <p:ext uri="{BB962C8B-B14F-4D97-AF65-F5344CB8AC3E}">
        <p14:creationId xmlns:p14="http://schemas.microsoft.com/office/powerpoint/2010/main" val="13392368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14</a:t>
            </a:fld>
            <a:endParaRPr lang="en-GB" dirty="0"/>
          </a:p>
        </p:txBody>
      </p:sp>
      <p:sp>
        <p:nvSpPr>
          <p:cNvPr id="7" name="Text Placeholder 6">
            <a:extLst>
              <a:ext uri="{FF2B5EF4-FFF2-40B4-BE49-F238E27FC236}">
                <a16:creationId xmlns:a16="http://schemas.microsoft.com/office/drawing/2014/main" id="{2BE8521E-9CFC-3A47-AFC6-920AF3FE812A}"/>
              </a:ext>
            </a:extLst>
          </p:cNvPr>
          <p:cNvSpPr>
            <a:spLocks noGrp="1"/>
          </p:cNvSpPr>
          <p:nvPr>
            <p:ph type="body" sz="quarter" idx="11"/>
          </p:nvPr>
        </p:nvSpPr>
        <p:spPr>
          <a:xfrm>
            <a:off x="4054867" y="2164439"/>
            <a:ext cx="4683482" cy="3499108"/>
          </a:xfrm>
        </p:spPr>
        <p:txBody>
          <a:bodyPr anchor="t"/>
          <a:lstStyle/>
          <a:p>
            <a:pPr lvl="2" indent="0">
              <a:buNone/>
            </a:pPr>
            <a:endParaRPr lang="ro-RO" sz="1600" dirty="0"/>
          </a:p>
          <a:p>
            <a:pPr marL="702900" lvl="2" indent="-342900">
              <a:buFont typeface="Wingdings" pitchFamily="2" charset="2"/>
              <a:buChar char="Ø"/>
            </a:pPr>
            <a:r>
              <a:rPr lang="ro-RO" dirty="0"/>
              <a:t>DA – document complex;</a:t>
            </a:r>
          </a:p>
          <a:p>
            <a:pPr marL="702900" lvl="2" indent="-342900">
              <a:buFont typeface="Wingdings" pitchFamily="2" charset="2"/>
              <a:buChar char="Ø"/>
            </a:pPr>
            <a:r>
              <a:rPr lang="ro-RO" dirty="0"/>
              <a:t>DA trebuie pentru fiecare procedură;</a:t>
            </a:r>
          </a:p>
          <a:p>
            <a:pPr marL="702900" lvl="2" indent="-342900">
              <a:buFont typeface="Wingdings" pitchFamily="2" charset="2"/>
              <a:buChar char="Ø"/>
            </a:pPr>
            <a:r>
              <a:rPr lang="ro-RO" dirty="0"/>
              <a:t>Când va fi elaborat?</a:t>
            </a:r>
          </a:p>
          <a:p>
            <a:pPr marL="702900" lvl="2" indent="-342900">
              <a:buFont typeface="Wingdings" pitchFamily="2" charset="2"/>
              <a:buChar char="Ø"/>
            </a:pPr>
            <a:r>
              <a:rPr lang="ro-RO" dirty="0"/>
              <a:t>Cine trebuie să îl aprobe?</a:t>
            </a:r>
          </a:p>
          <a:p>
            <a:pPr marL="702900" lvl="2" indent="-342900">
              <a:buFont typeface="Wingdings" pitchFamily="2" charset="2"/>
              <a:buChar char="Ø"/>
            </a:pPr>
            <a:r>
              <a:rPr lang="ro-RO" dirty="0"/>
              <a:t>Legiuitorul nu a reglementat garanția pentru ofertă sau bună execuție – nu există limite %;</a:t>
            </a:r>
          </a:p>
        </p:txBody>
      </p:sp>
      <p:sp>
        <p:nvSpPr>
          <p:cNvPr id="11" name="Title 1">
            <a:extLst>
              <a:ext uri="{FF2B5EF4-FFF2-40B4-BE49-F238E27FC236}">
                <a16:creationId xmlns:a16="http://schemas.microsoft.com/office/drawing/2014/main" id="{0A28F299-64E2-9449-8160-A723EC9D6E4C}"/>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8" name="Text Placeholder 5">
            <a:extLst>
              <a:ext uri="{FF2B5EF4-FFF2-40B4-BE49-F238E27FC236}">
                <a16:creationId xmlns:a16="http://schemas.microsoft.com/office/drawing/2014/main" id="{BB349DC5-18C2-3245-B5F6-9ED07A09847D}"/>
              </a:ext>
            </a:extLst>
          </p:cNvPr>
          <p:cNvSpPr txBox="1">
            <a:spLocks/>
          </p:cNvSpPr>
          <p:nvPr/>
        </p:nvSpPr>
        <p:spPr>
          <a:xfrm>
            <a:off x="1034211" y="1308303"/>
            <a:ext cx="7704138" cy="36013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o-RO" sz="2400" b="1" dirty="0">
                <a:solidFill>
                  <a:srgbClr val="0E539B"/>
                </a:solidFill>
                <a:latin typeface="Arial" panose="020B0604020202020204" pitchFamily="34" charset="0"/>
                <a:cs typeface="Arial" panose="020B0604020202020204" pitchFamily="34" charset="0"/>
              </a:rPr>
              <a:t>Documentația de atribuire (DA)</a:t>
            </a:r>
          </a:p>
        </p:txBody>
      </p:sp>
      <p:pic>
        <p:nvPicPr>
          <p:cNvPr id="6" name="Graphic 5">
            <a:extLst>
              <a:ext uri="{FF2B5EF4-FFF2-40B4-BE49-F238E27FC236}">
                <a16:creationId xmlns:a16="http://schemas.microsoft.com/office/drawing/2014/main" id="{87740E77-A298-5240-9B6D-340F473E2B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210" y="2660087"/>
            <a:ext cx="2507813" cy="2507813"/>
          </a:xfrm>
          <a:prstGeom prst="rect">
            <a:avLst/>
          </a:prstGeom>
        </p:spPr>
      </p:pic>
    </p:spTree>
    <p:extLst>
      <p:ext uri="{BB962C8B-B14F-4D97-AF65-F5344CB8AC3E}">
        <p14:creationId xmlns:p14="http://schemas.microsoft.com/office/powerpoint/2010/main" val="197842421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5" name="arrow.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577FFC-75DE-E04E-8F44-765269564AE2}"/>
              </a:ext>
            </a:extLst>
          </p:cNvPr>
          <p:cNvSpPr>
            <a:spLocks noGrp="1"/>
          </p:cNvSpPr>
          <p:nvPr>
            <p:ph type="title"/>
          </p:nvPr>
        </p:nvSpPr>
        <p:spPr/>
        <p:txBody>
          <a:bodyPr/>
          <a:lstStyle/>
          <a:p>
            <a:r>
              <a:rPr lang="en-GB" dirty="0"/>
              <a:t> </a:t>
            </a:r>
          </a:p>
        </p:txBody>
      </p:sp>
      <p:sp>
        <p:nvSpPr>
          <p:cNvPr id="2" name="Date Placeholder 1"/>
          <p:cNvSpPr>
            <a:spLocks noGrp="1"/>
          </p:cNvSpPr>
          <p:nvPr>
            <p:ph type="dt" sz="half" idx="2"/>
          </p:nvPr>
        </p:nvSpPr>
        <p:spPr/>
        <p:txBody>
          <a:bodyPr/>
          <a:lstStyle/>
          <a:p>
            <a:fld id="{5E7AFAC6-CBDD-4542-A6A0-C04FE9ADCAA8}" type="datetime3">
              <a:rPr lang="en-US" smtClean="0"/>
              <a:t>17 November 2020</a:t>
            </a:fld>
            <a:endParaRPr lang="en-GB" dirty="0"/>
          </a:p>
        </p:txBody>
      </p:sp>
      <p:sp>
        <p:nvSpPr>
          <p:cNvPr id="31762" name="Slide Number Placeholder 2"/>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a:t>21</a:t>
            </a:r>
          </a:p>
        </p:txBody>
      </p:sp>
      <p:sp>
        <p:nvSpPr>
          <p:cNvPr id="31755" name="Text Box 4" descr="First level - paragraph text&#10;Second level - bullet 1&#10;Third level - bullet 2&#10;&#10;No more than 100 words per slide"/>
          <p:cNvSpPr>
            <a:spLocks noGrp="1" noChangeArrowheads="1"/>
          </p:cNvSpPr>
          <p:nvPr>
            <p:ph type="body" sz="quarter" idx="16"/>
          </p:nvPr>
        </p:nvSpPr>
        <p:spPr bwMode="auto">
          <a:xfrm>
            <a:off x="893799" y="2856215"/>
            <a:ext cx="3605212" cy="1723549"/>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algn="ctr" eaLnBrk="1" hangingPunct="1">
              <a:spcBef>
                <a:spcPct val="50000"/>
              </a:spcBef>
              <a:spcAft>
                <a:spcPct val="50000"/>
              </a:spcAft>
            </a:pPr>
            <a:r>
              <a:rPr lang="en-GB" sz="2800" dirty="0" err="1">
                <a:latin typeface="Arial" panose="020B0604020202020204" pitchFamily="34" charset="0"/>
                <a:cs typeface="Arial" panose="020B0604020202020204" pitchFamily="34" charset="0"/>
              </a:rPr>
              <a:t>Vă</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mulțumesc</a:t>
            </a:r>
            <a:r>
              <a:rPr lang="en-GB" sz="2800" dirty="0">
                <a:latin typeface="Arial" panose="020B0604020202020204" pitchFamily="34" charset="0"/>
                <a:cs typeface="Arial" panose="020B0604020202020204" pitchFamily="34" charset="0"/>
              </a:rPr>
              <a:t> !</a:t>
            </a:r>
          </a:p>
          <a:p>
            <a:pPr marL="0" indent="0" algn="ctr" eaLnBrk="1" hangingPunct="1">
              <a:spcAft>
                <a:spcPts val="0"/>
              </a:spcAft>
            </a:pPr>
            <a:r>
              <a:rPr lang="en-GB" sz="1400" dirty="0">
                <a:latin typeface="Arial" panose="020B0604020202020204" pitchFamily="34" charset="0"/>
                <a:cs typeface="Arial" panose="020B0604020202020204" pitchFamily="34" charset="0"/>
              </a:rPr>
              <a:t>Andrei ROGAC</a:t>
            </a:r>
          </a:p>
          <a:p>
            <a:pPr algn="ctr">
              <a:spcAft>
                <a:spcPts val="0"/>
              </a:spcAft>
            </a:pPr>
            <a:r>
              <a:rPr lang="en-GB" sz="1400" dirty="0">
                <a:latin typeface="Arial" panose="020B0604020202020204" pitchFamily="34" charset="0"/>
                <a:cs typeface="Arial" panose="020B0604020202020204" pitchFamily="34" charset="0"/>
              </a:rPr>
              <a:t>Avocat </a:t>
            </a:r>
          </a:p>
          <a:p>
            <a:pPr algn="ctr">
              <a:spcAft>
                <a:spcPts val="0"/>
              </a:spcAft>
            </a:pPr>
            <a:r>
              <a:rPr lang="en-GB" sz="1400" dirty="0">
                <a:latin typeface="Arial" panose="020B0604020202020204" pitchFamily="34" charset="0"/>
                <a:cs typeface="Arial" panose="020B0604020202020204" pitchFamily="34" charset="0"/>
              </a:rPr>
              <a:t>EBRD UNCITRAL Initiative on Public Procurement</a:t>
            </a:r>
          </a:p>
          <a:p>
            <a:pPr algn="ctr">
              <a:spcAft>
                <a:spcPts val="0"/>
              </a:spcAft>
            </a:pPr>
            <a:r>
              <a:rPr lang="en-GB" sz="1400" dirty="0">
                <a:latin typeface="Arial" panose="020B0604020202020204" pitchFamily="34" charset="0"/>
                <a:cs typeface="Arial" panose="020B0604020202020204" pitchFamily="34" charset="0"/>
                <a:hlinkClick r:id="rId4"/>
              </a:rPr>
              <a:t>andrei@ppi-ebrd-uncitral.com</a:t>
            </a:r>
            <a:r>
              <a:rPr lang="en-GB" sz="1400" dirty="0">
                <a:latin typeface="Franklin Gothic Book" pitchFamily="34" charset="0"/>
                <a:cs typeface="Arial" charset="0"/>
              </a:rPr>
              <a:t> </a:t>
            </a:r>
          </a:p>
        </p:txBody>
      </p:sp>
      <p:pic>
        <p:nvPicPr>
          <p:cNvPr id="7" name="Content Placeholder 6">
            <a:extLst>
              <a:ext uri="{FF2B5EF4-FFF2-40B4-BE49-F238E27FC236}">
                <a16:creationId xmlns:a16="http://schemas.microsoft.com/office/drawing/2014/main" id="{64BD3312-DCD7-1440-8752-29E5B6E6D60A}"/>
              </a:ext>
            </a:extLst>
          </p:cNvPr>
          <p:cNvPicPr>
            <a:picLocks noGrp="1" noChangeAspect="1"/>
          </p:cNvPicPr>
          <p:nvPr>
            <p:ph sz="quarter" idx="17"/>
          </p:nvPr>
        </p:nvPicPr>
        <p:blipFill>
          <a:blip r:embed="rId5">
            <a:extLst>
              <a:ext uri="{28A0092B-C50C-407E-A947-70E740481C1C}">
                <a14:useLocalDpi xmlns:a14="http://schemas.microsoft.com/office/drawing/2010/main" val="0"/>
              </a:ext>
            </a:extLst>
          </a:blip>
          <a:stretch>
            <a:fillRect/>
          </a:stretch>
        </p:blipFill>
        <p:spPr>
          <a:xfrm>
            <a:off x="4819650" y="2879328"/>
            <a:ext cx="3579813" cy="2505869"/>
          </a:xfrm>
        </p:spPr>
      </p:pic>
    </p:spTree>
    <p:extLst>
      <p:ext uri="{BB962C8B-B14F-4D97-AF65-F5344CB8AC3E}">
        <p14:creationId xmlns:p14="http://schemas.microsoft.com/office/powerpoint/2010/main" val="344522850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arrow.wav"/>
          </p:stSnd>
        </p:sndAc>
      </p:transition>
    </mc:Choice>
    <mc:Fallback xmlns="">
      <p:transition spd="slow">
        <p:split orient="vert"/>
        <p:sndAc>
          <p:stSnd>
            <p:snd r:embed="rId6" name="arrow.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1D5A-4EF5-1044-864D-6F1997332E03}"/>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dirty="0"/>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2</a:t>
            </a:fld>
            <a:endParaRPr lang="en-GB" dirty="0"/>
          </a:p>
        </p:txBody>
      </p:sp>
      <p:sp>
        <p:nvSpPr>
          <p:cNvPr id="13" name="Text Placeholder 5">
            <a:extLst>
              <a:ext uri="{FF2B5EF4-FFF2-40B4-BE49-F238E27FC236}">
                <a16:creationId xmlns:a16="http://schemas.microsoft.com/office/drawing/2014/main" id="{FF74593F-00DA-7D48-8403-148D465C7703}"/>
              </a:ext>
            </a:extLst>
          </p:cNvPr>
          <p:cNvSpPr txBox="1">
            <a:spLocks/>
          </p:cNvSpPr>
          <p:nvPr/>
        </p:nvSpPr>
        <p:spPr>
          <a:xfrm>
            <a:off x="717732" y="1102893"/>
            <a:ext cx="7704138" cy="48960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o-RO" b="1" dirty="0"/>
              <a:t>DATE GENERALE PRIVIND LEGEA 74/2020?</a:t>
            </a:r>
            <a:endParaRPr lang="ro-RO" dirty="0"/>
          </a:p>
        </p:txBody>
      </p:sp>
      <p:graphicFrame>
        <p:nvGraphicFramePr>
          <p:cNvPr id="6" name="Diagram 5">
            <a:extLst>
              <a:ext uri="{FF2B5EF4-FFF2-40B4-BE49-F238E27FC236}">
                <a16:creationId xmlns:a16="http://schemas.microsoft.com/office/drawing/2014/main" id="{12294FAC-7253-5A42-8268-2ED5D8D42EB7}"/>
              </a:ext>
            </a:extLst>
          </p:cNvPr>
          <p:cNvGraphicFramePr/>
          <p:nvPr>
            <p:extLst>
              <p:ext uri="{D42A27DB-BD31-4B8C-83A1-F6EECF244321}">
                <p14:modId xmlns:p14="http://schemas.microsoft.com/office/powerpoint/2010/main" val="1011943438"/>
              </p:ext>
            </p:extLst>
          </p:nvPr>
        </p:nvGraphicFramePr>
        <p:xfrm>
          <a:off x="236305" y="1396999"/>
          <a:ext cx="8578921" cy="4607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825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8" name="arrow.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1D5A-4EF5-1044-864D-6F1997332E03}"/>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3</a:t>
            </a:fld>
            <a:endParaRPr lang="en-GB" dirty="0"/>
          </a:p>
        </p:txBody>
      </p:sp>
      <p:sp>
        <p:nvSpPr>
          <p:cNvPr id="13" name="Text Placeholder 5">
            <a:extLst>
              <a:ext uri="{FF2B5EF4-FFF2-40B4-BE49-F238E27FC236}">
                <a16:creationId xmlns:a16="http://schemas.microsoft.com/office/drawing/2014/main" id="{FF74593F-00DA-7D48-8403-148D465C7703}"/>
              </a:ext>
            </a:extLst>
          </p:cNvPr>
          <p:cNvSpPr txBox="1">
            <a:spLocks/>
          </p:cNvSpPr>
          <p:nvPr/>
        </p:nvSpPr>
        <p:spPr>
          <a:xfrm>
            <a:off x="717732" y="1102893"/>
            <a:ext cx="7704138" cy="83473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dirty="0" err="1"/>
              <a:t>Legea</a:t>
            </a:r>
            <a:r>
              <a:rPr lang="en-GB" b="1" dirty="0"/>
              <a:t> se </a:t>
            </a:r>
            <a:r>
              <a:rPr lang="en-GB" b="1" dirty="0" err="1"/>
              <a:t>aplică</a:t>
            </a:r>
            <a:r>
              <a:rPr lang="en-GB" b="1" dirty="0"/>
              <a:t> </a:t>
            </a:r>
            <a:r>
              <a:rPr lang="en-GB" b="1" dirty="0" err="1"/>
              <a:t>doar</a:t>
            </a:r>
            <a:r>
              <a:rPr lang="en-GB" b="1" dirty="0"/>
              <a:t> </a:t>
            </a:r>
            <a:r>
              <a:rPr lang="en-GB" b="1" dirty="0" err="1"/>
              <a:t>entităților</a:t>
            </a:r>
            <a:r>
              <a:rPr lang="en-GB" b="1" dirty="0"/>
              <a:t> </a:t>
            </a:r>
            <a:r>
              <a:rPr lang="en-GB" b="1" dirty="0" err="1"/>
              <a:t>contractante</a:t>
            </a:r>
            <a:r>
              <a:rPr lang="en-GB" b="1" dirty="0"/>
              <a:t> (EC). </a:t>
            </a:r>
          </a:p>
          <a:p>
            <a:pPr algn="ctr"/>
            <a:r>
              <a:rPr lang="en-GB" b="1" dirty="0"/>
              <a:t>Cine </a:t>
            </a:r>
            <a:r>
              <a:rPr lang="en-GB" b="1" dirty="0" err="1"/>
              <a:t>sunt</a:t>
            </a:r>
            <a:r>
              <a:rPr lang="en-GB" b="1" dirty="0"/>
              <a:t> EC conform </a:t>
            </a:r>
            <a:r>
              <a:rPr lang="en-GB" b="1" dirty="0" err="1"/>
              <a:t>Legii</a:t>
            </a:r>
            <a:r>
              <a:rPr lang="en-GB" b="1" dirty="0"/>
              <a:t> 74/2020?</a:t>
            </a:r>
            <a:endParaRPr lang="en-GB" dirty="0"/>
          </a:p>
        </p:txBody>
      </p:sp>
      <p:sp>
        <p:nvSpPr>
          <p:cNvPr id="8" name="Freeform 7">
            <a:extLst>
              <a:ext uri="{FF2B5EF4-FFF2-40B4-BE49-F238E27FC236}">
                <a16:creationId xmlns:a16="http://schemas.microsoft.com/office/drawing/2014/main" id="{A0068508-F302-6C4D-A6F3-2F5EC741DB51}"/>
              </a:ext>
            </a:extLst>
          </p:cNvPr>
          <p:cNvSpPr/>
          <p:nvPr/>
        </p:nvSpPr>
        <p:spPr>
          <a:xfrm>
            <a:off x="4617532" y="3794644"/>
            <a:ext cx="1947244" cy="675902"/>
          </a:xfrm>
          <a:custGeom>
            <a:avLst/>
            <a:gdLst/>
            <a:ahLst/>
            <a:cxnLst/>
            <a:rect l="0" t="0" r="0" b="0"/>
            <a:pathLst>
              <a:path>
                <a:moveTo>
                  <a:pt x="0" y="0"/>
                </a:moveTo>
                <a:lnTo>
                  <a:pt x="0" y="337951"/>
                </a:lnTo>
                <a:lnTo>
                  <a:pt x="1947244" y="337951"/>
                </a:lnTo>
                <a:lnTo>
                  <a:pt x="1947244" y="6759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F3773BD6-14F4-7649-B147-DEC52D43E93A}"/>
              </a:ext>
            </a:extLst>
          </p:cNvPr>
          <p:cNvSpPr/>
          <p:nvPr/>
        </p:nvSpPr>
        <p:spPr>
          <a:xfrm>
            <a:off x="2670287" y="3794644"/>
            <a:ext cx="1947244" cy="675902"/>
          </a:xfrm>
          <a:custGeom>
            <a:avLst/>
            <a:gdLst/>
            <a:ahLst/>
            <a:cxnLst/>
            <a:rect l="0" t="0" r="0" b="0"/>
            <a:pathLst>
              <a:path>
                <a:moveTo>
                  <a:pt x="1947244" y="0"/>
                </a:moveTo>
                <a:lnTo>
                  <a:pt x="1947244" y="337951"/>
                </a:lnTo>
                <a:lnTo>
                  <a:pt x="0" y="337951"/>
                </a:lnTo>
                <a:lnTo>
                  <a:pt x="0" y="6759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Arc 10">
            <a:extLst>
              <a:ext uri="{FF2B5EF4-FFF2-40B4-BE49-F238E27FC236}">
                <a16:creationId xmlns:a16="http://schemas.microsoft.com/office/drawing/2014/main" id="{623B16A8-DBA3-F243-8AD2-6187D19370D0}"/>
              </a:ext>
            </a:extLst>
          </p:cNvPr>
          <p:cNvSpPr/>
          <p:nvPr/>
        </p:nvSpPr>
        <p:spPr>
          <a:xfrm>
            <a:off x="3812885" y="2185351"/>
            <a:ext cx="1609292" cy="1609292"/>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Arc 11">
            <a:extLst>
              <a:ext uri="{FF2B5EF4-FFF2-40B4-BE49-F238E27FC236}">
                <a16:creationId xmlns:a16="http://schemas.microsoft.com/office/drawing/2014/main" id="{42EBF62C-D9D7-B649-A56E-DB1DE6D16D07}"/>
              </a:ext>
            </a:extLst>
          </p:cNvPr>
          <p:cNvSpPr/>
          <p:nvPr/>
        </p:nvSpPr>
        <p:spPr>
          <a:xfrm>
            <a:off x="3812885" y="2185351"/>
            <a:ext cx="1609292" cy="1609292"/>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4FC5A640-5DE2-1645-A37D-C95FDCD241D8}"/>
              </a:ext>
            </a:extLst>
          </p:cNvPr>
          <p:cNvSpPr/>
          <p:nvPr/>
        </p:nvSpPr>
        <p:spPr>
          <a:xfrm>
            <a:off x="3008239" y="2475023"/>
            <a:ext cx="3218585" cy="1029947"/>
          </a:xfrm>
          <a:custGeom>
            <a:avLst/>
            <a:gdLst>
              <a:gd name="connsiteX0" fmla="*/ 0 w 3218585"/>
              <a:gd name="connsiteY0" fmla="*/ 0 h 1029947"/>
              <a:gd name="connsiteX1" fmla="*/ 3218585 w 3218585"/>
              <a:gd name="connsiteY1" fmla="*/ 0 h 1029947"/>
              <a:gd name="connsiteX2" fmla="*/ 3218585 w 3218585"/>
              <a:gd name="connsiteY2" fmla="*/ 1029947 h 1029947"/>
              <a:gd name="connsiteX3" fmla="*/ 0 w 3218585"/>
              <a:gd name="connsiteY3" fmla="*/ 1029947 h 1029947"/>
              <a:gd name="connsiteX4" fmla="*/ 0 w 3218585"/>
              <a:gd name="connsiteY4" fmla="*/ 0 h 102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585" h="1029947">
                <a:moveTo>
                  <a:pt x="0" y="0"/>
                </a:moveTo>
                <a:lnTo>
                  <a:pt x="3218585" y="0"/>
                </a:lnTo>
                <a:lnTo>
                  <a:pt x="3218585" y="1029947"/>
                </a:lnTo>
                <a:lnTo>
                  <a:pt x="0" y="102994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o-RO" sz="2200" kern="1200" noProof="0" dirty="0"/>
              <a:t>Entitate care operează în sectoarele acoperite de lege (OSAL) și care este:</a:t>
            </a:r>
          </a:p>
        </p:txBody>
      </p:sp>
      <p:sp>
        <p:nvSpPr>
          <p:cNvPr id="15" name="Arc 14">
            <a:extLst>
              <a:ext uri="{FF2B5EF4-FFF2-40B4-BE49-F238E27FC236}">
                <a16:creationId xmlns:a16="http://schemas.microsoft.com/office/drawing/2014/main" id="{26566E85-443D-524C-AC0D-50CA67CCB47E}"/>
              </a:ext>
            </a:extLst>
          </p:cNvPr>
          <p:cNvSpPr/>
          <p:nvPr/>
        </p:nvSpPr>
        <p:spPr>
          <a:xfrm>
            <a:off x="1865641" y="4470546"/>
            <a:ext cx="1609292" cy="1609292"/>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Arc 15">
            <a:extLst>
              <a:ext uri="{FF2B5EF4-FFF2-40B4-BE49-F238E27FC236}">
                <a16:creationId xmlns:a16="http://schemas.microsoft.com/office/drawing/2014/main" id="{963C2AB8-5D3A-CC4F-A5BF-BECE326A31C9}"/>
              </a:ext>
            </a:extLst>
          </p:cNvPr>
          <p:cNvSpPr/>
          <p:nvPr/>
        </p:nvSpPr>
        <p:spPr>
          <a:xfrm>
            <a:off x="1865641" y="4470546"/>
            <a:ext cx="1609292" cy="1609292"/>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id="{D8B64C79-3F17-C84D-8235-2FBC5A6A4F16}"/>
              </a:ext>
            </a:extLst>
          </p:cNvPr>
          <p:cNvSpPr/>
          <p:nvPr/>
        </p:nvSpPr>
        <p:spPr>
          <a:xfrm>
            <a:off x="1060995" y="4760219"/>
            <a:ext cx="3218585" cy="1029947"/>
          </a:xfrm>
          <a:custGeom>
            <a:avLst/>
            <a:gdLst>
              <a:gd name="connsiteX0" fmla="*/ 0 w 3218585"/>
              <a:gd name="connsiteY0" fmla="*/ 0 h 1029947"/>
              <a:gd name="connsiteX1" fmla="*/ 3218585 w 3218585"/>
              <a:gd name="connsiteY1" fmla="*/ 0 h 1029947"/>
              <a:gd name="connsiteX2" fmla="*/ 3218585 w 3218585"/>
              <a:gd name="connsiteY2" fmla="*/ 1029947 h 1029947"/>
              <a:gd name="connsiteX3" fmla="*/ 0 w 3218585"/>
              <a:gd name="connsiteY3" fmla="*/ 1029947 h 1029947"/>
              <a:gd name="connsiteX4" fmla="*/ 0 w 3218585"/>
              <a:gd name="connsiteY4" fmla="*/ 0 h 102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585" h="1029947">
                <a:moveTo>
                  <a:pt x="0" y="0"/>
                </a:moveTo>
                <a:lnTo>
                  <a:pt x="3218585" y="0"/>
                </a:lnTo>
                <a:lnTo>
                  <a:pt x="3218585" y="1029947"/>
                </a:lnTo>
                <a:lnTo>
                  <a:pt x="0" y="102994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o-RO" sz="2200" b="1" kern="1200" noProof="0" dirty="0"/>
              <a:t>Autoritatea contractantă</a:t>
            </a:r>
          </a:p>
        </p:txBody>
      </p:sp>
      <p:sp>
        <p:nvSpPr>
          <p:cNvPr id="18" name="Arc 17">
            <a:extLst>
              <a:ext uri="{FF2B5EF4-FFF2-40B4-BE49-F238E27FC236}">
                <a16:creationId xmlns:a16="http://schemas.microsoft.com/office/drawing/2014/main" id="{E81A769E-A9B7-284E-9243-C5EA1E97F499}"/>
              </a:ext>
            </a:extLst>
          </p:cNvPr>
          <p:cNvSpPr/>
          <p:nvPr/>
        </p:nvSpPr>
        <p:spPr>
          <a:xfrm>
            <a:off x="5760129" y="4470546"/>
            <a:ext cx="1609292" cy="1609292"/>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Arc 18">
            <a:extLst>
              <a:ext uri="{FF2B5EF4-FFF2-40B4-BE49-F238E27FC236}">
                <a16:creationId xmlns:a16="http://schemas.microsoft.com/office/drawing/2014/main" id="{5A530DEF-6CE5-074E-B0D1-2AC23A02AF30}"/>
              </a:ext>
            </a:extLst>
          </p:cNvPr>
          <p:cNvSpPr/>
          <p:nvPr/>
        </p:nvSpPr>
        <p:spPr>
          <a:xfrm>
            <a:off x="5760129" y="4470546"/>
            <a:ext cx="1609292" cy="1609292"/>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CFC9F3EF-7237-9140-A575-45AE947EA88B}"/>
              </a:ext>
            </a:extLst>
          </p:cNvPr>
          <p:cNvSpPr/>
          <p:nvPr/>
        </p:nvSpPr>
        <p:spPr>
          <a:xfrm>
            <a:off x="4955483" y="4760219"/>
            <a:ext cx="3218585" cy="1029947"/>
          </a:xfrm>
          <a:custGeom>
            <a:avLst/>
            <a:gdLst>
              <a:gd name="connsiteX0" fmla="*/ 0 w 3218585"/>
              <a:gd name="connsiteY0" fmla="*/ 0 h 1029947"/>
              <a:gd name="connsiteX1" fmla="*/ 3218585 w 3218585"/>
              <a:gd name="connsiteY1" fmla="*/ 0 h 1029947"/>
              <a:gd name="connsiteX2" fmla="*/ 3218585 w 3218585"/>
              <a:gd name="connsiteY2" fmla="*/ 1029947 h 1029947"/>
              <a:gd name="connsiteX3" fmla="*/ 0 w 3218585"/>
              <a:gd name="connsiteY3" fmla="*/ 1029947 h 1029947"/>
              <a:gd name="connsiteX4" fmla="*/ 0 w 3218585"/>
              <a:gd name="connsiteY4" fmla="*/ 0 h 102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585" h="1029947">
                <a:moveTo>
                  <a:pt x="0" y="0"/>
                </a:moveTo>
                <a:lnTo>
                  <a:pt x="3218585" y="0"/>
                </a:lnTo>
                <a:lnTo>
                  <a:pt x="3218585" y="1029947"/>
                </a:lnTo>
                <a:lnTo>
                  <a:pt x="0" y="102994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RO" sz="1900" b="1" kern="1200" noProof="0" dirty="0"/>
              <a:t>Întreprindere publică</a:t>
            </a:r>
          </a:p>
          <a:p>
            <a:pPr marL="0" lvl="0" indent="0" algn="ctr" defTabSz="844550">
              <a:lnSpc>
                <a:spcPct val="90000"/>
              </a:lnSpc>
              <a:spcBef>
                <a:spcPct val="0"/>
              </a:spcBef>
              <a:spcAft>
                <a:spcPct val="35000"/>
              </a:spcAft>
              <a:buNone/>
            </a:pPr>
            <a:r>
              <a:rPr lang="ro-RO" sz="1400" kern="1200" noProof="0" dirty="0"/>
              <a:t>(Î.S. , Î.M. sau SRL sau SA controlate de stat); </a:t>
            </a:r>
          </a:p>
        </p:txBody>
      </p:sp>
      <p:pic>
        <p:nvPicPr>
          <p:cNvPr id="9" name="Picture 8">
            <a:extLst>
              <a:ext uri="{FF2B5EF4-FFF2-40B4-BE49-F238E27FC236}">
                <a16:creationId xmlns:a16="http://schemas.microsoft.com/office/drawing/2014/main" id="{8508F2CF-FA7E-8941-B39F-D3C02776F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19" y="1937624"/>
            <a:ext cx="1099049" cy="1099049"/>
          </a:xfrm>
          <a:prstGeom prst="rect">
            <a:avLst/>
          </a:prstGeom>
        </p:spPr>
      </p:pic>
    </p:spTree>
    <p:extLst>
      <p:ext uri="{BB962C8B-B14F-4D97-AF65-F5344CB8AC3E}">
        <p14:creationId xmlns:p14="http://schemas.microsoft.com/office/powerpoint/2010/main" val="35304633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dissolv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par>
                                <p:cTn id="49" presetID="9"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1D5A-4EF5-1044-864D-6F1997332E03}"/>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4</a:t>
            </a:fld>
            <a:endParaRPr lang="en-GB" dirty="0"/>
          </a:p>
        </p:txBody>
      </p:sp>
      <p:sp>
        <p:nvSpPr>
          <p:cNvPr id="7" name="Freeform 6">
            <a:extLst>
              <a:ext uri="{FF2B5EF4-FFF2-40B4-BE49-F238E27FC236}">
                <a16:creationId xmlns:a16="http://schemas.microsoft.com/office/drawing/2014/main" id="{0B671EC4-C704-354E-A75B-9E1918DC2697}"/>
              </a:ext>
            </a:extLst>
          </p:cNvPr>
          <p:cNvSpPr/>
          <p:nvPr/>
        </p:nvSpPr>
        <p:spPr>
          <a:xfrm>
            <a:off x="3377277" y="1974819"/>
            <a:ext cx="2316530" cy="1158265"/>
          </a:xfrm>
          <a:custGeom>
            <a:avLst/>
            <a:gdLst>
              <a:gd name="connsiteX0" fmla="*/ 0 w 2316530"/>
              <a:gd name="connsiteY0" fmla="*/ 115827 h 1158265"/>
              <a:gd name="connsiteX1" fmla="*/ 115827 w 2316530"/>
              <a:gd name="connsiteY1" fmla="*/ 0 h 1158265"/>
              <a:gd name="connsiteX2" fmla="*/ 2200704 w 2316530"/>
              <a:gd name="connsiteY2" fmla="*/ 0 h 1158265"/>
              <a:gd name="connsiteX3" fmla="*/ 2316531 w 2316530"/>
              <a:gd name="connsiteY3" fmla="*/ 115827 h 1158265"/>
              <a:gd name="connsiteX4" fmla="*/ 2316530 w 2316530"/>
              <a:gd name="connsiteY4" fmla="*/ 1042439 h 1158265"/>
              <a:gd name="connsiteX5" fmla="*/ 2200703 w 2316530"/>
              <a:gd name="connsiteY5" fmla="*/ 1158266 h 1158265"/>
              <a:gd name="connsiteX6" fmla="*/ 115827 w 2316530"/>
              <a:gd name="connsiteY6" fmla="*/ 1158265 h 1158265"/>
              <a:gd name="connsiteX7" fmla="*/ 0 w 2316530"/>
              <a:gd name="connsiteY7" fmla="*/ 1042438 h 1158265"/>
              <a:gd name="connsiteX8" fmla="*/ 0 w 2316530"/>
              <a:gd name="connsiteY8" fmla="*/ 115827 h 11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30" h="1158265">
                <a:moveTo>
                  <a:pt x="0" y="115827"/>
                </a:moveTo>
                <a:cubicBezTo>
                  <a:pt x="0" y="51858"/>
                  <a:pt x="51858" y="0"/>
                  <a:pt x="115827" y="0"/>
                </a:cubicBezTo>
                <a:lnTo>
                  <a:pt x="2200704" y="0"/>
                </a:lnTo>
                <a:cubicBezTo>
                  <a:pt x="2264673" y="0"/>
                  <a:pt x="2316531" y="51858"/>
                  <a:pt x="2316531" y="115827"/>
                </a:cubicBezTo>
                <a:cubicBezTo>
                  <a:pt x="2316531" y="424698"/>
                  <a:pt x="2316530" y="733568"/>
                  <a:pt x="2316530" y="1042439"/>
                </a:cubicBezTo>
                <a:cubicBezTo>
                  <a:pt x="2316530" y="1106408"/>
                  <a:pt x="2264672" y="1158266"/>
                  <a:pt x="2200703" y="1158266"/>
                </a:cubicBezTo>
                <a:lnTo>
                  <a:pt x="115827" y="1158265"/>
                </a:lnTo>
                <a:cubicBezTo>
                  <a:pt x="51858" y="1158265"/>
                  <a:pt x="0" y="1106407"/>
                  <a:pt x="0" y="1042438"/>
                </a:cubicBezTo>
                <a:lnTo>
                  <a:pt x="0" y="1158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549" tIns="65674" rIns="81549" bIns="65674" numCol="1" spcCol="1270" anchor="ctr" anchorCtr="0">
            <a:noAutofit/>
          </a:bodyPr>
          <a:lstStyle/>
          <a:p>
            <a:pPr marL="0" lvl="0" indent="0" algn="ctr" defTabSz="1111250">
              <a:lnSpc>
                <a:spcPct val="90000"/>
              </a:lnSpc>
              <a:spcBef>
                <a:spcPct val="0"/>
              </a:spcBef>
              <a:spcAft>
                <a:spcPct val="35000"/>
              </a:spcAft>
              <a:buNone/>
            </a:pPr>
            <a:r>
              <a:rPr lang="ro-RO" sz="2500" kern="1200" noProof="0" dirty="0"/>
              <a:t>Orice persoană juridică care: </a:t>
            </a:r>
          </a:p>
        </p:txBody>
      </p:sp>
      <p:sp>
        <p:nvSpPr>
          <p:cNvPr id="8" name="Freeform 7">
            <a:extLst>
              <a:ext uri="{FF2B5EF4-FFF2-40B4-BE49-F238E27FC236}">
                <a16:creationId xmlns:a16="http://schemas.microsoft.com/office/drawing/2014/main" id="{A3A4824C-7708-3148-945E-9F856B97CC64}"/>
              </a:ext>
            </a:extLst>
          </p:cNvPr>
          <p:cNvSpPr/>
          <p:nvPr/>
        </p:nvSpPr>
        <p:spPr>
          <a:xfrm>
            <a:off x="3608930" y="3133084"/>
            <a:ext cx="231653" cy="868699"/>
          </a:xfrm>
          <a:custGeom>
            <a:avLst/>
            <a:gdLst/>
            <a:ahLst/>
            <a:cxnLst/>
            <a:rect l="0" t="0" r="0" b="0"/>
            <a:pathLst>
              <a:path>
                <a:moveTo>
                  <a:pt x="0" y="0"/>
                </a:moveTo>
                <a:lnTo>
                  <a:pt x="0" y="868699"/>
                </a:lnTo>
                <a:lnTo>
                  <a:pt x="231653" y="8686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E0DB57E4-206E-3F4F-86D4-C57AFAC8A886}"/>
              </a:ext>
            </a:extLst>
          </p:cNvPr>
          <p:cNvSpPr/>
          <p:nvPr/>
        </p:nvSpPr>
        <p:spPr>
          <a:xfrm>
            <a:off x="3840583" y="3422651"/>
            <a:ext cx="1853224" cy="1158265"/>
          </a:xfrm>
          <a:custGeom>
            <a:avLst/>
            <a:gdLst>
              <a:gd name="connsiteX0" fmla="*/ 0 w 1853224"/>
              <a:gd name="connsiteY0" fmla="*/ 115827 h 1158265"/>
              <a:gd name="connsiteX1" fmla="*/ 115827 w 1853224"/>
              <a:gd name="connsiteY1" fmla="*/ 0 h 1158265"/>
              <a:gd name="connsiteX2" fmla="*/ 1737398 w 1853224"/>
              <a:gd name="connsiteY2" fmla="*/ 0 h 1158265"/>
              <a:gd name="connsiteX3" fmla="*/ 1853225 w 1853224"/>
              <a:gd name="connsiteY3" fmla="*/ 115827 h 1158265"/>
              <a:gd name="connsiteX4" fmla="*/ 1853224 w 1853224"/>
              <a:gd name="connsiteY4" fmla="*/ 1042439 h 1158265"/>
              <a:gd name="connsiteX5" fmla="*/ 1737397 w 1853224"/>
              <a:gd name="connsiteY5" fmla="*/ 1158266 h 1158265"/>
              <a:gd name="connsiteX6" fmla="*/ 115827 w 1853224"/>
              <a:gd name="connsiteY6" fmla="*/ 1158265 h 1158265"/>
              <a:gd name="connsiteX7" fmla="*/ 0 w 1853224"/>
              <a:gd name="connsiteY7" fmla="*/ 1042438 h 1158265"/>
              <a:gd name="connsiteX8" fmla="*/ 0 w 1853224"/>
              <a:gd name="connsiteY8" fmla="*/ 115827 h 11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224" h="1158265">
                <a:moveTo>
                  <a:pt x="0" y="115827"/>
                </a:moveTo>
                <a:cubicBezTo>
                  <a:pt x="0" y="51858"/>
                  <a:pt x="51858" y="0"/>
                  <a:pt x="115827" y="0"/>
                </a:cubicBezTo>
                <a:lnTo>
                  <a:pt x="1737398" y="0"/>
                </a:lnTo>
                <a:cubicBezTo>
                  <a:pt x="1801367" y="0"/>
                  <a:pt x="1853225" y="51858"/>
                  <a:pt x="1853225" y="115827"/>
                </a:cubicBezTo>
                <a:cubicBezTo>
                  <a:pt x="1853225" y="424698"/>
                  <a:pt x="1853224" y="733568"/>
                  <a:pt x="1853224" y="1042439"/>
                </a:cubicBezTo>
                <a:cubicBezTo>
                  <a:pt x="1853224" y="1106408"/>
                  <a:pt x="1801366" y="1158266"/>
                  <a:pt x="1737397" y="1158266"/>
                </a:cubicBezTo>
                <a:lnTo>
                  <a:pt x="115827" y="1158265"/>
                </a:lnTo>
                <a:cubicBezTo>
                  <a:pt x="51858" y="1158265"/>
                  <a:pt x="0" y="1106407"/>
                  <a:pt x="0" y="1042438"/>
                </a:cubicBezTo>
                <a:lnTo>
                  <a:pt x="0" y="1158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214" tIns="56784" rIns="68214" bIns="56784" numCol="1" spcCol="1270" anchor="ctr" anchorCtr="0">
            <a:noAutofit/>
          </a:bodyPr>
          <a:lstStyle/>
          <a:p>
            <a:pPr marL="0" lvl="0" indent="0" algn="ctr" defTabSz="800100">
              <a:lnSpc>
                <a:spcPct val="90000"/>
              </a:lnSpc>
              <a:spcBef>
                <a:spcPct val="0"/>
              </a:spcBef>
              <a:spcAft>
                <a:spcPct val="35000"/>
              </a:spcAft>
              <a:buNone/>
            </a:pPr>
            <a:r>
              <a:rPr lang="ro-RO" sz="1800" kern="1200" noProof="0" dirty="0"/>
              <a:t>Operează în sectoarele acoperite de lege</a:t>
            </a:r>
          </a:p>
        </p:txBody>
      </p:sp>
      <p:sp>
        <p:nvSpPr>
          <p:cNvPr id="12" name="Freeform 11">
            <a:extLst>
              <a:ext uri="{FF2B5EF4-FFF2-40B4-BE49-F238E27FC236}">
                <a16:creationId xmlns:a16="http://schemas.microsoft.com/office/drawing/2014/main" id="{6E100AA1-39D8-DC4F-8952-1A47A46DD68D}"/>
              </a:ext>
            </a:extLst>
          </p:cNvPr>
          <p:cNvSpPr/>
          <p:nvPr/>
        </p:nvSpPr>
        <p:spPr>
          <a:xfrm>
            <a:off x="3608930" y="3133084"/>
            <a:ext cx="231653" cy="2316530"/>
          </a:xfrm>
          <a:custGeom>
            <a:avLst/>
            <a:gdLst/>
            <a:ahLst/>
            <a:cxnLst/>
            <a:rect l="0" t="0" r="0" b="0"/>
            <a:pathLst>
              <a:path>
                <a:moveTo>
                  <a:pt x="0" y="0"/>
                </a:moveTo>
                <a:lnTo>
                  <a:pt x="0" y="2316530"/>
                </a:lnTo>
                <a:lnTo>
                  <a:pt x="231653" y="23165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571A7962-B1A1-1943-8518-56518460F012}"/>
              </a:ext>
            </a:extLst>
          </p:cNvPr>
          <p:cNvSpPr/>
          <p:nvPr/>
        </p:nvSpPr>
        <p:spPr>
          <a:xfrm>
            <a:off x="3840583" y="4870483"/>
            <a:ext cx="1853224" cy="1158265"/>
          </a:xfrm>
          <a:custGeom>
            <a:avLst/>
            <a:gdLst>
              <a:gd name="connsiteX0" fmla="*/ 0 w 1853224"/>
              <a:gd name="connsiteY0" fmla="*/ 115827 h 1158265"/>
              <a:gd name="connsiteX1" fmla="*/ 115827 w 1853224"/>
              <a:gd name="connsiteY1" fmla="*/ 0 h 1158265"/>
              <a:gd name="connsiteX2" fmla="*/ 1737398 w 1853224"/>
              <a:gd name="connsiteY2" fmla="*/ 0 h 1158265"/>
              <a:gd name="connsiteX3" fmla="*/ 1853225 w 1853224"/>
              <a:gd name="connsiteY3" fmla="*/ 115827 h 1158265"/>
              <a:gd name="connsiteX4" fmla="*/ 1853224 w 1853224"/>
              <a:gd name="connsiteY4" fmla="*/ 1042439 h 1158265"/>
              <a:gd name="connsiteX5" fmla="*/ 1737397 w 1853224"/>
              <a:gd name="connsiteY5" fmla="*/ 1158266 h 1158265"/>
              <a:gd name="connsiteX6" fmla="*/ 115827 w 1853224"/>
              <a:gd name="connsiteY6" fmla="*/ 1158265 h 1158265"/>
              <a:gd name="connsiteX7" fmla="*/ 0 w 1853224"/>
              <a:gd name="connsiteY7" fmla="*/ 1042438 h 1158265"/>
              <a:gd name="connsiteX8" fmla="*/ 0 w 1853224"/>
              <a:gd name="connsiteY8" fmla="*/ 115827 h 11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224" h="1158265">
                <a:moveTo>
                  <a:pt x="0" y="115827"/>
                </a:moveTo>
                <a:cubicBezTo>
                  <a:pt x="0" y="51858"/>
                  <a:pt x="51858" y="0"/>
                  <a:pt x="115827" y="0"/>
                </a:cubicBezTo>
                <a:lnTo>
                  <a:pt x="1737398" y="0"/>
                </a:lnTo>
                <a:cubicBezTo>
                  <a:pt x="1801367" y="0"/>
                  <a:pt x="1853225" y="51858"/>
                  <a:pt x="1853225" y="115827"/>
                </a:cubicBezTo>
                <a:cubicBezTo>
                  <a:pt x="1853225" y="424698"/>
                  <a:pt x="1853224" y="733568"/>
                  <a:pt x="1853224" y="1042439"/>
                </a:cubicBezTo>
                <a:cubicBezTo>
                  <a:pt x="1853224" y="1106408"/>
                  <a:pt x="1801366" y="1158266"/>
                  <a:pt x="1737397" y="1158266"/>
                </a:cubicBezTo>
                <a:lnTo>
                  <a:pt x="115827" y="1158265"/>
                </a:lnTo>
                <a:cubicBezTo>
                  <a:pt x="51858" y="1158265"/>
                  <a:pt x="0" y="1106407"/>
                  <a:pt x="0" y="1042438"/>
                </a:cubicBezTo>
                <a:lnTo>
                  <a:pt x="0" y="1158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214" tIns="56784" rIns="68214" bIns="56784" numCol="1" spcCol="1270" anchor="ctr" anchorCtr="0">
            <a:noAutofit/>
          </a:bodyPr>
          <a:lstStyle/>
          <a:p>
            <a:pPr marL="0" lvl="0" indent="0" algn="ctr" defTabSz="800100">
              <a:lnSpc>
                <a:spcPct val="90000"/>
              </a:lnSpc>
              <a:spcBef>
                <a:spcPct val="0"/>
              </a:spcBef>
              <a:spcAft>
                <a:spcPct val="35000"/>
              </a:spcAft>
              <a:buNone/>
            </a:pPr>
            <a:r>
              <a:rPr lang="ro-RO" sz="1800" kern="1200" noProof="0" dirty="0"/>
              <a:t>funcționează în baza unor drepturi speciale sau exclusive</a:t>
            </a:r>
          </a:p>
        </p:txBody>
      </p:sp>
      <p:pic>
        <p:nvPicPr>
          <p:cNvPr id="14" name="Picture 13">
            <a:extLst>
              <a:ext uri="{FF2B5EF4-FFF2-40B4-BE49-F238E27FC236}">
                <a16:creationId xmlns:a16="http://schemas.microsoft.com/office/drawing/2014/main" id="{383FF535-95C1-4D4D-A0DD-C2ACCF54C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12" y="2033608"/>
            <a:ext cx="1176514" cy="1176514"/>
          </a:xfrm>
          <a:prstGeom prst="rect">
            <a:avLst/>
          </a:prstGeom>
        </p:spPr>
      </p:pic>
      <p:sp>
        <p:nvSpPr>
          <p:cNvPr id="9" name="Text Placeholder 5">
            <a:extLst>
              <a:ext uri="{FF2B5EF4-FFF2-40B4-BE49-F238E27FC236}">
                <a16:creationId xmlns:a16="http://schemas.microsoft.com/office/drawing/2014/main" id="{2FF6B064-1446-3049-BD58-1A383EFB438B}"/>
              </a:ext>
            </a:extLst>
          </p:cNvPr>
          <p:cNvSpPr txBox="1">
            <a:spLocks/>
          </p:cNvSpPr>
          <p:nvPr/>
        </p:nvSpPr>
        <p:spPr>
          <a:xfrm>
            <a:off x="717732" y="1102893"/>
            <a:ext cx="7704138" cy="83473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dirty="0" err="1"/>
              <a:t>Legea</a:t>
            </a:r>
            <a:r>
              <a:rPr lang="en-GB" b="1" dirty="0"/>
              <a:t> se </a:t>
            </a:r>
            <a:r>
              <a:rPr lang="en-GB" b="1" dirty="0" err="1"/>
              <a:t>aplică</a:t>
            </a:r>
            <a:r>
              <a:rPr lang="en-GB" b="1" dirty="0"/>
              <a:t> </a:t>
            </a:r>
            <a:r>
              <a:rPr lang="en-GB" b="1" dirty="0" err="1"/>
              <a:t>doar</a:t>
            </a:r>
            <a:r>
              <a:rPr lang="en-GB" b="1" dirty="0"/>
              <a:t> </a:t>
            </a:r>
            <a:r>
              <a:rPr lang="en-GB" b="1" dirty="0" err="1"/>
              <a:t>entităților</a:t>
            </a:r>
            <a:r>
              <a:rPr lang="en-GB" b="1" dirty="0"/>
              <a:t> </a:t>
            </a:r>
            <a:r>
              <a:rPr lang="en-GB" b="1" dirty="0" err="1"/>
              <a:t>contractante</a:t>
            </a:r>
            <a:r>
              <a:rPr lang="en-GB" b="1" dirty="0"/>
              <a:t> (EC). </a:t>
            </a:r>
          </a:p>
          <a:p>
            <a:pPr algn="ctr"/>
            <a:r>
              <a:rPr lang="en-GB" b="1" dirty="0"/>
              <a:t>Cine </a:t>
            </a:r>
            <a:r>
              <a:rPr lang="en-GB" b="1" dirty="0" err="1"/>
              <a:t>sunt</a:t>
            </a:r>
            <a:r>
              <a:rPr lang="en-GB" b="1" dirty="0"/>
              <a:t> EC conform </a:t>
            </a:r>
            <a:r>
              <a:rPr lang="en-GB" b="1" dirty="0" err="1"/>
              <a:t>Legii</a:t>
            </a:r>
            <a:r>
              <a:rPr lang="en-GB" b="1" dirty="0"/>
              <a:t> 74/2020?</a:t>
            </a:r>
            <a:endParaRPr lang="en-GB" dirty="0"/>
          </a:p>
        </p:txBody>
      </p:sp>
    </p:spTree>
    <p:extLst>
      <p:ext uri="{BB962C8B-B14F-4D97-AF65-F5344CB8AC3E}">
        <p14:creationId xmlns:p14="http://schemas.microsoft.com/office/powerpoint/2010/main" val="370153978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5</a:t>
            </a:fld>
            <a:endParaRPr lang="en-GB" dirty="0"/>
          </a:p>
        </p:txBody>
      </p:sp>
      <p:sp>
        <p:nvSpPr>
          <p:cNvPr id="7" name="Text Placeholder 6">
            <a:extLst>
              <a:ext uri="{FF2B5EF4-FFF2-40B4-BE49-F238E27FC236}">
                <a16:creationId xmlns:a16="http://schemas.microsoft.com/office/drawing/2014/main" id="{2BE8521E-9CFC-3A47-AFC6-920AF3FE812A}"/>
              </a:ext>
            </a:extLst>
          </p:cNvPr>
          <p:cNvSpPr>
            <a:spLocks noGrp="1"/>
          </p:cNvSpPr>
          <p:nvPr>
            <p:ph type="body" sz="quarter" idx="11"/>
          </p:nvPr>
        </p:nvSpPr>
        <p:spPr>
          <a:xfrm>
            <a:off x="720725" y="1910993"/>
            <a:ext cx="7704138" cy="4213582"/>
          </a:xfrm>
        </p:spPr>
        <p:txBody>
          <a:bodyPr anchor="t"/>
          <a:lstStyle/>
          <a:p>
            <a:endParaRPr lang="en-GB" dirty="0"/>
          </a:p>
          <a:p>
            <a:endParaRPr lang="en-GB" dirty="0"/>
          </a:p>
          <a:p>
            <a:endParaRPr lang="en-GB" dirty="0"/>
          </a:p>
        </p:txBody>
      </p:sp>
      <p:sp>
        <p:nvSpPr>
          <p:cNvPr id="8" name="Google Shape;305;p53">
            <a:extLst>
              <a:ext uri="{FF2B5EF4-FFF2-40B4-BE49-F238E27FC236}">
                <a16:creationId xmlns:a16="http://schemas.microsoft.com/office/drawing/2014/main" id="{0C503279-8AC1-134B-AA62-731D44E154CB}"/>
              </a:ext>
            </a:extLst>
          </p:cNvPr>
          <p:cNvSpPr txBox="1">
            <a:spLocks/>
          </p:cNvSpPr>
          <p:nvPr/>
        </p:nvSpPr>
        <p:spPr>
          <a:xfrm>
            <a:off x="801385" y="1116759"/>
            <a:ext cx="7931649" cy="557929"/>
          </a:xfrm>
          <a:prstGeom prst="rect">
            <a:avLst/>
          </a:prstGeom>
          <a:noFill/>
          <a:ln>
            <a:noFill/>
          </a:ln>
        </p:spPr>
        <p:txBody>
          <a:bodyPr spcFirstLastPara="1" vert="horz" wrap="square" lIns="91425" tIns="45700" rIns="91425" bIns="45700" rtlCol="0" anchor="ctr" anchorCtr="0">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gn="ctr">
              <a:lnSpc>
                <a:spcPct val="90000"/>
              </a:lnSpc>
              <a:spcBef>
                <a:spcPts val="0"/>
              </a:spcBef>
              <a:spcAft>
                <a:spcPts val="0"/>
              </a:spcAft>
              <a:buClr>
                <a:srgbClr val="002060"/>
              </a:buClr>
              <a:buSzPts val="2400"/>
              <a:buFont typeface="Times New Roman"/>
              <a:buNone/>
            </a:pPr>
            <a:r>
              <a:rPr lang="ro-RO" sz="2000" dirty="0">
                <a:solidFill>
                  <a:schemeClr val="accent6"/>
                </a:solidFill>
                <a:latin typeface="Franklin Gothic Medium" panose="020B0603020102020204" pitchFamily="34" charset="0"/>
                <a:ea typeface="Arial"/>
                <a:cs typeface="Arial"/>
                <a:sym typeface="Arial"/>
              </a:rPr>
              <a:t>CE ÎNSEAMNĂ DREPTURI SPECIALE SAU EXCLUSIVE?</a:t>
            </a:r>
            <a:endParaRPr lang="ro-RO" sz="2000" dirty="0">
              <a:solidFill>
                <a:srgbClr val="002060"/>
              </a:solidFill>
              <a:latin typeface="Arial"/>
              <a:ea typeface="Arial"/>
              <a:cs typeface="Arial"/>
              <a:sym typeface="Arial"/>
            </a:endParaRPr>
          </a:p>
        </p:txBody>
      </p:sp>
      <p:sp>
        <p:nvSpPr>
          <p:cNvPr id="13" name="Title 1">
            <a:extLst>
              <a:ext uri="{FF2B5EF4-FFF2-40B4-BE49-F238E27FC236}">
                <a16:creationId xmlns:a16="http://schemas.microsoft.com/office/drawing/2014/main" id="{B9E01078-022C-7446-87EB-0D7BE74F7F27}"/>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9" name="Freeform 8">
            <a:extLst>
              <a:ext uri="{FF2B5EF4-FFF2-40B4-BE49-F238E27FC236}">
                <a16:creationId xmlns:a16="http://schemas.microsoft.com/office/drawing/2014/main" id="{EF6A6009-4CDF-894B-BFBB-A14F7E1117BD}"/>
              </a:ext>
            </a:extLst>
          </p:cNvPr>
          <p:cNvSpPr/>
          <p:nvPr/>
        </p:nvSpPr>
        <p:spPr>
          <a:xfrm>
            <a:off x="934949" y="1839344"/>
            <a:ext cx="1043876" cy="1491251"/>
          </a:xfrm>
          <a:custGeom>
            <a:avLst/>
            <a:gdLst>
              <a:gd name="connsiteX0" fmla="*/ 0 w 1491250"/>
              <a:gd name="connsiteY0" fmla="*/ 0 h 1043875"/>
              <a:gd name="connsiteX1" fmla="*/ 969313 w 1491250"/>
              <a:gd name="connsiteY1" fmla="*/ 0 h 1043875"/>
              <a:gd name="connsiteX2" fmla="*/ 1491250 w 1491250"/>
              <a:gd name="connsiteY2" fmla="*/ 521938 h 1043875"/>
              <a:gd name="connsiteX3" fmla="*/ 969313 w 1491250"/>
              <a:gd name="connsiteY3" fmla="*/ 1043875 h 1043875"/>
              <a:gd name="connsiteX4" fmla="*/ 0 w 1491250"/>
              <a:gd name="connsiteY4" fmla="*/ 1043875 h 1043875"/>
              <a:gd name="connsiteX5" fmla="*/ 521938 w 1491250"/>
              <a:gd name="connsiteY5" fmla="*/ 521938 h 1043875"/>
              <a:gd name="connsiteX6" fmla="*/ 0 w 1491250"/>
              <a:gd name="connsiteY6" fmla="*/ 0 h 10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250" h="1043875">
                <a:moveTo>
                  <a:pt x="1491249" y="0"/>
                </a:moveTo>
                <a:lnTo>
                  <a:pt x="1491249" y="678519"/>
                </a:lnTo>
                <a:lnTo>
                  <a:pt x="745624" y="1043875"/>
                </a:lnTo>
                <a:lnTo>
                  <a:pt x="1" y="678519"/>
                </a:lnTo>
                <a:lnTo>
                  <a:pt x="1" y="0"/>
                </a:lnTo>
                <a:lnTo>
                  <a:pt x="745624" y="365357"/>
                </a:lnTo>
                <a:lnTo>
                  <a:pt x="149124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86" tIns="541624" rIns="19685" bIns="541622" numCol="1" spcCol="1270" anchor="ctr" anchorCtr="0">
            <a:noAutofit/>
          </a:bodyPr>
          <a:lstStyle/>
          <a:p>
            <a:pPr marL="0" lvl="0" indent="0" algn="ctr" defTabSz="1377950">
              <a:lnSpc>
                <a:spcPct val="90000"/>
              </a:lnSpc>
              <a:spcBef>
                <a:spcPct val="0"/>
              </a:spcBef>
              <a:spcAft>
                <a:spcPct val="35000"/>
              </a:spcAft>
              <a:buNone/>
            </a:pPr>
            <a:endParaRPr lang="ro-RO" sz="3100" kern="1200" noProof="0" dirty="0"/>
          </a:p>
        </p:txBody>
      </p:sp>
      <p:sp>
        <p:nvSpPr>
          <p:cNvPr id="10" name="Freeform 9">
            <a:extLst>
              <a:ext uri="{FF2B5EF4-FFF2-40B4-BE49-F238E27FC236}">
                <a16:creationId xmlns:a16="http://schemas.microsoft.com/office/drawing/2014/main" id="{579355AD-9999-F749-A539-44E2BADD6B3F}"/>
              </a:ext>
            </a:extLst>
          </p:cNvPr>
          <p:cNvSpPr/>
          <p:nvPr/>
        </p:nvSpPr>
        <p:spPr>
          <a:xfrm>
            <a:off x="1978824" y="1839345"/>
            <a:ext cx="6300743" cy="969314"/>
          </a:xfrm>
          <a:custGeom>
            <a:avLst/>
            <a:gdLst>
              <a:gd name="connsiteX0" fmla="*/ 161555 w 969313"/>
              <a:gd name="connsiteY0" fmla="*/ 0 h 6300742"/>
              <a:gd name="connsiteX1" fmla="*/ 807758 w 969313"/>
              <a:gd name="connsiteY1" fmla="*/ 0 h 6300742"/>
              <a:gd name="connsiteX2" fmla="*/ 969313 w 969313"/>
              <a:gd name="connsiteY2" fmla="*/ 161555 h 6300742"/>
              <a:gd name="connsiteX3" fmla="*/ 969313 w 969313"/>
              <a:gd name="connsiteY3" fmla="*/ 6300742 h 6300742"/>
              <a:gd name="connsiteX4" fmla="*/ 969313 w 969313"/>
              <a:gd name="connsiteY4" fmla="*/ 6300742 h 6300742"/>
              <a:gd name="connsiteX5" fmla="*/ 0 w 969313"/>
              <a:gd name="connsiteY5" fmla="*/ 6300742 h 6300742"/>
              <a:gd name="connsiteX6" fmla="*/ 0 w 969313"/>
              <a:gd name="connsiteY6" fmla="*/ 6300742 h 6300742"/>
              <a:gd name="connsiteX7" fmla="*/ 0 w 969313"/>
              <a:gd name="connsiteY7" fmla="*/ 161555 h 6300742"/>
              <a:gd name="connsiteX8" fmla="*/ 161555 w 969313"/>
              <a:gd name="connsiteY8" fmla="*/ 0 h 630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313" h="6300742">
                <a:moveTo>
                  <a:pt x="969313" y="1050144"/>
                </a:moveTo>
                <a:lnTo>
                  <a:pt x="969313" y="5250598"/>
                </a:lnTo>
                <a:cubicBezTo>
                  <a:pt x="969313" y="5830572"/>
                  <a:pt x="958185" y="6300739"/>
                  <a:pt x="944459" y="6300739"/>
                </a:cubicBezTo>
                <a:lnTo>
                  <a:pt x="0" y="6300739"/>
                </a:lnTo>
                <a:lnTo>
                  <a:pt x="0" y="6300739"/>
                </a:lnTo>
                <a:lnTo>
                  <a:pt x="0" y="3"/>
                </a:lnTo>
                <a:lnTo>
                  <a:pt x="0" y="3"/>
                </a:lnTo>
                <a:lnTo>
                  <a:pt x="944459" y="3"/>
                </a:lnTo>
                <a:cubicBezTo>
                  <a:pt x="958185" y="3"/>
                  <a:pt x="969313" y="470170"/>
                  <a:pt x="969313" y="105014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0653" rIns="60653" bIns="60654" numCol="1" spcCol="1270" anchor="ctr" anchorCtr="0">
            <a:noAutofit/>
          </a:bodyPr>
          <a:lstStyle/>
          <a:p>
            <a:pPr marL="228600" lvl="1" indent="-228600" algn="l" defTabSz="933450">
              <a:lnSpc>
                <a:spcPct val="90000"/>
              </a:lnSpc>
              <a:spcBef>
                <a:spcPct val="0"/>
              </a:spcBef>
              <a:spcAft>
                <a:spcPct val="15000"/>
              </a:spcAft>
              <a:buChar char="•"/>
            </a:pPr>
            <a:r>
              <a:rPr lang="ro-RO" sz="2100" kern="1200" noProof="0" dirty="0"/>
              <a:t>Conferit prin lege, act normativ sau act administrativ;</a:t>
            </a:r>
          </a:p>
        </p:txBody>
      </p:sp>
      <p:sp>
        <p:nvSpPr>
          <p:cNvPr id="11" name="Freeform 10">
            <a:extLst>
              <a:ext uri="{FF2B5EF4-FFF2-40B4-BE49-F238E27FC236}">
                <a16:creationId xmlns:a16="http://schemas.microsoft.com/office/drawing/2014/main" id="{72A09A77-CC0C-A54D-A57F-60FCC4B25D1D}"/>
              </a:ext>
            </a:extLst>
          </p:cNvPr>
          <p:cNvSpPr/>
          <p:nvPr/>
        </p:nvSpPr>
        <p:spPr>
          <a:xfrm>
            <a:off x="934949" y="3134946"/>
            <a:ext cx="1043876" cy="1491251"/>
          </a:xfrm>
          <a:custGeom>
            <a:avLst/>
            <a:gdLst>
              <a:gd name="connsiteX0" fmla="*/ 0 w 1491250"/>
              <a:gd name="connsiteY0" fmla="*/ 0 h 1043875"/>
              <a:gd name="connsiteX1" fmla="*/ 969313 w 1491250"/>
              <a:gd name="connsiteY1" fmla="*/ 0 h 1043875"/>
              <a:gd name="connsiteX2" fmla="*/ 1491250 w 1491250"/>
              <a:gd name="connsiteY2" fmla="*/ 521938 h 1043875"/>
              <a:gd name="connsiteX3" fmla="*/ 969313 w 1491250"/>
              <a:gd name="connsiteY3" fmla="*/ 1043875 h 1043875"/>
              <a:gd name="connsiteX4" fmla="*/ 0 w 1491250"/>
              <a:gd name="connsiteY4" fmla="*/ 1043875 h 1043875"/>
              <a:gd name="connsiteX5" fmla="*/ 521938 w 1491250"/>
              <a:gd name="connsiteY5" fmla="*/ 521938 h 1043875"/>
              <a:gd name="connsiteX6" fmla="*/ 0 w 1491250"/>
              <a:gd name="connsiteY6" fmla="*/ 0 h 10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250" h="1043875">
                <a:moveTo>
                  <a:pt x="1491249" y="0"/>
                </a:moveTo>
                <a:lnTo>
                  <a:pt x="1491249" y="678519"/>
                </a:lnTo>
                <a:lnTo>
                  <a:pt x="745624" y="1043875"/>
                </a:lnTo>
                <a:lnTo>
                  <a:pt x="1" y="678519"/>
                </a:lnTo>
                <a:lnTo>
                  <a:pt x="1" y="0"/>
                </a:lnTo>
                <a:lnTo>
                  <a:pt x="745624" y="365357"/>
                </a:lnTo>
                <a:lnTo>
                  <a:pt x="149124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86" tIns="541624" rIns="19685" bIns="541622" numCol="1" spcCol="1270" anchor="ctr" anchorCtr="0">
            <a:noAutofit/>
          </a:bodyPr>
          <a:lstStyle/>
          <a:p>
            <a:pPr marL="0" lvl="0" indent="0" algn="ctr" defTabSz="1377950">
              <a:lnSpc>
                <a:spcPct val="90000"/>
              </a:lnSpc>
              <a:spcBef>
                <a:spcPct val="0"/>
              </a:spcBef>
              <a:spcAft>
                <a:spcPct val="35000"/>
              </a:spcAft>
              <a:buNone/>
            </a:pPr>
            <a:endParaRPr lang="ro-RO" sz="3100" kern="1200" noProof="0" dirty="0"/>
          </a:p>
        </p:txBody>
      </p:sp>
      <p:sp>
        <p:nvSpPr>
          <p:cNvPr id="12" name="Freeform 11">
            <a:extLst>
              <a:ext uri="{FF2B5EF4-FFF2-40B4-BE49-F238E27FC236}">
                <a16:creationId xmlns:a16="http://schemas.microsoft.com/office/drawing/2014/main" id="{ED7462DA-68C3-7F4F-8C44-C5C22A9EE0CA}"/>
              </a:ext>
            </a:extLst>
          </p:cNvPr>
          <p:cNvSpPr/>
          <p:nvPr/>
        </p:nvSpPr>
        <p:spPr>
          <a:xfrm>
            <a:off x="1978824" y="3134947"/>
            <a:ext cx="6300743" cy="969314"/>
          </a:xfrm>
          <a:custGeom>
            <a:avLst/>
            <a:gdLst>
              <a:gd name="connsiteX0" fmla="*/ 161555 w 969313"/>
              <a:gd name="connsiteY0" fmla="*/ 0 h 6300742"/>
              <a:gd name="connsiteX1" fmla="*/ 807758 w 969313"/>
              <a:gd name="connsiteY1" fmla="*/ 0 h 6300742"/>
              <a:gd name="connsiteX2" fmla="*/ 969313 w 969313"/>
              <a:gd name="connsiteY2" fmla="*/ 161555 h 6300742"/>
              <a:gd name="connsiteX3" fmla="*/ 969313 w 969313"/>
              <a:gd name="connsiteY3" fmla="*/ 6300742 h 6300742"/>
              <a:gd name="connsiteX4" fmla="*/ 969313 w 969313"/>
              <a:gd name="connsiteY4" fmla="*/ 6300742 h 6300742"/>
              <a:gd name="connsiteX5" fmla="*/ 0 w 969313"/>
              <a:gd name="connsiteY5" fmla="*/ 6300742 h 6300742"/>
              <a:gd name="connsiteX6" fmla="*/ 0 w 969313"/>
              <a:gd name="connsiteY6" fmla="*/ 6300742 h 6300742"/>
              <a:gd name="connsiteX7" fmla="*/ 0 w 969313"/>
              <a:gd name="connsiteY7" fmla="*/ 161555 h 6300742"/>
              <a:gd name="connsiteX8" fmla="*/ 161555 w 969313"/>
              <a:gd name="connsiteY8" fmla="*/ 0 h 630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313" h="6300742">
                <a:moveTo>
                  <a:pt x="969313" y="1050144"/>
                </a:moveTo>
                <a:lnTo>
                  <a:pt x="969313" y="5250598"/>
                </a:lnTo>
                <a:cubicBezTo>
                  <a:pt x="969313" y="5830572"/>
                  <a:pt x="958185" y="6300739"/>
                  <a:pt x="944459" y="6300739"/>
                </a:cubicBezTo>
                <a:lnTo>
                  <a:pt x="0" y="6300739"/>
                </a:lnTo>
                <a:lnTo>
                  <a:pt x="0" y="6300739"/>
                </a:lnTo>
                <a:lnTo>
                  <a:pt x="0" y="3"/>
                </a:lnTo>
                <a:lnTo>
                  <a:pt x="0" y="3"/>
                </a:lnTo>
                <a:lnTo>
                  <a:pt x="944459" y="3"/>
                </a:lnTo>
                <a:cubicBezTo>
                  <a:pt x="958185" y="3"/>
                  <a:pt x="969313" y="470170"/>
                  <a:pt x="969313" y="105014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0653" rIns="60653" bIns="60654"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ro-RO" sz="2100" kern="1200" dirty="0">
                <a:solidFill>
                  <a:schemeClr val="tx1"/>
                </a:solidFill>
              </a:rPr>
              <a:t>Conferit fără un concurs sau competiție bazat pe criterii de atribuire obiective;</a:t>
            </a:r>
            <a:endParaRPr lang="ro-RO" sz="2100" kern="1200" noProof="0" dirty="0"/>
          </a:p>
        </p:txBody>
      </p:sp>
      <p:sp>
        <p:nvSpPr>
          <p:cNvPr id="14" name="Freeform 13">
            <a:extLst>
              <a:ext uri="{FF2B5EF4-FFF2-40B4-BE49-F238E27FC236}">
                <a16:creationId xmlns:a16="http://schemas.microsoft.com/office/drawing/2014/main" id="{ED46C5C4-0A05-8546-9BFD-724306C243F6}"/>
              </a:ext>
            </a:extLst>
          </p:cNvPr>
          <p:cNvSpPr/>
          <p:nvPr/>
        </p:nvSpPr>
        <p:spPr>
          <a:xfrm>
            <a:off x="934949" y="4430548"/>
            <a:ext cx="1043876" cy="1491251"/>
          </a:xfrm>
          <a:custGeom>
            <a:avLst/>
            <a:gdLst>
              <a:gd name="connsiteX0" fmla="*/ 0 w 1491250"/>
              <a:gd name="connsiteY0" fmla="*/ 0 h 1043875"/>
              <a:gd name="connsiteX1" fmla="*/ 969313 w 1491250"/>
              <a:gd name="connsiteY1" fmla="*/ 0 h 1043875"/>
              <a:gd name="connsiteX2" fmla="*/ 1491250 w 1491250"/>
              <a:gd name="connsiteY2" fmla="*/ 521938 h 1043875"/>
              <a:gd name="connsiteX3" fmla="*/ 969313 w 1491250"/>
              <a:gd name="connsiteY3" fmla="*/ 1043875 h 1043875"/>
              <a:gd name="connsiteX4" fmla="*/ 0 w 1491250"/>
              <a:gd name="connsiteY4" fmla="*/ 1043875 h 1043875"/>
              <a:gd name="connsiteX5" fmla="*/ 521938 w 1491250"/>
              <a:gd name="connsiteY5" fmla="*/ 521938 h 1043875"/>
              <a:gd name="connsiteX6" fmla="*/ 0 w 1491250"/>
              <a:gd name="connsiteY6" fmla="*/ 0 h 10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250" h="1043875">
                <a:moveTo>
                  <a:pt x="1491249" y="0"/>
                </a:moveTo>
                <a:lnTo>
                  <a:pt x="1491249" y="678519"/>
                </a:lnTo>
                <a:lnTo>
                  <a:pt x="745624" y="1043875"/>
                </a:lnTo>
                <a:lnTo>
                  <a:pt x="1" y="678519"/>
                </a:lnTo>
                <a:lnTo>
                  <a:pt x="1" y="0"/>
                </a:lnTo>
                <a:lnTo>
                  <a:pt x="745624" y="365357"/>
                </a:lnTo>
                <a:lnTo>
                  <a:pt x="149124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86" tIns="541624" rIns="19685" bIns="541622" numCol="1" spcCol="1270" anchor="ctr" anchorCtr="0">
            <a:noAutofit/>
          </a:bodyPr>
          <a:lstStyle/>
          <a:p>
            <a:pPr marL="0" lvl="0" indent="0" algn="ctr" defTabSz="1377950">
              <a:lnSpc>
                <a:spcPct val="90000"/>
              </a:lnSpc>
              <a:spcBef>
                <a:spcPct val="0"/>
              </a:spcBef>
              <a:spcAft>
                <a:spcPct val="35000"/>
              </a:spcAft>
              <a:buNone/>
            </a:pPr>
            <a:endParaRPr lang="ro-RO" sz="3100" kern="1200" noProof="0" dirty="0"/>
          </a:p>
        </p:txBody>
      </p:sp>
      <p:sp>
        <p:nvSpPr>
          <p:cNvPr id="15" name="Freeform 14">
            <a:extLst>
              <a:ext uri="{FF2B5EF4-FFF2-40B4-BE49-F238E27FC236}">
                <a16:creationId xmlns:a16="http://schemas.microsoft.com/office/drawing/2014/main" id="{9E198D2E-DCC7-0C46-AFFA-08A71022FC3E}"/>
              </a:ext>
            </a:extLst>
          </p:cNvPr>
          <p:cNvSpPr/>
          <p:nvPr/>
        </p:nvSpPr>
        <p:spPr>
          <a:xfrm>
            <a:off x="1978824" y="4430549"/>
            <a:ext cx="6300743" cy="969314"/>
          </a:xfrm>
          <a:custGeom>
            <a:avLst/>
            <a:gdLst>
              <a:gd name="connsiteX0" fmla="*/ 161555 w 969313"/>
              <a:gd name="connsiteY0" fmla="*/ 0 h 6300742"/>
              <a:gd name="connsiteX1" fmla="*/ 807758 w 969313"/>
              <a:gd name="connsiteY1" fmla="*/ 0 h 6300742"/>
              <a:gd name="connsiteX2" fmla="*/ 969313 w 969313"/>
              <a:gd name="connsiteY2" fmla="*/ 161555 h 6300742"/>
              <a:gd name="connsiteX3" fmla="*/ 969313 w 969313"/>
              <a:gd name="connsiteY3" fmla="*/ 6300742 h 6300742"/>
              <a:gd name="connsiteX4" fmla="*/ 969313 w 969313"/>
              <a:gd name="connsiteY4" fmla="*/ 6300742 h 6300742"/>
              <a:gd name="connsiteX5" fmla="*/ 0 w 969313"/>
              <a:gd name="connsiteY5" fmla="*/ 6300742 h 6300742"/>
              <a:gd name="connsiteX6" fmla="*/ 0 w 969313"/>
              <a:gd name="connsiteY6" fmla="*/ 6300742 h 6300742"/>
              <a:gd name="connsiteX7" fmla="*/ 0 w 969313"/>
              <a:gd name="connsiteY7" fmla="*/ 161555 h 6300742"/>
              <a:gd name="connsiteX8" fmla="*/ 161555 w 969313"/>
              <a:gd name="connsiteY8" fmla="*/ 0 h 630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313" h="6300742">
                <a:moveTo>
                  <a:pt x="969313" y="1050144"/>
                </a:moveTo>
                <a:lnTo>
                  <a:pt x="969313" y="5250598"/>
                </a:lnTo>
                <a:cubicBezTo>
                  <a:pt x="969313" y="5830572"/>
                  <a:pt x="958185" y="6300739"/>
                  <a:pt x="944459" y="6300739"/>
                </a:cubicBezTo>
                <a:lnTo>
                  <a:pt x="0" y="6300739"/>
                </a:lnTo>
                <a:lnTo>
                  <a:pt x="0" y="6300739"/>
                </a:lnTo>
                <a:lnTo>
                  <a:pt x="0" y="3"/>
                </a:lnTo>
                <a:lnTo>
                  <a:pt x="0" y="3"/>
                </a:lnTo>
                <a:lnTo>
                  <a:pt x="944459" y="3"/>
                </a:lnTo>
                <a:cubicBezTo>
                  <a:pt x="958185" y="3"/>
                  <a:pt x="969313" y="470170"/>
                  <a:pt x="969313" y="105014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0653" rIns="60653" bIns="60654" numCol="1" spcCol="1270" anchor="ctr" anchorCtr="0">
            <a:noAutofit/>
          </a:bodyPr>
          <a:lstStyle/>
          <a:p>
            <a:pPr marL="228600" lvl="1" indent="-228600" algn="l" defTabSz="933450">
              <a:lnSpc>
                <a:spcPct val="90000"/>
              </a:lnSpc>
              <a:spcBef>
                <a:spcPct val="0"/>
              </a:spcBef>
              <a:spcAft>
                <a:spcPct val="15000"/>
              </a:spcAft>
              <a:buChar char="•"/>
            </a:pPr>
            <a:r>
              <a:rPr lang="ro-RO" sz="2100" kern="1200" noProof="0" dirty="0"/>
              <a:t>Are ca efect obligarea de a presta/livra în sectoarele acoperite de lege, în schimbul lipsei concurenței;</a:t>
            </a:r>
          </a:p>
        </p:txBody>
      </p:sp>
    </p:spTree>
    <p:extLst>
      <p:ext uri="{BB962C8B-B14F-4D97-AF65-F5344CB8AC3E}">
        <p14:creationId xmlns:p14="http://schemas.microsoft.com/office/powerpoint/2010/main" val="3457556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1D5A-4EF5-1044-864D-6F1997332E03}"/>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6</a:t>
            </a:fld>
            <a:endParaRPr lang="en-GB" dirty="0"/>
          </a:p>
        </p:txBody>
      </p:sp>
      <p:sp>
        <p:nvSpPr>
          <p:cNvPr id="7" name="Freeform 6">
            <a:extLst>
              <a:ext uri="{FF2B5EF4-FFF2-40B4-BE49-F238E27FC236}">
                <a16:creationId xmlns:a16="http://schemas.microsoft.com/office/drawing/2014/main" id="{3863EA35-89A3-3B41-9867-071A7492AE1A}"/>
              </a:ext>
            </a:extLst>
          </p:cNvPr>
          <p:cNvSpPr/>
          <p:nvPr/>
        </p:nvSpPr>
        <p:spPr>
          <a:xfrm>
            <a:off x="2354041" y="2107849"/>
            <a:ext cx="5363402" cy="1135893"/>
          </a:xfrm>
          <a:custGeom>
            <a:avLst/>
            <a:gdLst>
              <a:gd name="connsiteX0" fmla="*/ 0 w 5363402"/>
              <a:gd name="connsiteY0" fmla="*/ 0 h 1135891"/>
              <a:gd name="connsiteX1" fmla="*/ 4795457 w 5363402"/>
              <a:gd name="connsiteY1" fmla="*/ 0 h 1135891"/>
              <a:gd name="connsiteX2" fmla="*/ 5363402 w 5363402"/>
              <a:gd name="connsiteY2" fmla="*/ 567946 h 1135891"/>
              <a:gd name="connsiteX3" fmla="*/ 4795457 w 5363402"/>
              <a:gd name="connsiteY3" fmla="*/ 1135891 h 1135891"/>
              <a:gd name="connsiteX4" fmla="*/ 0 w 5363402"/>
              <a:gd name="connsiteY4" fmla="*/ 1135891 h 1135891"/>
              <a:gd name="connsiteX5" fmla="*/ 0 w 5363402"/>
              <a:gd name="connsiteY5" fmla="*/ 0 h 1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402" h="1135891">
                <a:moveTo>
                  <a:pt x="5363402" y="1135890"/>
                </a:moveTo>
                <a:lnTo>
                  <a:pt x="567945" y="1135890"/>
                </a:lnTo>
                <a:lnTo>
                  <a:pt x="0" y="567945"/>
                </a:lnTo>
                <a:lnTo>
                  <a:pt x="567945" y="1"/>
                </a:lnTo>
                <a:lnTo>
                  <a:pt x="5363402" y="1"/>
                </a:lnTo>
                <a:lnTo>
                  <a:pt x="5363402" y="113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4869" tIns="91441" rIns="170688" bIns="91441" numCol="1" spcCol="1270" anchor="ctr" anchorCtr="0">
            <a:noAutofit/>
          </a:bodyPr>
          <a:lstStyle/>
          <a:p>
            <a:pPr marL="0" lvl="0" indent="0" algn="ctr" defTabSz="1066800">
              <a:lnSpc>
                <a:spcPct val="90000"/>
              </a:lnSpc>
              <a:spcBef>
                <a:spcPct val="0"/>
              </a:spcBef>
              <a:spcAft>
                <a:spcPct val="35000"/>
              </a:spcAft>
              <a:buNone/>
            </a:pPr>
            <a:r>
              <a:rPr lang="ro-RO" sz="2400" kern="1200" noProof="0" dirty="0"/>
              <a:t>Autorități contractante OSAL</a:t>
            </a:r>
          </a:p>
        </p:txBody>
      </p:sp>
      <p:sp>
        <p:nvSpPr>
          <p:cNvPr id="8" name="Oval 7">
            <a:extLst>
              <a:ext uri="{FF2B5EF4-FFF2-40B4-BE49-F238E27FC236}">
                <a16:creationId xmlns:a16="http://schemas.microsoft.com/office/drawing/2014/main" id="{DB7F3F23-774A-6247-A8ED-B3529F5A278D}"/>
              </a:ext>
            </a:extLst>
          </p:cNvPr>
          <p:cNvSpPr/>
          <p:nvPr/>
        </p:nvSpPr>
        <p:spPr>
          <a:xfrm>
            <a:off x="1786095" y="2107850"/>
            <a:ext cx="1135891" cy="1135891"/>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6F49F8CD-31F6-7641-A756-AD4C7503D13F}"/>
              </a:ext>
            </a:extLst>
          </p:cNvPr>
          <p:cNvSpPr/>
          <p:nvPr/>
        </p:nvSpPr>
        <p:spPr>
          <a:xfrm>
            <a:off x="2354041" y="3582812"/>
            <a:ext cx="5363402" cy="1135892"/>
          </a:xfrm>
          <a:custGeom>
            <a:avLst/>
            <a:gdLst>
              <a:gd name="connsiteX0" fmla="*/ 0 w 5363402"/>
              <a:gd name="connsiteY0" fmla="*/ 0 h 1135891"/>
              <a:gd name="connsiteX1" fmla="*/ 4795457 w 5363402"/>
              <a:gd name="connsiteY1" fmla="*/ 0 h 1135891"/>
              <a:gd name="connsiteX2" fmla="*/ 5363402 w 5363402"/>
              <a:gd name="connsiteY2" fmla="*/ 567946 h 1135891"/>
              <a:gd name="connsiteX3" fmla="*/ 4795457 w 5363402"/>
              <a:gd name="connsiteY3" fmla="*/ 1135891 h 1135891"/>
              <a:gd name="connsiteX4" fmla="*/ 0 w 5363402"/>
              <a:gd name="connsiteY4" fmla="*/ 1135891 h 1135891"/>
              <a:gd name="connsiteX5" fmla="*/ 0 w 5363402"/>
              <a:gd name="connsiteY5" fmla="*/ 0 h 1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402" h="1135891">
                <a:moveTo>
                  <a:pt x="5363402" y="1135890"/>
                </a:moveTo>
                <a:lnTo>
                  <a:pt x="567945" y="1135890"/>
                </a:lnTo>
                <a:lnTo>
                  <a:pt x="0" y="567945"/>
                </a:lnTo>
                <a:lnTo>
                  <a:pt x="567945" y="1"/>
                </a:lnTo>
                <a:lnTo>
                  <a:pt x="5363402" y="1"/>
                </a:lnTo>
                <a:lnTo>
                  <a:pt x="5363402" y="113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4869" tIns="91441" rIns="170688" bIns="91440" numCol="1" spcCol="1270" anchor="ctr" anchorCtr="0">
            <a:noAutofit/>
          </a:bodyPr>
          <a:lstStyle/>
          <a:p>
            <a:pPr marL="0" lvl="0" indent="0" algn="ctr" defTabSz="1066800">
              <a:lnSpc>
                <a:spcPct val="90000"/>
              </a:lnSpc>
              <a:spcBef>
                <a:spcPct val="0"/>
              </a:spcBef>
              <a:spcAft>
                <a:spcPct val="35000"/>
              </a:spcAft>
              <a:buNone/>
            </a:pPr>
            <a:r>
              <a:rPr lang="ro-RO" sz="2400" kern="1200" noProof="0" dirty="0"/>
              <a:t>Întreprinderi publice OSAL</a:t>
            </a:r>
          </a:p>
        </p:txBody>
      </p:sp>
      <p:sp>
        <p:nvSpPr>
          <p:cNvPr id="11" name="Oval 10">
            <a:extLst>
              <a:ext uri="{FF2B5EF4-FFF2-40B4-BE49-F238E27FC236}">
                <a16:creationId xmlns:a16="http://schemas.microsoft.com/office/drawing/2014/main" id="{FCD15405-5B32-1A4C-9807-DB56D56C58AD}"/>
              </a:ext>
            </a:extLst>
          </p:cNvPr>
          <p:cNvSpPr/>
          <p:nvPr/>
        </p:nvSpPr>
        <p:spPr>
          <a:xfrm>
            <a:off x="1786095" y="3582813"/>
            <a:ext cx="1135891" cy="1135891"/>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a:extLst>
              <a:ext uri="{FF2B5EF4-FFF2-40B4-BE49-F238E27FC236}">
                <a16:creationId xmlns:a16="http://schemas.microsoft.com/office/drawing/2014/main" id="{8AB11824-1FE5-C84F-9ABF-649A65B9F343}"/>
              </a:ext>
            </a:extLst>
          </p:cNvPr>
          <p:cNvSpPr/>
          <p:nvPr/>
        </p:nvSpPr>
        <p:spPr>
          <a:xfrm>
            <a:off x="2354041" y="5057776"/>
            <a:ext cx="5363402" cy="1135892"/>
          </a:xfrm>
          <a:custGeom>
            <a:avLst/>
            <a:gdLst>
              <a:gd name="connsiteX0" fmla="*/ 0 w 5363402"/>
              <a:gd name="connsiteY0" fmla="*/ 0 h 1135891"/>
              <a:gd name="connsiteX1" fmla="*/ 4795457 w 5363402"/>
              <a:gd name="connsiteY1" fmla="*/ 0 h 1135891"/>
              <a:gd name="connsiteX2" fmla="*/ 5363402 w 5363402"/>
              <a:gd name="connsiteY2" fmla="*/ 567946 h 1135891"/>
              <a:gd name="connsiteX3" fmla="*/ 4795457 w 5363402"/>
              <a:gd name="connsiteY3" fmla="*/ 1135891 h 1135891"/>
              <a:gd name="connsiteX4" fmla="*/ 0 w 5363402"/>
              <a:gd name="connsiteY4" fmla="*/ 1135891 h 1135891"/>
              <a:gd name="connsiteX5" fmla="*/ 0 w 5363402"/>
              <a:gd name="connsiteY5" fmla="*/ 0 h 1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402" h="1135891">
                <a:moveTo>
                  <a:pt x="5363402" y="1135890"/>
                </a:moveTo>
                <a:lnTo>
                  <a:pt x="567945" y="1135890"/>
                </a:lnTo>
                <a:lnTo>
                  <a:pt x="0" y="567945"/>
                </a:lnTo>
                <a:lnTo>
                  <a:pt x="567945" y="1"/>
                </a:lnTo>
                <a:lnTo>
                  <a:pt x="5363402" y="1"/>
                </a:lnTo>
                <a:lnTo>
                  <a:pt x="5363402" y="113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4869" tIns="91441" rIns="170688" bIns="91440" numCol="1" spcCol="1270" anchor="ctr" anchorCtr="0">
            <a:noAutofit/>
          </a:bodyPr>
          <a:lstStyle/>
          <a:p>
            <a:pPr marL="0" lvl="0" indent="0" algn="ctr" defTabSz="1066800">
              <a:lnSpc>
                <a:spcPct val="90000"/>
              </a:lnSpc>
              <a:spcBef>
                <a:spcPct val="0"/>
              </a:spcBef>
              <a:spcAft>
                <a:spcPct val="35000"/>
              </a:spcAft>
              <a:buNone/>
            </a:pPr>
            <a:r>
              <a:rPr lang="ro-RO" sz="2400" kern="1200" noProof="0" dirty="0"/>
              <a:t>Orice persoană juridică OSAL în baza unui dr. special sau exclusiv</a:t>
            </a:r>
          </a:p>
        </p:txBody>
      </p:sp>
      <p:sp>
        <p:nvSpPr>
          <p:cNvPr id="14" name="Oval 13">
            <a:extLst>
              <a:ext uri="{FF2B5EF4-FFF2-40B4-BE49-F238E27FC236}">
                <a16:creationId xmlns:a16="http://schemas.microsoft.com/office/drawing/2014/main" id="{A6AFDD85-C32C-1445-A8E8-5CD477A452FA}"/>
              </a:ext>
            </a:extLst>
          </p:cNvPr>
          <p:cNvSpPr/>
          <p:nvPr/>
        </p:nvSpPr>
        <p:spPr>
          <a:xfrm>
            <a:off x="1786095" y="5057777"/>
            <a:ext cx="1135891" cy="113589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Text Placeholder 5">
            <a:extLst>
              <a:ext uri="{FF2B5EF4-FFF2-40B4-BE49-F238E27FC236}">
                <a16:creationId xmlns:a16="http://schemas.microsoft.com/office/drawing/2014/main" id="{C51B7F71-A946-7943-A418-B3B4AEB3B830}"/>
              </a:ext>
            </a:extLst>
          </p:cNvPr>
          <p:cNvSpPr txBox="1">
            <a:spLocks/>
          </p:cNvSpPr>
          <p:nvPr/>
        </p:nvSpPr>
        <p:spPr>
          <a:xfrm>
            <a:off x="823413" y="1191718"/>
            <a:ext cx="7704138" cy="602617"/>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o-RO" b="1" dirty="0"/>
              <a:t>Avem trei categorii de Entități Contractante care trebuie să Opereze în Sectoarele Acoperite de Legea (OSAL) 74/2020?</a:t>
            </a:r>
            <a:endParaRPr lang="ro-RO" dirty="0"/>
          </a:p>
        </p:txBody>
      </p:sp>
    </p:spTree>
    <p:extLst>
      <p:ext uri="{BB962C8B-B14F-4D97-AF65-F5344CB8AC3E}">
        <p14:creationId xmlns:p14="http://schemas.microsoft.com/office/powerpoint/2010/main" val="23939683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6"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7</a:t>
            </a:fld>
            <a:endParaRPr lang="en-GB" dirty="0"/>
          </a:p>
        </p:txBody>
      </p:sp>
      <p:sp>
        <p:nvSpPr>
          <p:cNvPr id="7" name="Text Placeholder 6">
            <a:extLst>
              <a:ext uri="{FF2B5EF4-FFF2-40B4-BE49-F238E27FC236}">
                <a16:creationId xmlns:a16="http://schemas.microsoft.com/office/drawing/2014/main" id="{2BE8521E-9CFC-3A47-AFC6-920AF3FE812A}"/>
              </a:ext>
            </a:extLst>
          </p:cNvPr>
          <p:cNvSpPr>
            <a:spLocks noGrp="1"/>
          </p:cNvSpPr>
          <p:nvPr>
            <p:ph type="body" sz="quarter" idx="11"/>
          </p:nvPr>
        </p:nvSpPr>
        <p:spPr>
          <a:xfrm>
            <a:off x="720725" y="1910993"/>
            <a:ext cx="7704138" cy="4213582"/>
          </a:xfrm>
        </p:spPr>
        <p:txBody>
          <a:bodyPr anchor="t"/>
          <a:lstStyle/>
          <a:p>
            <a:endParaRPr lang="en-GB" dirty="0"/>
          </a:p>
          <a:p>
            <a:endParaRPr lang="en-GB" dirty="0"/>
          </a:p>
          <a:p>
            <a:endParaRPr lang="en-GB" dirty="0"/>
          </a:p>
        </p:txBody>
      </p:sp>
      <p:sp>
        <p:nvSpPr>
          <p:cNvPr id="8" name="Google Shape;305;p53">
            <a:extLst>
              <a:ext uri="{FF2B5EF4-FFF2-40B4-BE49-F238E27FC236}">
                <a16:creationId xmlns:a16="http://schemas.microsoft.com/office/drawing/2014/main" id="{0C503279-8AC1-134B-AA62-731D44E154CB}"/>
              </a:ext>
            </a:extLst>
          </p:cNvPr>
          <p:cNvSpPr txBox="1">
            <a:spLocks/>
          </p:cNvSpPr>
          <p:nvPr/>
        </p:nvSpPr>
        <p:spPr>
          <a:xfrm>
            <a:off x="801385" y="1116759"/>
            <a:ext cx="7931649" cy="886703"/>
          </a:xfrm>
          <a:prstGeom prst="rect">
            <a:avLst/>
          </a:prstGeom>
          <a:noFill/>
          <a:ln>
            <a:noFill/>
          </a:ln>
        </p:spPr>
        <p:txBody>
          <a:bodyPr spcFirstLastPara="1" vert="horz" wrap="square" lIns="91425" tIns="45700" rIns="91425" bIns="45700" rtlCol="0" anchor="ctr" anchorCtr="0">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gn="ctr">
              <a:lnSpc>
                <a:spcPct val="90000"/>
              </a:lnSpc>
              <a:spcBef>
                <a:spcPts val="0"/>
              </a:spcBef>
              <a:spcAft>
                <a:spcPts val="0"/>
              </a:spcAft>
              <a:buClr>
                <a:srgbClr val="002060"/>
              </a:buClr>
              <a:buSzPts val="2400"/>
              <a:buFont typeface="Times New Roman"/>
              <a:buNone/>
            </a:pPr>
            <a:r>
              <a:rPr lang="ro-RO" sz="2000" dirty="0">
                <a:solidFill>
                  <a:schemeClr val="accent6"/>
                </a:solidFill>
                <a:latin typeface="Franklin Gothic Medium" panose="020B0603020102020204" pitchFamily="34" charset="0"/>
                <a:ea typeface="Arial"/>
                <a:cs typeface="Arial"/>
                <a:sym typeface="Arial"/>
              </a:rPr>
              <a:t>Praguri</a:t>
            </a:r>
            <a:r>
              <a:rPr lang="ro-RO" sz="2000" dirty="0">
                <a:solidFill>
                  <a:srgbClr val="002060"/>
                </a:solidFill>
                <a:latin typeface="Arial"/>
                <a:ea typeface="Arial"/>
                <a:cs typeface="Arial"/>
                <a:sym typeface="Arial"/>
              </a:rPr>
              <a:t> </a:t>
            </a:r>
          </a:p>
          <a:p>
            <a:pPr algn="ctr">
              <a:lnSpc>
                <a:spcPct val="90000"/>
              </a:lnSpc>
              <a:spcBef>
                <a:spcPts val="0"/>
              </a:spcBef>
              <a:spcAft>
                <a:spcPts val="0"/>
              </a:spcAft>
              <a:buClr>
                <a:srgbClr val="002060"/>
              </a:buClr>
              <a:buSzPts val="2400"/>
              <a:buFont typeface="Times New Roman"/>
              <a:buNone/>
            </a:pPr>
            <a:r>
              <a:rPr lang="ro-RO" sz="2000" dirty="0">
                <a:solidFill>
                  <a:schemeClr val="accent6"/>
                </a:solidFill>
                <a:latin typeface="Franklin Gothic Medium" panose="020B0603020102020204" pitchFamily="34" charset="0"/>
                <a:ea typeface="Arial"/>
                <a:cs typeface="Arial"/>
                <a:sym typeface="Arial"/>
              </a:rPr>
              <a:t>Legea se aplică achizițiilor a căror valoare estimată (fără TVA)  este mai mare sau egală cu:</a:t>
            </a:r>
            <a:endParaRPr lang="ro-RO" sz="2000" dirty="0">
              <a:solidFill>
                <a:srgbClr val="002060"/>
              </a:solidFill>
              <a:latin typeface="Arial"/>
              <a:ea typeface="Arial"/>
              <a:cs typeface="Arial"/>
              <a:sym typeface="Arial"/>
            </a:endParaRPr>
          </a:p>
        </p:txBody>
      </p:sp>
      <p:sp>
        <p:nvSpPr>
          <p:cNvPr id="9" name="Freeform 8">
            <a:extLst>
              <a:ext uri="{FF2B5EF4-FFF2-40B4-BE49-F238E27FC236}">
                <a16:creationId xmlns:a16="http://schemas.microsoft.com/office/drawing/2014/main" id="{40A2BA6F-85F6-634F-BD6C-48C2B046CD55}"/>
              </a:ext>
            </a:extLst>
          </p:cNvPr>
          <p:cNvSpPr/>
          <p:nvPr/>
        </p:nvSpPr>
        <p:spPr>
          <a:xfrm>
            <a:off x="1044195" y="1839848"/>
            <a:ext cx="7446028" cy="1084425"/>
          </a:xfrm>
          <a:custGeom>
            <a:avLst/>
            <a:gdLst>
              <a:gd name="connsiteX0" fmla="*/ 0 w 7446028"/>
              <a:gd name="connsiteY0" fmla="*/ 271106 h 1084425"/>
              <a:gd name="connsiteX1" fmla="*/ 6903816 w 7446028"/>
              <a:gd name="connsiteY1" fmla="*/ 271106 h 1084425"/>
              <a:gd name="connsiteX2" fmla="*/ 6903816 w 7446028"/>
              <a:gd name="connsiteY2" fmla="*/ 0 h 1084425"/>
              <a:gd name="connsiteX3" fmla="*/ 7446028 w 7446028"/>
              <a:gd name="connsiteY3" fmla="*/ 542213 h 1084425"/>
              <a:gd name="connsiteX4" fmla="*/ 6903816 w 7446028"/>
              <a:gd name="connsiteY4" fmla="*/ 1084425 h 1084425"/>
              <a:gd name="connsiteX5" fmla="*/ 6903816 w 7446028"/>
              <a:gd name="connsiteY5" fmla="*/ 813319 h 1084425"/>
              <a:gd name="connsiteX6" fmla="*/ 0 w 7446028"/>
              <a:gd name="connsiteY6" fmla="*/ 813319 h 1084425"/>
              <a:gd name="connsiteX7" fmla="*/ 0 w 7446028"/>
              <a:gd name="connsiteY7" fmla="*/ 271106 h 10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6028" h="1084425">
                <a:moveTo>
                  <a:pt x="0" y="271106"/>
                </a:moveTo>
                <a:lnTo>
                  <a:pt x="6903816" y="271106"/>
                </a:lnTo>
                <a:lnTo>
                  <a:pt x="6903816" y="0"/>
                </a:lnTo>
                <a:lnTo>
                  <a:pt x="7446028" y="542213"/>
                </a:lnTo>
                <a:lnTo>
                  <a:pt x="6903816" y="1084425"/>
                </a:lnTo>
                <a:lnTo>
                  <a:pt x="6903816" y="813319"/>
                </a:lnTo>
                <a:lnTo>
                  <a:pt x="0" y="813319"/>
                </a:lnTo>
                <a:lnTo>
                  <a:pt x="0" y="2711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347306" rIns="525106" bIns="443259" numCol="1" spcCol="1270" anchor="ctr" anchorCtr="0">
            <a:noAutofit/>
          </a:bodyPr>
          <a:lstStyle/>
          <a:p>
            <a:pPr marL="0" lvl="0" indent="0" algn="l" defTabSz="889000">
              <a:lnSpc>
                <a:spcPct val="90000"/>
              </a:lnSpc>
              <a:spcBef>
                <a:spcPct val="0"/>
              </a:spcBef>
              <a:spcAft>
                <a:spcPct val="35000"/>
              </a:spcAft>
              <a:buNone/>
            </a:pPr>
            <a:r>
              <a:rPr lang="ro-RO" sz="2000" kern="1200" noProof="0" dirty="0"/>
              <a:t>Bunuri &amp; Servicii</a:t>
            </a:r>
          </a:p>
        </p:txBody>
      </p:sp>
      <p:sp>
        <p:nvSpPr>
          <p:cNvPr id="11" name="Freeform 10">
            <a:extLst>
              <a:ext uri="{FF2B5EF4-FFF2-40B4-BE49-F238E27FC236}">
                <a16:creationId xmlns:a16="http://schemas.microsoft.com/office/drawing/2014/main" id="{BE65CDEF-E75F-C046-92F7-DB59945A66B6}"/>
              </a:ext>
            </a:extLst>
          </p:cNvPr>
          <p:cNvSpPr/>
          <p:nvPr/>
        </p:nvSpPr>
        <p:spPr>
          <a:xfrm>
            <a:off x="1044195" y="2676097"/>
            <a:ext cx="2293376" cy="2089002"/>
          </a:xfrm>
          <a:custGeom>
            <a:avLst/>
            <a:gdLst>
              <a:gd name="connsiteX0" fmla="*/ 0 w 2293376"/>
              <a:gd name="connsiteY0" fmla="*/ 0 h 2089002"/>
              <a:gd name="connsiteX1" fmla="*/ 2293376 w 2293376"/>
              <a:gd name="connsiteY1" fmla="*/ 0 h 2089002"/>
              <a:gd name="connsiteX2" fmla="*/ 2293376 w 2293376"/>
              <a:gd name="connsiteY2" fmla="*/ 2089002 h 2089002"/>
              <a:gd name="connsiteX3" fmla="*/ 0 w 2293376"/>
              <a:gd name="connsiteY3" fmla="*/ 2089002 h 2089002"/>
              <a:gd name="connsiteX4" fmla="*/ 0 w 2293376"/>
              <a:gd name="connsiteY4" fmla="*/ 0 h 208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376" h="2089002">
                <a:moveTo>
                  <a:pt x="0" y="0"/>
                </a:moveTo>
                <a:lnTo>
                  <a:pt x="2293376" y="0"/>
                </a:lnTo>
                <a:lnTo>
                  <a:pt x="2293376" y="2089002"/>
                </a:lnTo>
                <a:lnTo>
                  <a:pt x="0" y="208900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kern="1200" noProof="0" dirty="0"/>
              <a:t>800’000 MDL</a:t>
            </a:r>
          </a:p>
          <a:p>
            <a:pPr marL="0" lvl="0" indent="0" algn="l" defTabSz="889000">
              <a:lnSpc>
                <a:spcPct val="90000"/>
              </a:lnSpc>
              <a:spcBef>
                <a:spcPct val="0"/>
              </a:spcBef>
              <a:spcAft>
                <a:spcPct val="35000"/>
              </a:spcAft>
              <a:buNone/>
            </a:pPr>
            <a:r>
              <a:rPr lang="ro-RO" sz="2000" kern="1200" noProof="0" dirty="0">
                <a:solidFill>
                  <a:srgbClr val="FF0000"/>
                </a:solidFill>
              </a:rPr>
              <a:t>Regulament ANRE – 200’000 MDL</a:t>
            </a:r>
          </a:p>
          <a:p>
            <a:pPr marL="0" lvl="0" indent="0" algn="l" defTabSz="889000">
              <a:lnSpc>
                <a:spcPct val="90000"/>
              </a:lnSpc>
              <a:spcBef>
                <a:spcPct val="0"/>
              </a:spcBef>
              <a:spcAft>
                <a:spcPct val="35000"/>
              </a:spcAft>
              <a:buNone/>
            </a:pPr>
            <a:r>
              <a:rPr lang="ro-RO" sz="2000" b="1" kern="1200" noProof="0" dirty="0">
                <a:solidFill>
                  <a:srgbClr val="0E539B"/>
                </a:solidFill>
              </a:rPr>
              <a:t>Directiva 8,3 mil. MDL</a:t>
            </a:r>
          </a:p>
        </p:txBody>
      </p:sp>
      <p:sp>
        <p:nvSpPr>
          <p:cNvPr id="12" name="Freeform 11">
            <a:extLst>
              <a:ext uri="{FF2B5EF4-FFF2-40B4-BE49-F238E27FC236}">
                <a16:creationId xmlns:a16="http://schemas.microsoft.com/office/drawing/2014/main" id="{DE3B38DA-8B8D-0C44-BC13-4A4E88CD7E28}"/>
              </a:ext>
            </a:extLst>
          </p:cNvPr>
          <p:cNvSpPr/>
          <p:nvPr/>
        </p:nvSpPr>
        <p:spPr>
          <a:xfrm>
            <a:off x="3337572" y="2201323"/>
            <a:ext cx="5152651" cy="1084425"/>
          </a:xfrm>
          <a:custGeom>
            <a:avLst/>
            <a:gdLst>
              <a:gd name="connsiteX0" fmla="*/ 0 w 5152651"/>
              <a:gd name="connsiteY0" fmla="*/ 271106 h 1084425"/>
              <a:gd name="connsiteX1" fmla="*/ 4610439 w 5152651"/>
              <a:gd name="connsiteY1" fmla="*/ 271106 h 1084425"/>
              <a:gd name="connsiteX2" fmla="*/ 4610439 w 5152651"/>
              <a:gd name="connsiteY2" fmla="*/ 0 h 1084425"/>
              <a:gd name="connsiteX3" fmla="*/ 5152651 w 5152651"/>
              <a:gd name="connsiteY3" fmla="*/ 542213 h 1084425"/>
              <a:gd name="connsiteX4" fmla="*/ 4610439 w 5152651"/>
              <a:gd name="connsiteY4" fmla="*/ 1084425 h 1084425"/>
              <a:gd name="connsiteX5" fmla="*/ 4610439 w 5152651"/>
              <a:gd name="connsiteY5" fmla="*/ 813319 h 1084425"/>
              <a:gd name="connsiteX6" fmla="*/ 0 w 5152651"/>
              <a:gd name="connsiteY6" fmla="*/ 813319 h 1084425"/>
              <a:gd name="connsiteX7" fmla="*/ 0 w 5152651"/>
              <a:gd name="connsiteY7" fmla="*/ 271106 h 10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651" h="1084425">
                <a:moveTo>
                  <a:pt x="0" y="271106"/>
                </a:moveTo>
                <a:lnTo>
                  <a:pt x="4610439" y="271106"/>
                </a:lnTo>
                <a:lnTo>
                  <a:pt x="4610439" y="0"/>
                </a:lnTo>
                <a:lnTo>
                  <a:pt x="5152651" y="542213"/>
                </a:lnTo>
                <a:lnTo>
                  <a:pt x="4610439" y="1084425"/>
                </a:lnTo>
                <a:lnTo>
                  <a:pt x="4610439" y="813319"/>
                </a:lnTo>
                <a:lnTo>
                  <a:pt x="0" y="813319"/>
                </a:lnTo>
                <a:lnTo>
                  <a:pt x="0" y="2711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347306" rIns="525106" bIns="443259" numCol="1" spcCol="1270" anchor="ctr" anchorCtr="0">
            <a:noAutofit/>
          </a:bodyPr>
          <a:lstStyle/>
          <a:p>
            <a:pPr marL="0" lvl="0" indent="0" algn="l" defTabSz="889000">
              <a:lnSpc>
                <a:spcPct val="90000"/>
              </a:lnSpc>
              <a:spcBef>
                <a:spcPct val="0"/>
              </a:spcBef>
              <a:spcAft>
                <a:spcPct val="35000"/>
              </a:spcAft>
              <a:buNone/>
            </a:pPr>
            <a:r>
              <a:rPr lang="ro-RO" sz="2000" kern="1200" noProof="0" dirty="0"/>
              <a:t>Lucrări</a:t>
            </a:r>
          </a:p>
        </p:txBody>
      </p:sp>
      <p:sp>
        <p:nvSpPr>
          <p:cNvPr id="14" name="Freeform 13">
            <a:extLst>
              <a:ext uri="{FF2B5EF4-FFF2-40B4-BE49-F238E27FC236}">
                <a16:creationId xmlns:a16="http://schemas.microsoft.com/office/drawing/2014/main" id="{CC393296-851D-3F4B-A8DA-1E2CB072C74D}"/>
              </a:ext>
            </a:extLst>
          </p:cNvPr>
          <p:cNvSpPr/>
          <p:nvPr/>
        </p:nvSpPr>
        <p:spPr>
          <a:xfrm>
            <a:off x="3337572" y="3037572"/>
            <a:ext cx="2293376" cy="2089002"/>
          </a:xfrm>
          <a:custGeom>
            <a:avLst/>
            <a:gdLst>
              <a:gd name="connsiteX0" fmla="*/ 0 w 2293376"/>
              <a:gd name="connsiteY0" fmla="*/ 0 h 2089002"/>
              <a:gd name="connsiteX1" fmla="*/ 2293376 w 2293376"/>
              <a:gd name="connsiteY1" fmla="*/ 0 h 2089002"/>
              <a:gd name="connsiteX2" fmla="*/ 2293376 w 2293376"/>
              <a:gd name="connsiteY2" fmla="*/ 2089002 h 2089002"/>
              <a:gd name="connsiteX3" fmla="*/ 0 w 2293376"/>
              <a:gd name="connsiteY3" fmla="*/ 2089002 h 2089002"/>
              <a:gd name="connsiteX4" fmla="*/ 0 w 2293376"/>
              <a:gd name="connsiteY4" fmla="*/ 0 h 208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376" h="2089002">
                <a:moveTo>
                  <a:pt x="0" y="0"/>
                </a:moveTo>
                <a:lnTo>
                  <a:pt x="2293376" y="0"/>
                </a:lnTo>
                <a:lnTo>
                  <a:pt x="2293376" y="2089002"/>
                </a:lnTo>
                <a:lnTo>
                  <a:pt x="0" y="208900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kern="1200" noProof="0" dirty="0"/>
              <a:t>2’000’000 MDL</a:t>
            </a:r>
          </a:p>
          <a:p>
            <a:pPr marL="0" lvl="0" indent="0" algn="l" defTabSz="889000">
              <a:lnSpc>
                <a:spcPct val="90000"/>
              </a:lnSpc>
              <a:spcBef>
                <a:spcPct val="0"/>
              </a:spcBef>
              <a:spcAft>
                <a:spcPct val="35000"/>
              </a:spcAft>
              <a:buNone/>
            </a:pPr>
            <a:r>
              <a:rPr lang="ro-RO" sz="2000" kern="1200" noProof="0" dirty="0">
                <a:solidFill>
                  <a:srgbClr val="FF0000"/>
                </a:solidFill>
              </a:rPr>
              <a:t>Regulament ANRE – 300’000 MDL</a:t>
            </a:r>
          </a:p>
          <a:p>
            <a:pPr marL="0" lvl="0" indent="0" algn="l" defTabSz="889000">
              <a:lnSpc>
                <a:spcPct val="90000"/>
              </a:lnSpc>
              <a:spcBef>
                <a:spcPct val="0"/>
              </a:spcBef>
              <a:spcAft>
                <a:spcPct val="35000"/>
              </a:spcAft>
              <a:buNone/>
            </a:pPr>
            <a:r>
              <a:rPr lang="ro-RO" sz="2000" b="1" kern="1200" noProof="0" dirty="0">
                <a:solidFill>
                  <a:srgbClr val="0E539B"/>
                </a:solidFill>
              </a:rPr>
              <a:t>Directiva 104 mil. MDL</a:t>
            </a:r>
          </a:p>
        </p:txBody>
      </p:sp>
      <p:sp>
        <p:nvSpPr>
          <p:cNvPr id="15" name="Freeform 14">
            <a:extLst>
              <a:ext uri="{FF2B5EF4-FFF2-40B4-BE49-F238E27FC236}">
                <a16:creationId xmlns:a16="http://schemas.microsoft.com/office/drawing/2014/main" id="{73A10D9A-EF19-C946-8D65-57B77795EFE9}"/>
              </a:ext>
            </a:extLst>
          </p:cNvPr>
          <p:cNvSpPr/>
          <p:nvPr/>
        </p:nvSpPr>
        <p:spPr>
          <a:xfrm>
            <a:off x="5630948" y="2562798"/>
            <a:ext cx="2859274" cy="1084425"/>
          </a:xfrm>
          <a:custGeom>
            <a:avLst/>
            <a:gdLst>
              <a:gd name="connsiteX0" fmla="*/ 0 w 2859274"/>
              <a:gd name="connsiteY0" fmla="*/ 271106 h 1084425"/>
              <a:gd name="connsiteX1" fmla="*/ 2317062 w 2859274"/>
              <a:gd name="connsiteY1" fmla="*/ 271106 h 1084425"/>
              <a:gd name="connsiteX2" fmla="*/ 2317062 w 2859274"/>
              <a:gd name="connsiteY2" fmla="*/ 0 h 1084425"/>
              <a:gd name="connsiteX3" fmla="*/ 2859274 w 2859274"/>
              <a:gd name="connsiteY3" fmla="*/ 542213 h 1084425"/>
              <a:gd name="connsiteX4" fmla="*/ 2317062 w 2859274"/>
              <a:gd name="connsiteY4" fmla="*/ 1084425 h 1084425"/>
              <a:gd name="connsiteX5" fmla="*/ 2317062 w 2859274"/>
              <a:gd name="connsiteY5" fmla="*/ 813319 h 1084425"/>
              <a:gd name="connsiteX6" fmla="*/ 0 w 2859274"/>
              <a:gd name="connsiteY6" fmla="*/ 813319 h 1084425"/>
              <a:gd name="connsiteX7" fmla="*/ 0 w 2859274"/>
              <a:gd name="connsiteY7" fmla="*/ 271106 h 10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274" h="1084425">
                <a:moveTo>
                  <a:pt x="0" y="271106"/>
                </a:moveTo>
                <a:lnTo>
                  <a:pt x="2317062" y="271106"/>
                </a:lnTo>
                <a:lnTo>
                  <a:pt x="2317062" y="0"/>
                </a:lnTo>
                <a:lnTo>
                  <a:pt x="2859274" y="542213"/>
                </a:lnTo>
                <a:lnTo>
                  <a:pt x="2317062" y="1084425"/>
                </a:lnTo>
                <a:lnTo>
                  <a:pt x="2317062" y="813319"/>
                </a:lnTo>
                <a:lnTo>
                  <a:pt x="0" y="813319"/>
                </a:lnTo>
                <a:lnTo>
                  <a:pt x="0" y="2711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347306" rIns="525106" bIns="443259" numCol="1" spcCol="1270" anchor="ctr" anchorCtr="0">
            <a:noAutofit/>
          </a:bodyPr>
          <a:lstStyle/>
          <a:p>
            <a:pPr marL="0" lvl="0" indent="0" algn="l" defTabSz="889000">
              <a:lnSpc>
                <a:spcPct val="90000"/>
              </a:lnSpc>
              <a:spcBef>
                <a:spcPct val="0"/>
              </a:spcBef>
              <a:spcAft>
                <a:spcPct val="35000"/>
              </a:spcAft>
              <a:buNone/>
            </a:pPr>
            <a:r>
              <a:rPr lang="ro-RO" sz="2000" kern="1200" noProof="0" dirty="0"/>
              <a:t>Servicii sociale (A2)</a:t>
            </a:r>
          </a:p>
        </p:txBody>
      </p:sp>
      <p:sp>
        <p:nvSpPr>
          <p:cNvPr id="16" name="Freeform 15">
            <a:extLst>
              <a:ext uri="{FF2B5EF4-FFF2-40B4-BE49-F238E27FC236}">
                <a16:creationId xmlns:a16="http://schemas.microsoft.com/office/drawing/2014/main" id="{ACAA5ABF-C86E-4141-8925-BB26E3E6AE52}"/>
              </a:ext>
            </a:extLst>
          </p:cNvPr>
          <p:cNvSpPr/>
          <p:nvPr/>
        </p:nvSpPr>
        <p:spPr>
          <a:xfrm>
            <a:off x="5630948" y="3399047"/>
            <a:ext cx="2293376" cy="2058430"/>
          </a:xfrm>
          <a:custGeom>
            <a:avLst/>
            <a:gdLst>
              <a:gd name="connsiteX0" fmla="*/ 0 w 2293376"/>
              <a:gd name="connsiteY0" fmla="*/ 0 h 2058430"/>
              <a:gd name="connsiteX1" fmla="*/ 2293376 w 2293376"/>
              <a:gd name="connsiteY1" fmla="*/ 0 h 2058430"/>
              <a:gd name="connsiteX2" fmla="*/ 2293376 w 2293376"/>
              <a:gd name="connsiteY2" fmla="*/ 2058430 h 2058430"/>
              <a:gd name="connsiteX3" fmla="*/ 0 w 2293376"/>
              <a:gd name="connsiteY3" fmla="*/ 2058430 h 2058430"/>
              <a:gd name="connsiteX4" fmla="*/ 0 w 2293376"/>
              <a:gd name="connsiteY4" fmla="*/ 0 h 2058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376" h="2058430">
                <a:moveTo>
                  <a:pt x="0" y="0"/>
                </a:moveTo>
                <a:lnTo>
                  <a:pt x="2293376" y="0"/>
                </a:lnTo>
                <a:lnTo>
                  <a:pt x="2293376" y="2058430"/>
                </a:lnTo>
                <a:lnTo>
                  <a:pt x="0" y="2058430"/>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kern="1200" noProof="0" dirty="0"/>
              <a:t>1’000’000 MDL</a:t>
            </a:r>
          </a:p>
          <a:p>
            <a:pPr marL="0" lvl="0" indent="0" algn="l" defTabSz="889000">
              <a:lnSpc>
                <a:spcPct val="90000"/>
              </a:lnSpc>
              <a:spcBef>
                <a:spcPct val="0"/>
              </a:spcBef>
              <a:spcAft>
                <a:spcPct val="35000"/>
              </a:spcAft>
              <a:buNone/>
            </a:pPr>
            <a:endParaRPr lang="ro-RO" sz="2000" kern="1200" noProof="0" dirty="0"/>
          </a:p>
          <a:p>
            <a:pPr marL="0" lvl="0" indent="0" algn="l" defTabSz="889000">
              <a:lnSpc>
                <a:spcPct val="90000"/>
              </a:lnSpc>
              <a:spcBef>
                <a:spcPct val="0"/>
              </a:spcBef>
              <a:spcAft>
                <a:spcPct val="35000"/>
              </a:spcAft>
              <a:buNone/>
            </a:pPr>
            <a:r>
              <a:rPr lang="ro-RO" sz="2000" b="1" kern="1200" noProof="0" dirty="0">
                <a:solidFill>
                  <a:srgbClr val="0E539B"/>
                </a:solidFill>
              </a:rPr>
              <a:t>Directiva 20 mil. MDL</a:t>
            </a:r>
          </a:p>
        </p:txBody>
      </p:sp>
      <p:sp>
        <p:nvSpPr>
          <p:cNvPr id="10" name="Google Shape;306;p53">
            <a:extLst>
              <a:ext uri="{FF2B5EF4-FFF2-40B4-BE49-F238E27FC236}">
                <a16:creationId xmlns:a16="http://schemas.microsoft.com/office/drawing/2014/main" id="{E59B90C7-BC63-F64E-8CDF-4D7654E0D8CB}"/>
              </a:ext>
            </a:extLst>
          </p:cNvPr>
          <p:cNvSpPr txBox="1">
            <a:spLocks/>
          </p:cNvSpPr>
          <p:nvPr/>
        </p:nvSpPr>
        <p:spPr>
          <a:xfrm>
            <a:off x="1027341" y="5385857"/>
            <a:ext cx="7478182" cy="870839"/>
          </a:xfrm>
          <a:prstGeom prst="rect">
            <a:avLst/>
          </a:prstGeom>
          <a:noFill/>
          <a:ln>
            <a:noFill/>
          </a:ln>
        </p:spPr>
        <p:txBody>
          <a:bodyPr spcFirstLastPara="1" vert="horz" wrap="square" lIns="91425" tIns="45700" rIns="91425" bIns="45700" rtlCol="0" anchor="t" anchorCtr="0">
            <a:noAutofit/>
          </a:bodyPr>
          <a:lst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000"/>
              </a:spcBef>
              <a:spcAft>
                <a:spcPts val="0"/>
              </a:spcAft>
              <a:buClr>
                <a:schemeClr val="dk1"/>
              </a:buClr>
              <a:buSzPts val="1100"/>
            </a:pPr>
            <a:r>
              <a:rPr lang="ro-RO" dirty="0">
                <a:latin typeface="Franklin Gothic Medium" panose="020B0603020102020204" pitchFamily="34" charset="0"/>
                <a:ea typeface="Times New Roman"/>
                <a:cs typeface="Times New Roman"/>
                <a:sym typeface="Times New Roman"/>
              </a:rPr>
              <a:t>Contractele de achiziții a căror valoare estimată nu depășește pragurile menționate vor fi reglementate de Guvern.</a:t>
            </a:r>
          </a:p>
        </p:txBody>
      </p:sp>
      <p:sp>
        <p:nvSpPr>
          <p:cNvPr id="13" name="Title 1">
            <a:extLst>
              <a:ext uri="{FF2B5EF4-FFF2-40B4-BE49-F238E27FC236}">
                <a16:creationId xmlns:a16="http://schemas.microsoft.com/office/drawing/2014/main" id="{B9E01078-022C-7446-87EB-0D7BE74F7F27}"/>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Tree>
    <p:extLst>
      <p:ext uri="{BB962C8B-B14F-4D97-AF65-F5344CB8AC3E}">
        <p14:creationId xmlns:p14="http://schemas.microsoft.com/office/powerpoint/2010/main" val="32801140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dissolve">
                                      <p:cBhvr>
                                        <p:cTn id="15" dur="500"/>
                                        <p:tgtEl>
                                          <p:spTgt spid="11">
                                            <p:bg/>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dissolve">
                                      <p:cBhvr>
                                        <p:cTn id="18" dur="500"/>
                                        <p:tgtEl>
                                          <p:spTgt spid="11">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dissolve">
                                      <p:cBhvr>
                                        <p:cTn id="21" dur="500"/>
                                        <p:tgtEl>
                                          <p:spTgt spid="11">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dissolve">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allAtOnce" animBg="1"/>
      <p:bldP spid="12" grpId="0" animBg="1"/>
      <p:bldP spid="14" grpId="0" animBg="1"/>
      <p:bldP spid="15" grpId="0" animBg="1"/>
      <p:bldP spid="16"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8</a:t>
            </a:fld>
            <a:endParaRPr lang="en-GB" dirty="0"/>
          </a:p>
        </p:txBody>
      </p:sp>
      <p:sp>
        <p:nvSpPr>
          <p:cNvPr id="6" name="Text Placeholder 5">
            <a:extLst>
              <a:ext uri="{FF2B5EF4-FFF2-40B4-BE49-F238E27FC236}">
                <a16:creationId xmlns:a16="http://schemas.microsoft.com/office/drawing/2014/main" id="{04835E3E-66A3-5847-979C-EF719F08677F}"/>
              </a:ext>
            </a:extLst>
          </p:cNvPr>
          <p:cNvSpPr>
            <a:spLocks noGrp="1"/>
          </p:cNvSpPr>
          <p:nvPr>
            <p:ph type="body" sz="quarter" idx="10"/>
          </p:nvPr>
        </p:nvSpPr>
        <p:spPr>
          <a:xfrm>
            <a:off x="560682" y="1586377"/>
            <a:ext cx="7704138" cy="357187"/>
          </a:xfrm>
        </p:spPr>
        <p:txBody>
          <a:bodyPr/>
          <a:lstStyle/>
          <a:p>
            <a:pPr algn="ctr"/>
            <a:r>
              <a:rPr lang="ro-RO" b="1" dirty="0"/>
              <a:t>Nu sunt acoperite de Legea 74/200 achizițiile:</a:t>
            </a:r>
          </a:p>
        </p:txBody>
      </p:sp>
      <p:sp>
        <p:nvSpPr>
          <p:cNvPr id="11" name="Title 1">
            <a:extLst>
              <a:ext uri="{FF2B5EF4-FFF2-40B4-BE49-F238E27FC236}">
                <a16:creationId xmlns:a16="http://schemas.microsoft.com/office/drawing/2014/main" id="{048E680B-A9BE-3145-90F9-0F0184C60C88}"/>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7" name="Freeform 6">
            <a:extLst>
              <a:ext uri="{FF2B5EF4-FFF2-40B4-BE49-F238E27FC236}">
                <a16:creationId xmlns:a16="http://schemas.microsoft.com/office/drawing/2014/main" id="{7B659197-A2C7-F844-814B-8AC7FA4BFD66}"/>
              </a:ext>
            </a:extLst>
          </p:cNvPr>
          <p:cNvSpPr/>
          <p:nvPr/>
        </p:nvSpPr>
        <p:spPr>
          <a:xfrm rot="16200000">
            <a:off x="380687" y="2838570"/>
            <a:ext cx="2959313" cy="2466094"/>
          </a:xfrm>
          <a:custGeom>
            <a:avLst/>
            <a:gdLst>
              <a:gd name="connsiteX0" fmla="*/ 0 w 2466093"/>
              <a:gd name="connsiteY0" fmla="*/ 123305 h 2959312"/>
              <a:gd name="connsiteX1" fmla="*/ 123305 w 2466093"/>
              <a:gd name="connsiteY1" fmla="*/ 0 h 2959312"/>
              <a:gd name="connsiteX2" fmla="*/ 2342788 w 2466093"/>
              <a:gd name="connsiteY2" fmla="*/ 0 h 2959312"/>
              <a:gd name="connsiteX3" fmla="*/ 2466093 w 2466093"/>
              <a:gd name="connsiteY3" fmla="*/ 123305 h 2959312"/>
              <a:gd name="connsiteX4" fmla="*/ 2466093 w 2466093"/>
              <a:gd name="connsiteY4" fmla="*/ 2836007 h 2959312"/>
              <a:gd name="connsiteX5" fmla="*/ 2342788 w 2466093"/>
              <a:gd name="connsiteY5" fmla="*/ 2959312 h 2959312"/>
              <a:gd name="connsiteX6" fmla="*/ 123305 w 2466093"/>
              <a:gd name="connsiteY6" fmla="*/ 2959312 h 2959312"/>
              <a:gd name="connsiteX7" fmla="*/ 0 w 2466093"/>
              <a:gd name="connsiteY7" fmla="*/ 2836007 h 2959312"/>
              <a:gd name="connsiteX8" fmla="*/ 0 w 2466093"/>
              <a:gd name="connsiteY8" fmla="*/ 123305 h 29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93" h="2959312">
                <a:moveTo>
                  <a:pt x="2363338" y="1"/>
                </a:moveTo>
                <a:cubicBezTo>
                  <a:pt x="2420088" y="1"/>
                  <a:pt x="2466093" y="66248"/>
                  <a:pt x="2466093" y="147967"/>
                </a:cubicBezTo>
                <a:lnTo>
                  <a:pt x="2466093" y="2811345"/>
                </a:lnTo>
                <a:cubicBezTo>
                  <a:pt x="2466093" y="2893064"/>
                  <a:pt x="2420088" y="2959311"/>
                  <a:pt x="2363338" y="2959311"/>
                </a:cubicBezTo>
                <a:lnTo>
                  <a:pt x="102755" y="2959311"/>
                </a:lnTo>
                <a:cubicBezTo>
                  <a:pt x="46005" y="2959311"/>
                  <a:pt x="0" y="2893064"/>
                  <a:pt x="0" y="2811345"/>
                </a:cubicBezTo>
                <a:lnTo>
                  <a:pt x="0" y="147967"/>
                </a:lnTo>
                <a:cubicBezTo>
                  <a:pt x="0" y="66248"/>
                  <a:pt x="46005" y="1"/>
                  <a:pt x="102755" y="1"/>
                </a:cubicBezTo>
                <a:lnTo>
                  <a:pt x="236333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2676" tIns="99443" rIns="128906" bIns="1972873" numCol="1" spcCol="1270" anchor="t" anchorCtr="0">
            <a:noAutofit/>
          </a:bodyPr>
          <a:lstStyle/>
          <a:p>
            <a:pPr marL="0" lvl="0" indent="0" algn="r" defTabSz="1289050">
              <a:lnSpc>
                <a:spcPct val="90000"/>
              </a:lnSpc>
              <a:spcBef>
                <a:spcPct val="0"/>
              </a:spcBef>
              <a:spcAft>
                <a:spcPct val="35000"/>
              </a:spcAft>
              <a:buNone/>
            </a:pPr>
            <a:endParaRPr lang="ro-RO" sz="2900" kern="1200" noProof="0" dirty="0"/>
          </a:p>
        </p:txBody>
      </p:sp>
      <p:sp>
        <p:nvSpPr>
          <p:cNvPr id="8" name="Freeform 7">
            <a:extLst>
              <a:ext uri="{FF2B5EF4-FFF2-40B4-BE49-F238E27FC236}">
                <a16:creationId xmlns:a16="http://schemas.microsoft.com/office/drawing/2014/main" id="{9E90B16A-401B-5948-BF07-DF499C8117B6}"/>
              </a:ext>
            </a:extLst>
          </p:cNvPr>
          <p:cNvSpPr/>
          <p:nvPr/>
        </p:nvSpPr>
        <p:spPr>
          <a:xfrm>
            <a:off x="1120515" y="2591961"/>
            <a:ext cx="1837239" cy="2959312"/>
          </a:xfrm>
          <a:custGeom>
            <a:avLst/>
            <a:gdLst>
              <a:gd name="connsiteX0" fmla="*/ 0 w 1837239"/>
              <a:gd name="connsiteY0" fmla="*/ 0 h 2959312"/>
              <a:gd name="connsiteX1" fmla="*/ 1837239 w 1837239"/>
              <a:gd name="connsiteY1" fmla="*/ 0 h 2959312"/>
              <a:gd name="connsiteX2" fmla="*/ 1837239 w 1837239"/>
              <a:gd name="connsiteY2" fmla="*/ 2959312 h 2959312"/>
              <a:gd name="connsiteX3" fmla="*/ 0 w 1837239"/>
              <a:gd name="connsiteY3" fmla="*/ 2959312 h 2959312"/>
              <a:gd name="connsiteX4" fmla="*/ 0 w 1837239"/>
              <a:gd name="connsiteY4" fmla="*/ 0 h 29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239" h="2959312">
                <a:moveTo>
                  <a:pt x="0" y="0"/>
                </a:moveTo>
                <a:lnTo>
                  <a:pt x="1837239" y="0"/>
                </a:lnTo>
                <a:lnTo>
                  <a:pt x="1837239" y="2959312"/>
                </a:lnTo>
                <a:lnTo>
                  <a:pt x="0" y="29593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ro-RO" sz="2100" kern="1200" noProof="0" dirty="0"/>
              <a:t>În scopul revânzării sau închirierii către terți</a:t>
            </a:r>
          </a:p>
        </p:txBody>
      </p:sp>
      <p:sp>
        <p:nvSpPr>
          <p:cNvPr id="9" name="Freeform 8">
            <a:extLst>
              <a:ext uri="{FF2B5EF4-FFF2-40B4-BE49-F238E27FC236}">
                <a16:creationId xmlns:a16="http://schemas.microsoft.com/office/drawing/2014/main" id="{803ED5ED-5632-0F4D-9E28-C92818E15E2D}"/>
              </a:ext>
            </a:extLst>
          </p:cNvPr>
          <p:cNvSpPr/>
          <p:nvPr/>
        </p:nvSpPr>
        <p:spPr>
          <a:xfrm rot="16200000">
            <a:off x="2933094" y="2838570"/>
            <a:ext cx="2959313" cy="2466094"/>
          </a:xfrm>
          <a:custGeom>
            <a:avLst/>
            <a:gdLst>
              <a:gd name="connsiteX0" fmla="*/ 0 w 2466093"/>
              <a:gd name="connsiteY0" fmla="*/ 123305 h 2959312"/>
              <a:gd name="connsiteX1" fmla="*/ 123305 w 2466093"/>
              <a:gd name="connsiteY1" fmla="*/ 0 h 2959312"/>
              <a:gd name="connsiteX2" fmla="*/ 2342788 w 2466093"/>
              <a:gd name="connsiteY2" fmla="*/ 0 h 2959312"/>
              <a:gd name="connsiteX3" fmla="*/ 2466093 w 2466093"/>
              <a:gd name="connsiteY3" fmla="*/ 123305 h 2959312"/>
              <a:gd name="connsiteX4" fmla="*/ 2466093 w 2466093"/>
              <a:gd name="connsiteY4" fmla="*/ 2836007 h 2959312"/>
              <a:gd name="connsiteX5" fmla="*/ 2342788 w 2466093"/>
              <a:gd name="connsiteY5" fmla="*/ 2959312 h 2959312"/>
              <a:gd name="connsiteX6" fmla="*/ 123305 w 2466093"/>
              <a:gd name="connsiteY6" fmla="*/ 2959312 h 2959312"/>
              <a:gd name="connsiteX7" fmla="*/ 0 w 2466093"/>
              <a:gd name="connsiteY7" fmla="*/ 2836007 h 2959312"/>
              <a:gd name="connsiteX8" fmla="*/ 0 w 2466093"/>
              <a:gd name="connsiteY8" fmla="*/ 123305 h 29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93" h="2959312">
                <a:moveTo>
                  <a:pt x="2363338" y="1"/>
                </a:moveTo>
                <a:cubicBezTo>
                  <a:pt x="2420088" y="1"/>
                  <a:pt x="2466093" y="66248"/>
                  <a:pt x="2466093" y="147967"/>
                </a:cubicBezTo>
                <a:lnTo>
                  <a:pt x="2466093" y="2811345"/>
                </a:lnTo>
                <a:cubicBezTo>
                  <a:pt x="2466093" y="2893064"/>
                  <a:pt x="2420088" y="2959311"/>
                  <a:pt x="2363338" y="2959311"/>
                </a:cubicBezTo>
                <a:lnTo>
                  <a:pt x="102755" y="2959311"/>
                </a:lnTo>
                <a:cubicBezTo>
                  <a:pt x="46005" y="2959311"/>
                  <a:pt x="0" y="2893064"/>
                  <a:pt x="0" y="2811345"/>
                </a:cubicBezTo>
                <a:lnTo>
                  <a:pt x="0" y="147967"/>
                </a:lnTo>
                <a:cubicBezTo>
                  <a:pt x="0" y="66248"/>
                  <a:pt x="46005" y="1"/>
                  <a:pt x="102755" y="1"/>
                </a:cubicBezTo>
                <a:lnTo>
                  <a:pt x="236333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2676" tIns="99442" rIns="128905" bIns="1972874" numCol="1" spcCol="1270" anchor="t" anchorCtr="0">
            <a:noAutofit/>
          </a:bodyPr>
          <a:lstStyle/>
          <a:p>
            <a:pPr marL="0" lvl="0" indent="0" algn="r" defTabSz="1289050">
              <a:lnSpc>
                <a:spcPct val="90000"/>
              </a:lnSpc>
              <a:spcBef>
                <a:spcPct val="0"/>
              </a:spcBef>
              <a:spcAft>
                <a:spcPct val="35000"/>
              </a:spcAft>
              <a:buNone/>
            </a:pPr>
            <a:endParaRPr lang="ro-RO" sz="2900" kern="1200" noProof="0" dirty="0"/>
          </a:p>
        </p:txBody>
      </p:sp>
      <p:sp>
        <p:nvSpPr>
          <p:cNvPr id="12" name="Extract 11">
            <a:extLst>
              <a:ext uri="{FF2B5EF4-FFF2-40B4-BE49-F238E27FC236}">
                <a16:creationId xmlns:a16="http://schemas.microsoft.com/office/drawing/2014/main" id="{EDB53D73-6C54-E44F-94CB-D68C085D2B24}"/>
              </a:ext>
            </a:extLst>
          </p:cNvPr>
          <p:cNvSpPr/>
          <p:nvPr/>
        </p:nvSpPr>
        <p:spPr>
          <a:xfrm rot="5400000">
            <a:off x="2974619" y="4943511"/>
            <a:ext cx="434829" cy="369914"/>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F5589754-80ED-8649-8402-7C759EB28703}"/>
              </a:ext>
            </a:extLst>
          </p:cNvPr>
          <p:cNvSpPr/>
          <p:nvPr/>
        </p:nvSpPr>
        <p:spPr>
          <a:xfrm>
            <a:off x="3672922" y="2591961"/>
            <a:ext cx="1837239" cy="2959312"/>
          </a:xfrm>
          <a:custGeom>
            <a:avLst/>
            <a:gdLst>
              <a:gd name="connsiteX0" fmla="*/ 0 w 1837239"/>
              <a:gd name="connsiteY0" fmla="*/ 0 h 2959312"/>
              <a:gd name="connsiteX1" fmla="*/ 1837239 w 1837239"/>
              <a:gd name="connsiteY1" fmla="*/ 0 h 2959312"/>
              <a:gd name="connsiteX2" fmla="*/ 1837239 w 1837239"/>
              <a:gd name="connsiteY2" fmla="*/ 2959312 h 2959312"/>
              <a:gd name="connsiteX3" fmla="*/ 0 w 1837239"/>
              <a:gd name="connsiteY3" fmla="*/ 2959312 h 2959312"/>
              <a:gd name="connsiteX4" fmla="*/ 0 w 1837239"/>
              <a:gd name="connsiteY4" fmla="*/ 0 h 29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239" h="2959312">
                <a:moveTo>
                  <a:pt x="0" y="0"/>
                </a:moveTo>
                <a:lnTo>
                  <a:pt x="1837239" y="0"/>
                </a:lnTo>
                <a:lnTo>
                  <a:pt x="1837239" y="2959312"/>
                </a:lnTo>
                <a:lnTo>
                  <a:pt x="0" y="29593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ro-RO" sz="2100" kern="1200" noProof="0" dirty="0"/>
              <a:t>În alte scopuri decât pentru desfășurarea activităților acoperite de lege </a:t>
            </a:r>
          </a:p>
        </p:txBody>
      </p:sp>
      <p:sp>
        <p:nvSpPr>
          <p:cNvPr id="14" name="Freeform 13">
            <a:extLst>
              <a:ext uri="{FF2B5EF4-FFF2-40B4-BE49-F238E27FC236}">
                <a16:creationId xmlns:a16="http://schemas.microsoft.com/office/drawing/2014/main" id="{6D591B91-D083-244C-B1E1-9743D84C6482}"/>
              </a:ext>
            </a:extLst>
          </p:cNvPr>
          <p:cNvSpPr/>
          <p:nvPr/>
        </p:nvSpPr>
        <p:spPr>
          <a:xfrm rot="16200000">
            <a:off x="5485501" y="2838570"/>
            <a:ext cx="2959313" cy="2466094"/>
          </a:xfrm>
          <a:custGeom>
            <a:avLst/>
            <a:gdLst>
              <a:gd name="connsiteX0" fmla="*/ 0 w 2466093"/>
              <a:gd name="connsiteY0" fmla="*/ 123305 h 2959312"/>
              <a:gd name="connsiteX1" fmla="*/ 123305 w 2466093"/>
              <a:gd name="connsiteY1" fmla="*/ 0 h 2959312"/>
              <a:gd name="connsiteX2" fmla="*/ 2342788 w 2466093"/>
              <a:gd name="connsiteY2" fmla="*/ 0 h 2959312"/>
              <a:gd name="connsiteX3" fmla="*/ 2466093 w 2466093"/>
              <a:gd name="connsiteY3" fmla="*/ 123305 h 2959312"/>
              <a:gd name="connsiteX4" fmla="*/ 2466093 w 2466093"/>
              <a:gd name="connsiteY4" fmla="*/ 2836007 h 2959312"/>
              <a:gd name="connsiteX5" fmla="*/ 2342788 w 2466093"/>
              <a:gd name="connsiteY5" fmla="*/ 2959312 h 2959312"/>
              <a:gd name="connsiteX6" fmla="*/ 123305 w 2466093"/>
              <a:gd name="connsiteY6" fmla="*/ 2959312 h 2959312"/>
              <a:gd name="connsiteX7" fmla="*/ 0 w 2466093"/>
              <a:gd name="connsiteY7" fmla="*/ 2836007 h 2959312"/>
              <a:gd name="connsiteX8" fmla="*/ 0 w 2466093"/>
              <a:gd name="connsiteY8" fmla="*/ 123305 h 29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93" h="2959312">
                <a:moveTo>
                  <a:pt x="2363338" y="1"/>
                </a:moveTo>
                <a:cubicBezTo>
                  <a:pt x="2420088" y="1"/>
                  <a:pt x="2466093" y="66248"/>
                  <a:pt x="2466093" y="147967"/>
                </a:cubicBezTo>
                <a:lnTo>
                  <a:pt x="2466093" y="2811345"/>
                </a:lnTo>
                <a:cubicBezTo>
                  <a:pt x="2466093" y="2893064"/>
                  <a:pt x="2420088" y="2959311"/>
                  <a:pt x="2363338" y="2959311"/>
                </a:cubicBezTo>
                <a:lnTo>
                  <a:pt x="102755" y="2959311"/>
                </a:lnTo>
                <a:cubicBezTo>
                  <a:pt x="46005" y="2959311"/>
                  <a:pt x="0" y="2893064"/>
                  <a:pt x="0" y="2811345"/>
                </a:cubicBezTo>
                <a:lnTo>
                  <a:pt x="0" y="147967"/>
                </a:lnTo>
                <a:cubicBezTo>
                  <a:pt x="0" y="66248"/>
                  <a:pt x="46005" y="1"/>
                  <a:pt x="102755" y="1"/>
                </a:cubicBezTo>
                <a:lnTo>
                  <a:pt x="236333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2676" tIns="99441" rIns="128906" bIns="1972875" numCol="1" spcCol="1270" anchor="t" anchorCtr="0">
            <a:noAutofit/>
          </a:bodyPr>
          <a:lstStyle/>
          <a:p>
            <a:pPr marL="0" lvl="0" indent="0" algn="r" defTabSz="1289050">
              <a:lnSpc>
                <a:spcPct val="90000"/>
              </a:lnSpc>
              <a:spcBef>
                <a:spcPct val="0"/>
              </a:spcBef>
              <a:spcAft>
                <a:spcPct val="35000"/>
              </a:spcAft>
              <a:buNone/>
            </a:pPr>
            <a:endParaRPr lang="en-US" sz="2900" kern="1200" dirty="0"/>
          </a:p>
        </p:txBody>
      </p:sp>
      <p:sp>
        <p:nvSpPr>
          <p:cNvPr id="15" name="Extract 14">
            <a:extLst>
              <a:ext uri="{FF2B5EF4-FFF2-40B4-BE49-F238E27FC236}">
                <a16:creationId xmlns:a16="http://schemas.microsoft.com/office/drawing/2014/main" id="{9751B204-A595-084F-A89A-E04D6AD8033E}"/>
              </a:ext>
            </a:extLst>
          </p:cNvPr>
          <p:cNvSpPr/>
          <p:nvPr/>
        </p:nvSpPr>
        <p:spPr>
          <a:xfrm rot="5400000">
            <a:off x="5527026" y="4943511"/>
            <a:ext cx="434829" cy="369914"/>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a:extLst>
              <a:ext uri="{FF2B5EF4-FFF2-40B4-BE49-F238E27FC236}">
                <a16:creationId xmlns:a16="http://schemas.microsoft.com/office/drawing/2014/main" id="{F4F975DF-5EC6-2E4D-A307-32A98A228B18}"/>
              </a:ext>
            </a:extLst>
          </p:cNvPr>
          <p:cNvSpPr/>
          <p:nvPr/>
        </p:nvSpPr>
        <p:spPr>
          <a:xfrm>
            <a:off x="6225329" y="2591961"/>
            <a:ext cx="1837239" cy="2959312"/>
          </a:xfrm>
          <a:custGeom>
            <a:avLst/>
            <a:gdLst>
              <a:gd name="connsiteX0" fmla="*/ 0 w 1837239"/>
              <a:gd name="connsiteY0" fmla="*/ 0 h 2959312"/>
              <a:gd name="connsiteX1" fmla="*/ 1837239 w 1837239"/>
              <a:gd name="connsiteY1" fmla="*/ 0 h 2959312"/>
              <a:gd name="connsiteX2" fmla="*/ 1837239 w 1837239"/>
              <a:gd name="connsiteY2" fmla="*/ 2959312 h 2959312"/>
              <a:gd name="connsiteX3" fmla="*/ 0 w 1837239"/>
              <a:gd name="connsiteY3" fmla="*/ 2959312 h 2959312"/>
              <a:gd name="connsiteX4" fmla="*/ 0 w 1837239"/>
              <a:gd name="connsiteY4" fmla="*/ 0 h 29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239" h="2959312">
                <a:moveTo>
                  <a:pt x="0" y="0"/>
                </a:moveTo>
                <a:lnTo>
                  <a:pt x="1837239" y="0"/>
                </a:lnTo>
                <a:lnTo>
                  <a:pt x="1837239" y="2959312"/>
                </a:lnTo>
                <a:lnTo>
                  <a:pt x="0" y="29593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ro-RO" sz="2100" kern="1200" noProof="0" dirty="0"/>
              <a:t>În temeiul unui acord internațional</a:t>
            </a:r>
          </a:p>
          <a:p>
            <a:pPr marL="0" lvl="0" indent="0" algn="l" defTabSz="933450">
              <a:lnSpc>
                <a:spcPct val="90000"/>
              </a:lnSpc>
              <a:spcBef>
                <a:spcPct val="0"/>
              </a:spcBef>
              <a:spcAft>
                <a:spcPct val="35000"/>
              </a:spcAft>
              <a:buNone/>
            </a:pPr>
            <a:endParaRPr lang="ro-RO" sz="2100" kern="1200" noProof="0" dirty="0"/>
          </a:p>
          <a:p>
            <a:pPr marL="0" lvl="0" indent="0" algn="l" defTabSz="933450">
              <a:lnSpc>
                <a:spcPct val="90000"/>
              </a:lnSpc>
              <a:spcBef>
                <a:spcPct val="0"/>
              </a:spcBef>
              <a:spcAft>
                <a:spcPct val="35000"/>
              </a:spcAft>
              <a:buNone/>
            </a:pPr>
            <a:r>
              <a:rPr lang="ro-RO" sz="2100" kern="1200" noProof="0" dirty="0"/>
              <a:t>Conform procedurii unei organizații internaționale</a:t>
            </a:r>
          </a:p>
          <a:p>
            <a:pPr marL="0" lvl="0" indent="0" algn="l" defTabSz="933450">
              <a:lnSpc>
                <a:spcPct val="90000"/>
              </a:lnSpc>
              <a:spcBef>
                <a:spcPct val="0"/>
              </a:spcBef>
              <a:spcAft>
                <a:spcPct val="35000"/>
              </a:spcAft>
              <a:buNone/>
            </a:pPr>
            <a:endParaRPr lang="ro-RO" sz="2100" kern="1200" noProof="0" dirty="0"/>
          </a:p>
        </p:txBody>
      </p:sp>
    </p:spTree>
    <p:extLst>
      <p:ext uri="{BB962C8B-B14F-4D97-AF65-F5344CB8AC3E}">
        <p14:creationId xmlns:p14="http://schemas.microsoft.com/office/powerpoint/2010/main" val="389405335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D0D26F-9A48-1847-8660-A3BEAC91BD42}"/>
              </a:ext>
            </a:extLst>
          </p:cNvPr>
          <p:cNvSpPr>
            <a:spLocks noGrp="1"/>
          </p:cNvSpPr>
          <p:nvPr>
            <p:ph type="dt" sz="half" idx="2"/>
          </p:nvPr>
        </p:nvSpPr>
        <p:spPr/>
        <p:txBody>
          <a:bodyPr/>
          <a:lstStyle/>
          <a:p>
            <a:fld id="{4AC23DB2-FB1A-4E43-8F6F-8E1E5CEC6EBA}" type="datetime3">
              <a:rPr lang="en-GB" smtClean="0"/>
              <a:t>17 November, 2020</a:t>
            </a:fld>
            <a:endParaRPr lang="en-GB" dirty="0"/>
          </a:p>
        </p:txBody>
      </p:sp>
      <p:sp>
        <p:nvSpPr>
          <p:cNvPr id="4" name="Footer Placeholder 3">
            <a:extLst>
              <a:ext uri="{FF2B5EF4-FFF2-40B4-BE49-F238E27FC236}">
                <a16:creationId xmlns:a16="http://schemas.microsoft.com/office/drawing/2014/main" id="{DA644497-C8BA-CB4B-B2C9-BE24D7E9467C}"/>
              </a:ext>
            </a:extLst>
          </p:cNvPr>
          <p:cNvSpPr>
            <a:spLocks noGrp="1"/>
          </p:cNvSpPr>
          <p:nvPr>
            <p:ph type="ftr" sz="quarter" idx="3"/>
          </p:nvPr>
        </p:nvSpPr>
        <p:spPr/>
        <p:txBody>
          <a:bodyPr/>
          <a:lstStyle/>
          <a:p>
            <a:endParaRPr lang="en-GB" b="1"/>
          </a:p>
        </p:txBody>
      </p:sp>
      <p:sp>
        <p:nvSpPr>
          <p:cNvPr id="5" name="Slide Number Placeholder 4">
            <a:extLst>
              <a:ext uri="{FF2B5EF4-FFF2-40B4-BE49-F238E27FC236}">
                <a16:creationId xmlns:a16="http://schemas.microsoft.com/office/drawing/2014/main" id="{4E31DE27-CC6E-AE4A-82F9-023886F23ABA}"/>
              </a:ext>
            </a:extLst>
          </p:cNvPr>
          <p:cNvSpPr>
            <a:spLocks noGrp="1"/>
          </p:cNvSpPr>
          <p:nvPr>
            <p:ph type="sldNum" sz="quarter" idx="4"/>
          </p:nvPr>
        </p:nvSpPr>
        <p:spPr/>
        <p:txBody>
          <a:bodyPr/>
          <a:lstStyle/>
          <a:p>
            <a:fld id="{71F9F866-B438-9445-8D9F-1F8FF6608833}" type="slidenum">
              <a:rPr lang="en-GB" smtClean="0"/>
              <a:pPr/>
              <a:t>9</a:t>
            </a:fld>
            <a:endParaRPr lang="en-GB" dirty="0"/>
          </a:p>
        </p:txBody>
      </p:sp>
      <p:sp>
        <p:nvSpPr>
          <p:cNvPr id="6" name="Text Placeholder 5">
            <a:extLst>
              <a:ext uri="{FF2B5EF4-FFF2-40B4-BE49-F238E27FC236}">
                <a16:creationId xmlns:a16="http://schemas.microsoft.com/office/drawing/2014/main" id="{04835E3E-66A3-5847-979C-EF719F08677F}"/>
              </a:ext>
            </a:extLst>
          </p:cNvPr>
          <p:cNvSpPr>
            <a:spLocks noGrp="1"/>
          </p:cNvSpPr>
          <p:nvPr>
            <p:ph type="body" sz="quarter" idx="10"/>
          </p:nvPr>
        </p:nvSpPr>
        <p:spPr>
          <a:xfrm>
            <a:off x="560682" y="1586377"/>
            <a:ext cx="7704138" cy="357187"/>
          </a:xfrm>
        </p:spPr>
        <p:txBody>
          <a:bodyPr/>
          <a:lstStyle/>
          <a:p>
            <a:pPr algn="ctr"/>
            <a:r>
              <a:rPr lang="ro-RO" b="1" dirty="0"/>
              <a:t>Nu sunt acoperite de Legea 74/200 achizițiile:</a:t>
            </a:r>
          </a:p>
        </p:txBody>
      </p:sp>
      <p:sp>
        <p:nvSpPr>
          <p:cNvPr id="11" name="Title 1">
            <a:extLst>
              <a:ext uri="{FF2B5EF4-FFF2-40B4-BE49-F238E27FC236}">
                <a16:creationId xmlns:a16="http://schemas.microsoft.com/office/drawing/2014/main" id="{048E680B-A9BE-3145-90F9-0F0184C60C88}"/>
              </a:ext>
            </a:extLst>
          </p:cNvPr>
          <p:cNvSpPr>
            <a:spLocks noGrp="1"/>
          </p:cNvSpPr>
          <p:nvPr>
            <p:ph type="title"/>
          </p:nvPr>
        </p:nvSpPr>
        <p:spPr>
          <a:xfrm>
            <a:off x="431515" y="36759"/>
            <a:ext cx="6326687" cy="1080000"/>
          </a:xfrm>
        </p:spPr>
        <p:txBody>
          <a:bodyPr>
            <a:noAutofit/>
          </a:bodyPr>
          <a:lstStyle/>
          <a:p>
            <a:r>
              <a:rPr lang="ro-RO" sz="2200" dirty="0"/>
              <a:t>Legea privind achizițiile în sectoarele energeticii, apei,</a:t>
            </a:r>
            <a:br>
              <a:rPr lang="ro-RO" sz="2200" dirty="0"/>
            </a:br>
            <a:r>
              <a:rPr lang="ro-RO" sz="2200" dirty="0"/>
              <a:t>transporturilor și serviciilor poștale</a:t>
            </a:r>
          </a:p>
        </p:txBody>
      </p:sp>
      <p:sp>
        <p:nvSpPr>
          <p:cNvPr id="7" name="Freeform 6">
            <a:extLst>
              <a:ext uri="{FF2B5EF4-FFF2-40B4-BE49-F238E27FC236}">
                <a16:creationId xmlns:a16="http://schemas.microsoft.com/office/drawing/2014/main" id="{E415E3EB-F6B2-4748-8D5C-046F53B0A82C}"/>
              </a:ext>
            </a:extLst>
          </p:cNvPr>
          <p:cNvSpPr/>
          <p:nvPr/>
        </p:nvSpPr>
        <p:spPr>
          <a:xfrm rot="16200000">
            <a:off x="380687" y="2838570"/>
            <a:ext cx="2959313" cy="2466094"/>
          </a:xfrm>
          <a:custGeom>
            <a:avLst/>
            <a:gdLst>
              <a:gd name="connsiteX0" fmla="*/ 0 w 2466093"/>
              <a:gd name="connsiteY0" fmla="*/ 123305 h 2959312"/>
              <a:gd name="connsiteX1" fmla="*/ 123305 w 2466093"/>
              <a:gd name="connsiteY1" fmla="*/ 0 h 2959312"/>
              <a:gd name="connsiteX2" fmla="*/ 2342788 w 2466093"/>
              <a:gd name="connsiteY2" fmla="*/ 0 h 2959312"/>
              <a:gd name="connsiteX3" fmla="*/ 2466093 w 2466093"/>
              <a:gd name="connsiteY3" fmla="*/ 123305 h 2959312"/>
              <a:gd name="connsiteX4" fmla="*/ 2466093 w 2466093"/>
              <a:gd name="connsiteY4" fmla="*/ 2836007 h 2959312"/>
              <a:gd name="connsiteX5" fmla="*/ 2342788 w 2466093"/>
              <a:gd name="connsiteY5" fmla="*/ 2959312 h 2959312"/>
              <a:gd name="connsiteX6" fmla="*/ 123305 w 2466093"/>
              <a:gd name="connsiteY6" fmla="*/ 2959312 h 2959312"/>
              <a:gd name="connsiteX7" fmla="*/ 0 w 2466093"/>
              <a:gd name="connsiteY7" fmla="*/ 2836007 h 2959312"/>
              <a:gd name="connsiteX8" fmla="*/ 0 w 2466093"/>
              <a:gd name="connsiteY8" fmla="*/ 123305 h 29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93" h="2959312">
                <a:moveTo>
                  <a:pt x="2363338" y="1"/>
                </a:moveTo>
                <a:cubicBezTo>
                  <a:pt x="2420088" y="1"/>
                  <a:pt x="2466093" y="66248"/>
                  <a:pt x="2466093" y="147967"/>
                </a:cubicBezTo>
                <a:lnTo>
                  <a:pt x="2466093" y="2811345"/>
                </a:lnTo>
                <a:cubicBezTo>
                  <a:pt x="2466093" y="2893064"/>
                  <a:pt x="2420088" y="2959311"/>
                  <a:pt x="2363338" y="2959311"/>
                </a:cubicBezTo>
                <a:lnTo>
                  <a:pt x="102755" y="2959311"/>
                </a:lnTo>
                <a:cubicBezTo>
                  <a:pt x="46005" y="2959311"/>
                  <a:pt x="0" y="2893064"/>
                  <a:pt x="0" y="2811345"/>
                </a:cubicBezTo>
                <a:lnTo>
                  <a:pt x="0" y="147967"/>
                </a:lnTo>
                <a:cubicBezTo>
                  <a:pt x="0" y="66248"/>
                  <a:pt x="46005" y="1"/>
                  <a:pt x="102755" y="1"/>
                </a:cubicBezTo>
                <a:lnTo>
                  <a:pt x="236333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2676" tIns="99443" rIns="128906" bIns="1972873" numCol="1" spcCol="1270" anchor="t" anchorCtr="0">
            <a:noAutofit/>
          </a:bodyPr>
          <a:lstStyle/>
          <a:p>
            <a:pPr marL="0" lvl="0" indent="0" algn="r" defTabSz="1289050">
              <a:lnSpc>
                <a:spcPct val="90000"/>
              </a:lnSpc>
              <a:spcBef>
                <a:spcPct val="0"/>
              </a:spcBef>
              <a:spcAft>
                <a:spcPct val="35000"/>
              </a:spcAft>
              <a:buNone/>
            </a:pPr>
            <a:endParaRPr lang="ro-RO" sz="2900" kern="1200" noProof="0" dirty="0"/>
          </a:p>
        </p:txBody>
      </p:sp>
      <p:sp>
        <p:nvSpPr>
          <p:cNvPr id="9" name="Freeform 8">
            <a:extLst>
              <a:ext uri="{FF2B5EF4-FFF2-40B4-BE49-F238E27FC236}">
                <a16:creationId xmlns:a16="http://schemas.microsoft.com/office/drawing/2014/main" id="{CCD9DAF7-501B-8043-8B89-DF370A946912}"/>
              </a:ext>
            </a:extLst>
          </p:cNvPr>
          <p:cNvSpPr/>
          <p:nvPr/>
        </p:nvSpPr>
        <p:spPr>
          <a:xfrm>
            <a:off x="1120515" y="2591961"/>
            <a:ext cx="1837239" cy="2959312"/>
          </a:xfrm>
          <a:custGeom>
            <a:avLst/>
            <a:gdLst>
              <a:gd name="connsiteX0" fmla="*/ 0 w 1837239"/>
              <a:gd name="connsiteY0" fmla="*/ 0 h 2959312"/>
              <a:gd name="connsiteX1" fmla="*/ 1837239 w 1837239"/>
              <a:gd name="connsiteY1" fmla="*/ 0 h 2959312"/>
              <a:gd name="connsiteX2" fmla="*/ 1837239 w 1837239"/>
              <a:gd name="connsiteY2" fmla="*/ 2959312 h 2959312"/>
              <a:gd name="connsiteX3" fmla="*/ 0 w 1837239"/>
              <a:gd name="connsiteY3" fmla="*/ 2959312 h 2959312"/>
              <a:gd name="connsiteX4" fmla="*/ 0 w 1837239"/>
              <a:gd name="connsiteY4" fmla="*/ 0 h 29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239" h="2959312">
                <a:moveTo>
                  <a:pt x="0" y="0"/>
                </a:moveTo>
                <a:lnTo>
                  <a:pt x="1837239" y="0"/>
                </a:lnTo>
                <a:lnTo>
                  <a:pt x="1837239" y="2959312"/>
                </a:lnTo>
                <a:lnTo>
                  <a:pt x="0" y="29593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Font typeface="Courier New" panose="02070309020205020404" pitchFamily="49" charset="0"/>
              <a:buNone/>
            </a:pPr>
            <a:r>
              <a:rPr lang="ro-RO" sz="1900" kern="1200" noProof="0" dirty="0"/>
              <a:t>Servicii Juridice;</a:t>
            </a:r>
          </a:p>
          <a:p>
            <a:pPr marL="0" lvl="0" indent="0" algn="l" defTabSz="844550">
              <a:lnSpc>
                <a:spcPct val="90000"/>
              </a:lnSpc>
              <a:spcBef>
                <a:spcPct val="0"/>
              </a:spcBef>
              <a:spcAft>
                <a:spcPct val="35000"/>
              </a:spcAft>
              <a:buFont typeface="Courier New" panose="02070309020205020404" pitchFamily="49" charset="0"/>
              <a:buNone/>
            </a:pPr>
            <a:r>
              <a:rPr lang="ro-RO" sz="1900" kern="1200" noProof="0" dirty="0"/>
              <a:t>De imobile;</a:t>
            </a:r>
          </a:p>
          <a:p>
            <a:pPr marL="0" lvl="0" indent="0" algn="l" defTabSz="844550">
              <a:lnSpc>
                <a:spcPct val="90000"/>
              </a:lnSpc>
              <a:spcBef>
                <a:spcPct val="0"/>
              </a:spcBef>
              <a:spcAft>
                <a:spcPct val="35000"/>
              </a:spcAft>
              <a:buFont typeface="Courier New" panose="02070309020205020404" pitchFamily="49" charset="0"/>
              <a:buNone/>
            </a:pPr>
            <a:r>
              <a:rPr lang="ro-RO" sz="1900" kern="1200" noProof="0" dirty="0"/>
              <a:t>Instrumente financiare;</a:t>
            </a:r>
          </a:p>
          <a:p>
            <a:pPr marL="0" lvl="0" indent="0" algn="l" defTabSz="844550">
              <a:lnSpc>
                <a:spcPct val="90000"/>
              </a:lnSpc>
              <a:spcBef>
                <a:spcPct val="0"/>
              </a:spcBef>
              <a:spcAft>
                <a:spcPct val="35000"/>
              </a:spcAft>
              <a:buFont typeface="Courier New" panose="02070309020205020404" pitchFamily="49" charset="0"/>
              <a:buNone/>
            </a:pPr>
            <a:r>
              <a:rPr lang="ro-RO" sz="1900" kern="1200" noProof="0" dirty="0"/>
              <a:t>Transport feroviar;</a:t>
            </a:r>
          </a:p>
          <a:p>
            <a:pPr marL="0" lvl="0" indent="0" algn="l" defTabSz="844550">
              <a:lnSpc>
                <a:spcPct val="90000"/>
              </a:lnSpc>
              <a:spcBef>
                <a:spcPct val="0"/>
              </a:spcBef>
              <a:spcAft>
                <a:spcPct val="35000"/>
              </a:spcAft>
              <a:buFont typeface="Courier New" panose="02070309020205020404" pitchFamily="49" charset="0"/>
              <a:buNone/>
            </a:pPr>
            <a:r>
              <a:rPr lang="ro-RO" sz="1900" kern="1200" noProof="0" dirty="0"/>
              <a:t>Spațiu de emisie; etc.</a:t>
            </a:r>
          </a:p>
          <a:p>
            <a:pPr marL="0" lvl="0" indent="0" algn="l" defTabSz="844550">
              <a:lnSpc>
                <a:spcPct val="90000"/>
              </a:lnSpc>
              <a:spcBef>
                <a:spcPct val="0"/>
              </a:spcBef>
              <a:spcAft>
                <a:spcPct val="35000"/>
              </a:spcAft>
              <a:buFont typeface="Arial" panose="020B0604020202020204" pitchFamily="34" charset="0"/>
              <a:buNone/>
            </a:pPr>
            <a:endParaRPr lang="ro-RO" sz="1900" kern="1200" noProof="0" dirty="0"/>
          </a:p>
        </p:txBody>
      </p:sp>
      <p:sp>
        <p:nvSpPr>
          <p:cNvPr id="12" name="Freeform 11">
            <a:extLst>
              <a:ext uri="{FF2B5EF4-FFF2-40B4-BE49-F238E27FC236}">
                <a16:creationId xmlns:a16="http://schemas.microsoft.com/office/drawing/2014/main" id="{FA2188E5-A64B-A447-A278-FDC3FAFA1752}"/>
              </a:ext>
            </a:extLst>
          </p:cNvPr>
          <p:cNvSpPr/>
          <p:nvPr/>
        </p:nvSpPr>
        <p:spPr>
          <a:xfrm rot="16200000">
            <a:off x="2933094" y="2838570"/>
            <a:ext cx="2959313" cy="2466094"/>
          </a:xfrm>
          <a:custGeom>
            <a:avLst/>
            <a:gdLst>
              <a:gd name="connsiteX0" fmla="*/ 0 w 2466093"/>
              <a:gd name="connsiteY0" fmla="*/ 123305 h 2959312"/>
              <a:gd name="connsiteX1" fmla="*/ 123305 w 2466093"/>
              <a:gd name="connsiteY1" fmla="*/ 0 h 2959312"/>
              <a:gd name="connsiteX2" fmla="*/ 2342788 w 2466093"/>
              <a:gd name="connsiteY2" fmla="*/ 0 h 2959312"/>
              <a:gd name="connsiteX3" fmla="*/ 2466093 w 2466093"/>
              <a:gd name="connsiteY3" fmla="*/ 123305 h 2959312"/>
              <a:gd name="connsiteX4" fmla="*/ 2466093 w 2466093"/>
              <a:gd name="connsiteY4" fmla="*/ 2836007 h 2959312"/>
              <a:gd name="connsiteX5" fmla="*/ 2342788 w 2466093"/>
              <a:gd name="connsiteY5" fmla="*/ 2959312 h 2959312"/>
              <a:gd name="connsiteX6" fmla="*/ 123305 w 2466093"/>
              <a:gd name="connsiteY6" fmla="*/ 2959312 h 2959312"/>
              <a:gd name="connsiteX7" fmla="*/ 0 w 2466093"/>
              <a:gd name="connsiteY7" fmla="*/ 2836007 h 2959312"/>
              <a:gd name="connsiteX8" fmla="*/ 0 w 2466093"/>
              <a:gd name="connsiteY8" fmla="*/ 123305 h 29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93" h="2959312">
                <a:moveTo>
                  <a:pt x="2363338" y="1"/>
                </a:moveTo>
                <a:cubicBezTo>
                  <a:pt x="2420088" y="1"/>
                  <a:pt x="2466093" y="66248"/>
                  <a:pt x="2466093" y="147967"/>
                </a:cubicBezTo>
                <a:lnTo>
                  <a:pt x="2466093" y="2811345"/>
                </a:lnTo>
                <a:cubicBezTo>
                  <a:pt x="2466093" y="2893064"/>
                  <a:pt x="2420088" y="2959311"/>
                  <a:pt x="2363338" y="2959311"/>
                </a:cubicBezTo>
                <a:lnTo>
                  <a:pt x="102755" y="2959311"/>
                </a:lnTo>
                <a:cubicBezTo>
                  <a:pt x="46005" y="2959311"/>
                  <a:pt x="0" y="2893064"/>
                  <a:pt x="0" y="2811345"/>
                </a:cubicBezTo>
                <a:lnTo>
                  <a:pt x="0" y="147967"/>
                </a:lnTo>
                <a:cubicBezTo>
                  <a:pt x="0" y="66248"/>
                  <a:pt x="46005" y="1"/>
                  <a:pt x="102755" y="1"/>
                </a:cubicBezTo>
                <a:lnTo>
                  <a:pt x="236333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2676" tIns="99442" rIns="128905" bIns="1972874" numCol="1" spcCol="1270" anchor="t" anchorCtr="0">
            <a:noAutofit/>
          </a:bodyPr>
          <a:lstStyle/>
          <a:p>
            <a:pPr marL="0" lvl="0" indent="0" algn="r" defTabSz="1289050">
              <a:lnSpc>
                <a:spcPct val="90000"/>
              </a:lnSpc>
              <a:spcBef>
                <a:spcPct val="0"/>
              </a:spcBef>
              <a:spcAft>
                <a:spcPct val="35000"/>
              </a:spcAft>
              <a:buNone/>
            </a:pPr>
            <a:endParaRPr lang="ro-RO" sz="2900" kern="1200" noProof="0" dirty="0"/>
          </a:p>
        </p:txBody>
      </p:sp>
      <p:sp>
        <p:nvSpPr>
          <p:cNvPr id="13" name="Extract 12">
            <a:extLst>
              <a:ext uri="{FF2B5EF4-FFF2-40B4-BE49-F238E27FC236}">
                <a16:creationId xmlns:a16="http://schemas.microsoft.com/office/drawing/2014/main" id="{521ED483-6B3C-2541-B582-5038520DE116}"/>
              </a:ext>
            </a:extLst>
          </p:cNvPr>
          <p:cNvSpPr/>
          <p:nvPr/>
        </p:nvSpPr>
        <p:spPr>
          <a:xfrm rot="5400000">
            <a:off x="2974619" y="4943511"/>
            <a:ext cx="434829" cy="369914"/>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74E573D6-810E-4F4C-9F4B-A93C65515DDC}"/>
              </a:ext>
            </a:extLst>
          </p:cNvPr>
          <p:cNvSpPr/>
          <p:nvPr/>
        </p:nvSpPr>
        <p:spPr>
          <a:xfrm>
            <a:off x="3672922" y="2591961"/>
            <a:ext cx="1837239" cy="2959312"/>
          </a:xfrm>
          <a:custGeom>
            <a:avLst/>
            <a:gdLst>
              <a:gd name="connsiteX0" fmla="*/ 0 w 1837239"/>
              <a:gd name="connsiteY0" fmla="*/ 0 h 2959312"/>
              <a:gd name="connsiteX1" fmla="*/ 1837239 w 1837239"/>
              <a:gd name="connsiteY1" fmla="*/ 0 h 2959312"/>
              <a:gd name="connsiteX2" fmla="*/ 1837239 w 1837239"/>
              <a:gd name="connsiteY2" fmla="*/ 2959312 h 2959312"/>
              <a:gd name="connsiteX3" fmla="*/ 0 w 1837239"/>
              <a:gd name="connsiteY3" fmla="*/ 2959312 h 2959312"/>
              <a:gd name="connsiteX4" fmla="*/ 0 w 1837239"/>
              <a:gd name="connsiteY4" fmla="*/ 0 h 29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239" h="2959312">
                <a:moveTo>
                  <a:pt x="0" y="0"/>
                </a:moveTo>
                <a:lnTo>
                  <a:pt x="1837239" y="0"/>
                </a:lnTo>
                <a:lnTo>
                  <a:pt x="1837239" y="2959312"/>
                </a:lnTo>
                <a:lnTo>
                  <a:pt x="0" y="29593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ro-RO" sz="1900" kern="1200" noProof="0" dirty="0"/>
              <a:t>De apă </a:t>
            </a:r>
          </a:p>
          <a:p>
            <a:pPr marL="0" lvl="0" indent="0" algn="l" defTabSz="844550">
              <a:lnSpc>
                <a:spcPct val="90000"/>
              </a:lnSpc>
              <a:spcBef>
                <a:spcPct val="0"/>
              </a:spcBef>
              <a:spcAft>
                <a:spcPct val="35000"/>
              </a:spcAft>
              <a:buNone/>
            </a:pPr>
            <a:r>
              <a:rPr lang="ro-RO" sz="1900" kern="1200" noProof="0" dirty="0"/>
              <a:t>Energie electrică/termică;</a:t>
            </a:r>
          </a:p>
          <a:p>
            <a:pPr marL="0" lvl="0" indent="0" algn="l" defTabSz="844550">
              <a:lnSpc>
                <a:spcPct val="90000"/>
              </a:lnSpc>
              <a:spcBef>
                <a:spcPct val="0"/>
              </a:spcBef>
              <a:spcAft>
                <a:spcPct val="35000"/>
              </a:spcAft>
              <a:buNone/>
            </a:pPr>
            <a:r>
              <a:rPr lang="ro-RO" sz="1900" kern="1200" noProof="0" dirty="0"/>
              <a:t>Combustibili pentru producerea energiei electrice/termice;</a:t>
            </a:r>
          </a:p>
        </p:txBody>
      </p:sp>
      <p:sp>
        <p:nvSpPr>
          <p:cNvPr id="15" name="Freeform 14">
            <a:extLst>
              <a:ext uri="{FF2B5EF4-FFF2-40B4-BE49-F238E27FC236}">
                <a16:creationId xmlns:a16="http://schemas.microsoft.com/office/drawing/2014/main" id="{9DBE50D5-180F-8547-A9B5-FEEAF8BF6DC9}"/>
              </a:ext>
            </a:extLst>
          </p:cNvPr>
          <p:cNvSpPr/>
          <p:nvPr/>
        </p:nvSpPr>
        <p:spPr>
          <a:xfrm rot="16200000">
            <a:off x="5485501" y="2838570"/>
            <a:ext cx="2959313" cy="2466094"/>
          </a:xfrm>
          <a:custGeom>
            <a:avLst/>
            <a:gdLst>
              <a:gd name="connsiteX0" fmla="*/ 0 w 2466093"/>
              <a:gd name="connsiteY0" fmla="*/ 123305 h 2959312"/>
              <a:gd name="connsiteX1" fmla="*/ 123305 w 2466093"/>
              <a:gd name="connsiteY1" fmla="*/ 0 h 2959312"/>
              <a:gd name="connsiteX2" fmla="*/ 2342788 w 2466093"/>
              <a:gd name="connsiteY2" fmla="*/ 0 h 2959312"/>
              <a:gd name="connsiteX3" fmla="*/ 2466093 w 2466093"/>
              <a:gd name="connsiteY3" fmla="*/ 123305 h 2959312"/>
              <a:gd name="connsiteX4" fmla="*/ 2466093 w 2466093"/>
              <a:gd name="connsiteY4" fmla="*/ 2836007 h 2959312"/>
              <a:gd name="connsiteX5" fmla="*/ 2342788 w 2466093"/>
              <a:gd name="connsiteY5" fmla="*/ 2959312 h 2959312"/>
              <a:gd name="connsiteX6" fmla="*/ 123305 w 2466093"/>
              <a:gd name="connsiteY6" fmla="*/ 2959312 h 2959312"/>
              <a:gd name="connsiteX7" fmla="*/ 0 w 2466093"/>
              <a:gd name="connsiteY7" fmla="*/ 2836007 h 2959312"/>
              <a:gd name="connsiteX8" fmla="*/ 0 w 2466093"/>
              <a:gd name="connsiteY8" fmla="*/ 123305 h 29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93" h="2959312">
                <a:moveTo>
                  <a:pt x="2363338" y="1"/>
                </a:moveTo>
                <a:cubicBezTo>
                  <a:pt x="2420088" y="1"/>
                  <a:pt x="2466093" y="66248"/>
                  <a:pt x="2466093" y="147967"/>
                </a:cubicBezTo>
                <a:lnTo>
                  <a:pt x="2466093" y="2811345"/>
                </a:lnTo>
                <a:cubicBezTo>
                  <a:pt x="2466093" y="2893064"/>
                  <a:pt x="2420088" y="2959311"/>
                  <a:pt x="2363338" y="2959311"/>
                </a:cubicBezTo>
                <a:lnTo>
                  <a:pt x="102755" y="2959311"/>
                </a:lnTo>
                <a:cubicBezTo>
                  <a:pt x="46005" y="2959311"/>
                  <a:pt x="0" y="2893064"/>
                  <a:pt x="0" y="2811345"/>
                </a:cubicBezTo>
                <a:lnTo>
                  <a:pt x="0" y="147967"/>
                </a:lnTo>
                <a:cubicBezTo>
                  <a:pt x="0" y="66248"/>
                  <a:pt x="46005" y="1"/>
                  <a:pt x="102755" y="1"/>
                </a:cubicBezTo>
                <a:lnTo>
                  <a:pt x="2363338"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2676" tIns="99441" rIns="128906" bIns="1972875" numCol="1" spcCol="1270" anchor="t" anchorCtr="0">
            <a:noAutofit/>
          </a:bodyPr>
          <a:lstStyle/>
          <a:p>
            <a:pPr marL="0" lvl="0" indent="0" algn="r" defTabSz="1289050">
              <a:lnSpc>
                <a:spcPct val="90000"/>
              </a:lnSpc>
              <a:spcBef>
                <a:spcPct val="0"/>
              </a:spcBef>
              <a:spcAft>
                <a:spcPct val="35000"/>
              </a:spcAft>
              <a:buNone/>
            </a:pPr>
            <a:endParaRPr lang="en-US" sz="2900" kern="1200" dirty="0"/>
          </a:p>
        </p:txBody>
      </p:sp>
      <p:sp>
        <p:nvSpPr>
          <p:cNvPr id="16" name="Extract 15">
            <a:extLst>
              <a:ext uri="{FF2B5EF4-FFF2-40B4-BE49-F238E27FC236}">
                <a16:creationId xmlns:a16="http://schemas.microsoft.com/office/drawing/2014/main" id="{30843947-7B02-7A4E-AABF-B08DAFBF50C9}"/>
              </a:ext>
            </a:extLst>
          </p:cNvPr>
          <p:cNvSpPr/>
          <p:nvPr/>
        </p:nvSpPr>
        <p:spPr>
          <a:xfrm rot="5400000">
            <a:off x="5527026" y="4943511"/>
            <a:ext cx="434829" cy="369914"/>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a:extLst>
              <a:ext uri="{FF2B5EF4-FFF2-40B4-BE49-F238E27FC236}">
                <a16:creationId xmlns:a16="http://schemas.microsoft.com/office/drawing/2014/main" id="{818FD138-5E54-F349-94FF-BC2D5E132E85}"/>
              </a:ext>
            </a:extLst>
          </p:cNvPr>
          <p:cNvSpPr/>
          <p:nvPr/>
        </p:nvSpPr>
        <p:spPr>
          <a:xfrm>
            <a:off x="6225329" y="2591961"/>
            <a:ext cx="1837239" cy="2959312"/>
          </a:xfrm>
          <a:custGeom>
            <a:avLst/>
            <a:gdLst>
              <a:gd name="connsiteX0" fmla="*/ 0 w 1837239"/>
              <a:gd name="connsiteY0" fmla="*/ 0 h 2959312"/>
              <a:gd name="connsiteX1" fmla="*/ 1837239 w 1837239"/>
              <a:gd name="connsiteY1" fmla="*/ 0 h 2959312"/>
              <a:gd name="connsiteX2" fmla="*/ 1837239 w 1837239"/>
              <a:gd name="connsiteY2" fmla="*/ 2959312 h 2959312"/>
              <a:gd name="connsiteX3" fmla="*/ 0 w 1837239"/>
              <a:gd name="connsiteY3" fmla="*/ 2959312 h 2959312"/>
              <a:gd name="connsiteX4" fmla="*/ 0 w 1837239"/>
              <a:gd name="connsiteY4" fmla="*/ 0 h 29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239" h="2959312">
                <a:moveTo>
                  <a:pt x="0" y="0"/>
                </a:moveTo>
                <a:lnTo>
                  <a:pt x="1837239" y="0"/>
                </a:lnTo>
                <a:lnTo>
                  <a:pt x="1837239" y="2959312"/>
                </a:lnTo>
                <a:lnTo>
                  <a:pt x="0" y="29593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ro-RO" sz="1900" kern="1200" noProof="0" dirty="0"/>
              <a:t>Care includ aspecte de apărare și securitate</a:t>
            </a:r>
          </a:p>
          <a:p>
            <a:pPr marL="0" lvl="0" indent="0" algn="l" defTabSz="844550">
              <a:lnSpc>
                <a:spcPct val="90000"/>
              </a:lnSpc>
              <a:spcBef>
                <a:spcPct val="0"/>
              </a:spcBef>
              <a:spcAft>
                <a:spcPct val="35000"/>
              </a:spcAft>
              <a:buNone/>
            </a:pPr>
            <a:endParaRPr lang="ro-RO" sz="1900" kern="1200" noProof="0" dirty="0"/>
          </a:p>
          <a:p>
            <a:pPr marL="0" lvl="0" indent="0" algn="l" defTabSz="844550">
              <a:lnSpc>
                <a:spcPct val="90000"/>
              </a:lnSpc>
              <a:spcBef>
                <a:spcPct val="0"/>
              </a:spcBef>
              <a:spcAft>
                <a:spcPct val="35000"/>
              </a:spcAft>
              <a:buNone/>
            </a:pPr>
            <a:r>
              <a:rPr lang="ro-RO" sz="1900" kern="1200" noProof="0" dirty="0"/>
              <a:t>atribuite unei întreprinderi afiliate (fiice) – regula 80%</a:t>
            </a:r>
          </a:p>
          <a:p>
            <a:pPr marL="0" lvl="0" indent="0" algn="l" defTabSz="844550">
              <a:lnSpc>
                <a:spcPct val="90000"/>
              </a:lnSpc>
              <a:spcBef>
                <a:spcPct val="0"/>
              </a:spcBef>
              <a:spcAft>
                <a:spcPct val="35000"/>
              </a:spcAft>
              <a:buNone/>
            </a:pPr>
            <a:endParaRPr lang="ro-RO" sz="1900" kern="1200" noProof="0" dirty="0"/>
          </a:p>
        </p:txBody>
      </p:sp>
      <p:sp>
        <p:nvSpPr>
          <p:cNvPr id="8" name="Text Placeholder 5">
            <a:extLst>
              <a:ext uri="{FF2B5EF4-FFF2-40B4-BE49-F238E27FC236}">
                <a16:creationId xmlns:a16="http://schemas.microsoft.com/office/drawing/2014/main" id="{6277841A-C769-FE4D-8883-6984B630B796}"/>
              </a:ext>
            </a:extLst>
          </p:cNvPr>
          <p:cNvSpPr txBox="1">
            <a:spLocks/>
          </p:cNvSpPr>
          <p:nvPr/>
        </p:nvSpPr>
        <p:spPr>
          <a:xfrm>
            <a:off x="719136" y="5686276"/>
            <a:ext cx="7479641" cy="64821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Medium" panose="020B0603020102020204" pitchFamily="34" charset="0"/>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o-RO" dirty="0">
                <a:solidFill>
                  <a:srgbClr val="FF0000"/>
                </a:solidFill>
              </a:rPr>
              <a:t>P.S. Toate contractele exceptate sunt raportate </a:t>
            </a:r>
            <a:r>
              <a:rPr lang="ro-RO" i="1" dirty="0">
                <a:solidFill>
                  <a:srgbClr val="FF0000"/>
                </a:solidFill>
              </a:rPr>
              <a:t>ex-post</a:t>
            </a:r>
            <a:r>
              <a:rPr lang="ro-RO" dirty="0">
                <a:solidFill>
                  <a:srgbClr val="FF0000"/>
                </a:solidFill>
              </a:rPr>
              <a:t> în 30 de zile la Agenția Achiziții Publice</a:t>
            </a:r>
          </a:p>
        </p:txBody>
      </p:sp>
    </p:spTree>
    <p:extLst>
      <p:ext uri="{BB962C8B-B14F-4D97-AF65-F5344CB8AC3E}">
        <p14:creationId xmlns:p14="http://schemas.microsoft.com/office/powerpoint/2010/main" val="8060493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EBRDmain_frenc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EBRDmain_germ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EBRDmain_Russi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template-english-4.3-1">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element uid="id_classification_generalbusiness" value=""/>
  <element uid="214105f6-acd4-485a-afa0-a0b988f7534c" value=""/>
</sisl>
</file>

<file path=customXml/itemProps1.xml><?xml version="1.0" encoding="utf-8"?>
<ds:datastoreItem xmlns:ds="http://schemas.openxmlformats.org/officeDocument/2006/customXml" ds:itemID="{63A3FE1E-2A2C-47A9-BDFF-59EEB9070AC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template-english-4.3</Template>
  <TotalTime>21786</TotalTime>
  <Words>816</Words>
  <Application>Microsoft Office PowerPoint</Application>
  <PresentationFormat>On-screen Show (4:3)</PresentationFormat>
  <Paragraphs>154</Paragraphs>
  <Slides>15</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ＭＳ Ｐゴシック</vt:lpstr>
      <vt:lpstr>Arial</vt:lpstr>
      <vt:lpstr>Bodoni MT</vt:lpstr>
      <vt:lpstr>Courier New</vt:lpstr>
      <vt:lpstr>Franklin Gothic Book</vt:lpstr>
      <vt:lpstr>Franklin Gothic Medium</vt:lpstr>
      <vt:lpstr>Times New Roman</vt:lpstr>
      <vt:lpstr>Wingdings</vt:lpstr>
      <vt:lpstr>template-english-4.3</vt:lpstr>
      <vt:lpstr>EBRDmain_french</vt:lpstr>
      <vt:lpstr>EBRDmain_german</vt:lpstr>
      <vt:lpstr>EBRDmain_Russian</vt:lpstr>
      <vt:lpstr>Title and section slides</vt:lpstr>
      <vt:lpstr>template-english-4.3-1</vt:lpstr>
      <vt:lpstr>Moldova: Legea privind achizițiile în sectorul energetic, al apei, al transporturilor și al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Legea privind achizițiile în sectoarele energeticii, apei, transporturilor și serviciilor poștale</vt:lpstr>
      <vt:lpstr> </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Framework Agreement Procedure for Public Procurement in Tunisia</dc:title>
  <dc:creator>Maria Antonietta</dc:creator>
  <cp:keywords>[EBRD/OFFICIAL USE]</cp:keywords>
  <cp:lastModifiedBy>Dorina Harcenco</cp:lastModifiedBy>
  <cp:revision>372</cp:revision>
  <cp:lastPrinted>2014-02-10T15:40:22Z</cp:lastPrinted>
  <dcterms:created xsi:type="dcterms:W3CDTF">2016-05-24T20:08:54Z</dcterms:created>
  <dcterms:modified xsi:type="dcterms:W3CDTF">2020-11-17T11:26:52Z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251ca206-c4b9-4ea5-95c6-2fc231a980c1</vt:lpwstr>
  </property>
  <property fmtid="{D5CDD505-2E9C-101B-9397-08002B2CF9AE}" pid="3" name="bjSaver">
    <vt:lpwstr>+VyEgiTPZD3qRfLBjwXeeDHgZGrKM6Ez</vt:lpwstr>
  </property>
  <property fmtid="{D5CDD505-2E9C-101B-9397-08002B2CF9AE}" pid="4" name="bjDocumentLabelXML">
    <vt:lpwstr>&lt;?xml version="1.0" encoding="us-ascii"?&gt;&lt;sisl xmlns:xsi="http://www.w3.org/2001/XMLSchema-instance" xmlns:xsd="http://www.w3.org/2001/XMLSchema" sislVersion="0" policy="1d45786f-a737-4735-8af6-df12fb6939a2" xmlns="http://www.boldonjames.com/2008/01/sie/i</vt:lpwstr>
  </property>
  <property fmtid="{D5CDD505-2E9C-101B-9397-08002B2CF9AE}" pid="5" name="bjDocumentLabelXML-0">
    <vt:lpwstr>nternal/label"&gt;&lt;element uid="id_classification_generalbusiness" value="" /&gt;&lt;element uid="214105f6-acd4-485a-afa0-a0b988f7534c" value="" /&gt;&lt;/sisl&gt;</vt:lpwstr>
  </property>
  <property fmtid="{D5CDD505-2E9C-101B-9397-08002B2CF9AE}" pid="6" name="bjDocumentSecurityLabel">
    <vt:lpwstr>OFFICIAL USE</vt:lpwstr>
  </property>
</Properties>
</file>