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2.xml" ContentType="application/vnd.openxmlformats-officedocument.them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theme/theme3.xml" ContentType="application/vnd.openxmlformats-officedocument.theme+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theme/theme4.xml" ContentType="application/vnd.openxmlformats-officedocument.theme+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slideLayouts/slideLayout220.xml" ContentType="application/vnd.openxmlformats-officedocument.presentationml.slideLayout+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theme/theme5.xml" ContentType="application/vnd.openxmlformats-officedocument.theme+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slideLayouts/slideLayout265.xml" ContentType="application/vnd.openxmlformats-officedocument.presentationml.slideLayout+xml"/>
  <Override PartName="/ppt/slideLayouts/slideLayout266.xml" ContentType="application/vnd.openxmlformats-officedocument.presentationml.slideLayout+xml"/>
  <Override PartName="/ppt/slideLayouts/slideLayout267.xml" ContentType="application/vnd.openxmlformats-officedocument.presentationml.slideLayout+xml"/>
  <Override PartName="/ppt/slideLayouts/slideLayout268.xml" ContentType="application/vnd.openxmlformats-officedocument.presentationml.slideLayout+xml"/>
  <Override PartName="/ppt/slideLayouts/slideLayout269.xml" ContentType="application/vnd.openxmlformats-officedocument.presentationml.slideLayout+xml"/>
  <Override PartName="/ppt/slideLayouts/slideLayout270.xml" ContentType="application/vnd.openxmlformats-officedocument.presentationml.slideLayout+xml"/>
  <Override PartName="/ppt/slideLayouts/slideLayout271.xml" ContentType="application/vnd.openxmlformats-officedocument.presentationml.slideLayout+xml"/>
  <Override PartName="/ppt/slideLayouts/slideLayout272.xml" ContentType="application/vnd.openxmlformats-officedocument.presentationml.slideLayout+xml"/>
  <Override PartName="/ppt/slideLayouts/slideLayout273.xml" ContentType="application/vnd.openxmlformats-officedocument.presentationml.slideLayout+xml"/>
  <Override PartName="/ppt/slideLayouts/slideLayout274.xml" ContentType="application/vnd.openxmlformats-officedocument.presentationml.slideLayout+xml"/>
  <Override PartName="/ppt/slideLayouts/slideLayout275.xml" ContentType="application/vnd.openxmlformats-officedocument.presentationml.slideLayout+xml"/>
  <Override PartName="/ppt/slideLayouts/slideLayout276.xml" ContentType="application/vnd.openxmlformats-officedocument.presentationml.slideLayout+xml"/>
  <Override PartName="/ppt/slideLayouts/slideLayout277.xml" ContentType="application/vnd.openxmlformats-officedocument.presentationml.slideLayout+xml"/>
  <Override PartName="/ppt/slideLayouts/slideLayout278.xml" ContentType="application/vnd.openxmlformats-officedocument.presentationml.slideLayout+xml"/>
  <Override PartName="/ppt/theme/theme6.xml" ContentType="application/vnd.openxmlformats-officedocument.theme+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heme/theme7.xml" ContentType="application/vnd.openxmlformats-officedocument.theme+xml"/>
  <Override PartName="/ppt/tags/tag283.xml" ContentType="application/vnd.openxmlformats-officedocument.presentationml.tags+xml"/>
  <Override PartName="/ppt/tags/tag284.xml" ContentType="application/vnd.openxmlformats-officedocument.presentationml.tags+xml"/>
  <Override PartName="/ppt/theme/theme8.xml" ContentType="application/vnd.openxmlformats-officedocument.theme+xml"/>
  <Override PartName="/ppt/tags/tag285.xml" ContentType="application/vnd.openxmlformats-officedocument.presentationml.tags+xml"/>
  <Override PartName="/ppt/tags/tag286.xml" ContentType="application/vnd.openxmlformats-officedocument.presentationml.tags+xml"/>
  <Override PartName="/ppt/notesSlides/notesSlide1.xml" ContentType="application/vnd.openxmlformats-officedocument.presentationml.notesSlide+xml"/>
  <Override PartName="/ppt/tags/tag287.xml" ContentType="application/vnd.openxmlformats-officedocument.presentationml.tags+xml"/>
  <Override PartName="/ppt/tags/tag288.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2"/>
    <p:sldMasterId id="2147484364" r:id="rId3"/>
    <p:sldMasterId id="2147484307" r:id="rId4"/>
    <p:sldMasterId id="2147484250" r:id="rId5"/>
    <p:sldMasterId id="2147484007" r:id="rId6"/>
    <p:sldMasterId id="2147484421" r:id="rId7"/>
  </p:sldMasterIdLst>
  <p:notesMasterIdLst>
    <p:notesMasterId r:id="rId19"/>
  </p:notesMasterIdLst>
  <p:handoutMasterIdLst>
    <p:handoutMasterId r:id="rId20"/>
  </p:handoutMasterIdLst>
  <p:sldIdLst>
    <p:sldId id="522" r:id="rId8"/>
    <p:sldId id="640" r:id="rId9"/>
    <p:sldId id="641" r:id="rId10"/>
    <p:sldId id="630" r:id="rId11"/>
    <p:sldId id="649" r:id="rId12"/>
    <p:sldId id="642" r:id="rId13"/>
    <p:sldId id="643" r:id="rId14"/>
    <p:sldId id="646" r:id="rId15"/>
    <p:sldId id="647" r:id="rId16"/>
    <p:sldId id="648" r:id="rId17"/>
    <p:sldId id="563" r:id="rId18"/>
  </p:sldIdLst>
  <p:sldSz cx="9144000" cy="6858000" type="screen4x3"/>
  <p:notesSz cx="6797675" cy="9928225"/>
  <p:defaultTextStyle>
    <a:defPPr>
      <a:defRPr lang="en-GB"/>
    </a:defPPr>
    <a:lvl1pPr algn="l" rtl="0" fontAlgn="base">
      <a:spcBef>
        <a:spcPct val="0"/>
      </a:spcBef>
      <a:spcAft>
        <a:spcPct val="0"/>
      </a:spcAft>
      <a:defRPr sz="1200" kern="1200">
        <a:solidFill>
          <a:schemeClr val="bg1"/>
        </a:solidFill>
        <a:latin typeface="Arial" charset="0"/>
        <a:ea typeface="ＭＳ Ｐゴシック" charset="0"/>
        <a:cs typeface="Arial" charset="0"/>
      </a:defRPr>
    </a:lvl1pPr>
    <a:lvl2pPr marL="457200" algn="l" rtl="0" fontAlgn="base">
      <a:spcBef>
        <a:spcPct val="0"/>
      </a:spcBef>
      <a:spcAft>
        <a:spcPct val="0"/>
      </a:spcAft>
      <a:defRPr sz="1200" kern="1200">
        <a:solidFill>
          <a:schemeClr val="bg1"/>
        </a:solidFill>
        <a:latin typeface="Arial" charset="0"/>
        <a:ea typeface="ＭＳ Ｐゴシック" charset="0"/>
        <a:cs typeface="Arial" charset="0"/>
      </a:defRPr>
    </a:lvl2pPr>
    <a:lvl3pPr marL="914400" algn="l" rtl="0" fontAlgn="base">
      <a:spcBef>
        <a:spcPct val="0"/>
      </a:spcBef>
      <a:spcAft>
        <a:spcPct val="0"/>
      </a:spcAft>
      <a:defRPr sz="1200" kern="1200">
        <a:solidFill>
          <a:schemeClr val="bg1"/>
        </a:solidFill>
        <a:latin typeface="Arial" charset="0"/>
        <a:ea typeface="ＭＳ Ｐゴシック" charset="0"/>
        <a:cs typeface="Arial" charset="0"/>
      </a:defRPr>
    </a:lvl3pPr>
    <a:lvl4pPr marL="1371600" algn="l" rtl="0" fontAlgn="base">
      <a:spcBef>
        <a:spcPct val="0"/>
      </a:spcBef>
      <a:spcAft>
        <a:spcPct val="0"/>
      </a:spcAft>
      <a:defRPr sz="1200" kern="1200">
        <a:solidFill>
          <a:schemeClr val="bg1"/>
        </a:solidFill>
        <a:latin typeface="Arial" charset="0"/>
        <a:ea typeface="ＭＳ Ｐゴシック" charset="0"/>
        <a:cs typeface="Arial" charset="0"/>
      </a:defRPr>
    </a:lvl4pPr>
    <a:lvl5pPr marL="1828800" algn="l" rtl="0" fontAlgn="base">
      <a:spcBef>
        <a:spcPct val="0"/>
      </a:spcBef>
      <a:spcAft>
        <a:spcPct val="0"/>
      </a:spcAft>
      <a:defRPr sz="1200" kern="1200">
        <a:solidFill>
          <a:schemeClr val="bg1"/>
        </a:solidFill>
        <a:latin typeface="Arial" charset="0"/>
        <a:ea typeface="ＭＳ Ｐゴシック" charset="0"/>
        <a:cs typeface="Arial" charset="0"/>
      </a:defRPr>
    </a:lvl5pPr>
    <a:lvl6pPr marL="2286000" algn="l" defTabSz="457200" rtl="0" eaLnBrk="1" latinLnBrk="0" hangingPunct="1">
      <a:defRPr sz="1200" kern="1200">
        <a:solidFill>
          <a:schemeClr val="bg1"/>
        </a:solidFill>
        <a:latin typeface="Arial" charset="0"/>
        <a:ea typeface="ＭＳ Ｐゴシック" charset="0"/>
        <a:cs typeface="Arial" charset="0"/>
      </a:defRPr>
    </a:lvl6pPr>
    <a:lvl7pPr marL="2743200" algn="l" defTabSz="457200" rtl="0" eaLnBrk="1" latinLnBrk="0" hangingPunct="1">
      <a:defRPr sz="1200" kern="1200">
        <a:solidFill>
          <a:schemeClr val="bg1"/>
        </a:solidFill>
        <a:latin typeface="Arial" charset="0"/>
        <a:ea typeface="ＭＳ Ｐゴシック" charset="0"/>
        <a:cs typeface="Arial" charset="0"/>
      </a:defRPr>
    </a:lvl7pPr>
    <a:lvl8pPr marL="3200400" algn="l" defTabSz="457200" rtl="0" eaLnBrk="1" latinLnBrk="0" hangingPunct="1">
      <a:defRPr sz="1200" kern="1200">
        <a:solidFill>
          <a:schemeClr val="bg1"/>
        </a:solidFill>
        <a:latin typeface="Arial" charset="0"/>
        <a:ea typeface="ＭＳ Ｐゴシック" charset="0"/>
        <a:cs typeface="Arial" charset="0"/>
      </a:defRPr>
    </a:lvl8pPr>
    <a:lvl9pPr marL="3657600" algn="l" defTabSz="457200" rtl="0" eaLnBrk="1" latinLnBrk="0" hangingPunct="1">
      <a:defRPr sz="1200" kern="1200">
        <a:solidFill>
          <a:schemeClr val="bg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1136">
          <p15:clr>
            <a:srgbClr val="A4A3A4"/>
          </p15:clr>
        </p15:guide>
        <p15:guide id="2" orient="horz" pos="4086">
          <p15:clr>
            <a:srgbClr val="A4A3A4"/>
          </p15:clr>
        </p15:guide>
        <p15:guide id="3" orient="horz" pos="1366">
          <p15:clr>
            <a:srgbClr val="A4A3A4"/>
          </p15:clr>
        </p15:guide>
        <p15:guide id="4" orient="horz" pos="1592">
          <p15:clr>
            <a:srgbClr val="A4A3A4"/>
          </p15:clr>
        </p15:guide>
        <p15:guide id="5" orient="horz" pos="1818">
          <p15:clr>
            <a:srgbClr val="A4A3A4"/>
          </p15:clr>
        </p15:guide>
        <p15:guide id="6" orient="horz" pos="2044">
          <p15:clr>
            <a:srgbClr val="A4A3A4"/>
          </p15:clr>
        </p15:guide>
        <p15:guide id="7" orient="horz" pos="2270">
          <p15:clr>
            <a:srgbClr val="A4A3A4"/>
          </p15:clr>
        </p15:guide>
        <p15:guide id="8" orient="horz" pos="2496">
          <p15:clr>
            <a:srgbClr val="A4A3A4"/>
          </p15:clr>
        </p15:guide>
        <p15:guide id="9" orient="horz" pos="2722">
          <p15:clr>
            <a:srgbClr val="A4A3A4"/>
          </p15:clr>
        </p15:guide>
        <p15:guide id="10" orient="horz" pos="2954">
          <p15:clr>
            <a:srgbClr val="A4A3A4"/>
          </p15:clr>
        </p15:guide>
        <p15:guide id="11" orient="horz" pos="3180">
          <p15:clr>
            <a:srgbClr val="A4A3A4"/>
          </p15:clr>
        </p15:guide>
        <p15:guide id="12" orient="horz" pos="3414">
          <p15:clr>
            <a:srgbClr val="A4A3A4"/>
          </p15:clr>
        </p15:guide>
        <p15:guide id="13" orient="horz" pos="3632">
          <p15:clr>
            <a:srgbClr val="A4A3A4"/>
          </p15:clr>
        </p15:guide>
        <p15:guide id="14" orient="horz" pos="3858">
          <p15:clr>
            <a:srgbClr val="A4A3A4"/>
          </p15:clr>
        </p15:guide>
        <p15:guide id="15" orient="horz" pos="911">
          <p15:clr>
            <a:srgbClr val="A4A3A4"/>
          </p15:clr>
        </p15:guide>
        <p15:guide id="16" orient="horz" pos="685">
          <p15:clr>
            <a:srgbClr val="A4A3A4"/>
          </p15:clr>
        </p15:guide>
        <p15:guide id="17" orient="horz" pos="459">
          <p15:clr>
            <a:srgbClr val="A4A3A4"/>
          </p15:clr>
        </p15:guide>
        <p15:guide id="18" orient="horz" pos="233">
          <p15:clr>
            <a:srgbClr val="A4A3A4"/>
          </p15:clr>
        </p15:guide>
        <p15:guide id="19" orient="horz" pos="7">
          <p15:clr>
            <a:srgbClr val="A4A3A4"/>
          </p15:clr>
        </p15:guide>
        <p15:guide id="20" pos="5307">
          <p15:clr>
            <a:srgbClr val="A4A3A4"/>
          </p15:clr>
        </p15:guide>
        <p15:guide id="21" pos="3261">
          <p15:clr>
            <a:srgbClr val="A4A3A4"/>
          </p15:clr>
        </p15:guide>
        <p15:guide id="22" pos="237">
          <p15:clr>
            <a:srgbClr val="A4A3A4"/>
          </p15:clr>
        </p15:guide>
        <p15:guide id="23" pos="3036">
          <p15:clr>
            <a:srgbClr val="A4A3A4"/>
          </p15:clr>
        </p15:guide>
        <p15:guide id="24" pos="909">
          <p15:clr>
            <a:srgbClr val="A4A3A4"/>
          </p15:clr>
        </p15:guide>
        <p15:guide id="25" pos="678">
          <p15:clr>
            <a:srgbClr val="A4A3A4"/>
          </p15:clr>
        </p15:guide>
        <p15:guide id="26" pos="5533">
          <p15:clr>
            <a:srgbClr val="A4A3A4"/>
          </p15:clr>
        </p15:guide>
        <p15:guide id="27" pos="5759">
          <p15:clr>
            <a:srgbClr val="A4A3A4"/>
          </p15:clr>
        </p15:guide>
        <p15:guide id="28" pos="5079">
          <p15:clr>
            <a:srgbClr val="A4A3A4"/>
          </p15:clr>
        </p15:guide>
        <p15:guide id="29" pos="4621">
          <p15:clr>
            <a:srgbClr val="A4A3A4"/>
          </p15:clr>
        </p15:guide>
        <p15:guide id="30" pos="4849">
          <p15:clr>
            <a:srgbClr val="A4A3A4"/>
          </p15:clr>
        </p15:guide>
        <p15:guide id="31" pos="4401">
          <p15:clr>
            <a:srgbClr val="A4A3A4"/>
          </p15:clr>
        </p15:guide>
        <p15:guide id="32" pos="4173">
          <p15:clr>
            <a:srgbClr val="A4A3A4"/>
          </p15:clr>
        </p15:guide>
        <p15:guide id="33" pos="3945">
          <p15:clr>
            <a:srgbClr val="A4A3A4"/>
          </p15:clr>
        </p15:guide>
        <p15:guide id="34" pos="3717">
          <p15:clr>
            <a:srgbClr val="A4A3A4"/>
          </p15:clr>
        </p15:guide>
        <p15:guide id="35" pos="3487">
          <p15:clr>
            <a:srgbClr val="A4A3A4"/>
          </p15:clr>
        </p15:guide>
        <p15:guide id="36" pos="2724">
          <p15:clr>
            <a:srgbClr val="A4A3A4"/>
          </p15:clr>
        </p15:guide>
        <p15:guide id="37" pos="2496">
          <p15:clr>
            <a:srgbClr val="A4A3A4"/>
          </p15:clr>
        </p15:guide>
        <p15:guide id="38" pos="2274">
          <p15:clr>
            <a:srgbClr val="A4A3A4"/>
          </p15:clr>
        </p15:guide>
        <p15:guide id="39" pos="2046">
          <p15:clr>
            <a:srgbClr val="A4A3A4"/>
          </p15:clr>
        </p15:guide>
        <p15:guide id="40" pos="1818">
          <p15:clr>
            <a:srgbClr val="A4A3A4"/>
          </p15:clr>
        </p15:guide>
        <p15:guide id="41" pos="1590">
          <p15:clr>
            <a:srgbClr val="A4A3A4"/>
          </p15:clr>
        </p15:guide>
        <p15:guide id="42" pos="1368">
          <p15:clr>
            <a:srgbClr val="A4A3A4"/>
          </p15:clr>
        </p15:guide>
        <p15:guide id="43" pos="1140">
          <p15:clr>
            <a:srgbClr val="A4A3A4"/>
          </p15:clr>
        </p15:guide>
        <p15:guide id="44" pos="4063">
          <p15:clr>
            <a:srgbClr val="A4A3A4"/>
          </p15:clr>
        </p15:guide>
        <p15:guide id="45" pos="453">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4D1"/>
    <a:srgbClr val="BCF1A1"/>
    <a:srgbClr val="99FF33"/>
    <a:srgbClr val="00AE9E"/>
    <a:srgbClr val="00539B"/>
    <a:srgbClr val="D77700"/>
    <a:srgbClr val="8C2245"/>
    <a:srgbClr val="5D245A"/>
    <a:srgbClr val="FFFFFF"/>
    <a:srgbClr val="1589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72" autoAdjust="0"/>
    <p:restoredTop sz="50000" autoAdjust="0"/>
  </p:normalViewPr>
  <p:slideViewPr>
    <p:cSldViewPr snapToGrid="0" snapToObjects="1">
      <p:cViewPr varScale="1">
        <p:scale>
          <a:sx n="124" d="100"/>
          <a:sy n="124" d="100"/>
        </p:scale>
        <p:origin x="1720" y="184"/>
      </p:cViewPr>
      <p:guideLst>
        <p:guide orient="horz" pos="1136"/>
        <p:guide orient="horz" pos="4086"/>
        <p:guide orient="horz" pos="1366"/>
        <p:guide orient="horz" pos="1592"/>
        <p:guide orient="horz" pos="1818"/>
        <p:guide orient="horz" pos="2044"/>
        <p:guide orient="horz" pos="2270"/>
        <p:guide orient="horz" pos="2496"/>
        <p:guide orient="horz" pos="2722"/>
        <p:guide orient="horz" pos="2954"/>
        <p:guide orient="horz" pos="3180"/>
        <p:guide orient="horz" pos="3414"/>
        <p:guide orient="horz" pos="3632"/>
        <p:guide orient="horz" pos="3858"/>
        <p:guide orient="horz" pos="911"/>
        <p:guide orient="horz" pos="685"/>
        <p:guide orient="horz" pos="459"/>
        <p:guide orient="horz" pos="233"/>
        <p:guide orient="horz" pos="7"/>
        <p:guide pos="5307"/>
        <p:guide pos="3261"/>
        <p:guide pos="237"/>
        <p:guide pos="3036"/>
        <p:guide pos="909"/>
        <p:guide pos="678"/>
        <p:guide pos="5533"/>
        <p:guide pos="5759"/>
        <p:guide pos="5079"/>
        <p:guide pos="4621"/>
        <p:guide pos="4849"/>
        <p:guide pos="4401"/>
        <p:guide pos="4173"/>
        <p:guide pos="3945"/>
        <p:guide pos="3717"/>
        <p:guide pos="3487"/>
        <p:guide pos="2724"/>
        <p:guide pos="2496"/>
        <p:guide pos="2274"/>
        <p:guide pos="2046"/>
        <p:guide pos="1818"/>
        <p:guide pos="1590"/>
        <p:guide pos="1368"/>
        <p:guide pos="1140"/>
        <p:guide pos="4063"/>
        <p:guide pos="453"/>
      </p:guideLst>
    </p:cSldViewPr>
  </p:slideViewPr>
  <p:outlineViewPr>
    <p:cViewPr>
      <p:scale>
        <a:sx n="33" d="100"/>
        <a:sy n="33" d="100"/>
      </p:scale>
      <p:origin x="0" y="288"/>
    </p:cViewPr>
  </p:outlineViewPr>
  <p:notesTextViewPr>
    <p:cViewPr>
      <p:scale>
        <a:sx n="100" d="100"/>
        <a:sy n="100" d="100"/>
      </p:scale>
      <p:origin x="0" y="0"/>
    </p:cViewPr>
  </p:notesTextViewPr>
  <p:sorterViewPr>
    <p:cViewPr>
      <p:scale>
        <a:sx n="100" d="100"/>
        <a:sy n="100" d="100"/>
      </p:scale>
      <p:origin x="0" y="8960"/>
    </p:cViewPr>
  </p:sorterViewPr>
  <p:notesViewPr>
    <p:cSldViewPr snapToGrid="0" snapToObjects="1">
      <p:cViewPr varScale="1">
        <p:scale>
          <a:sx n="54" d="100"/>
          <a:sy n="54" d="100"/>
        </p:scale>
        <p:origin x="-173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slideMaster" Target="slideMasters/slideMaster2.xml"/><Relationship Id="rId21" Type="http://schemas.openxmlformats.org/officeDocument/2006/relationships/presProps" Target="presProps.xml"/><Relationship Id="rId7" Type="http://schemas.openxmlformats.org/officeDocument/2006/relationships/slideMaster" Target="slideMasters/slideMaster6.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slideMaster" Target="slideMasters/slideMaster1.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5.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4.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slideMaster" Target="slideMasters/slideMaster3.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8CC4BF-402E-405B-9154-864E6E9CFEE9}"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GB"/>
        </a:p>
      </dgm:t>
    </dgm:pt>
    <dgm:pt modelId="{FBCCB47F-12ED-463B-A18B-C2BE01F5D2A5}">
      <dgm:prSet phldrT="[Text]" custT="1"/>
      <dgm:spPr>
        <a:xfrm>
          <a:off x="0" y="360"/>
          <a:ext cx="2918588" cy="1405527"/>
        </a:xfrm>
        <a:solidFill>
          <a:schemeClr val="bg2">
            <a:lumMod val="40000"/>
            <a:lumOff val="60000"/>
          </a:schemeClr>
        </a:solidFill>
        <a:ln w="25400" cap="flat" cmpd="sng" algn="ctr">
          <a:solidFill>
            <a:sysClr val="window" lastClr="FFFFFF">
              <a:hueOff val="0"/>
              <a:satOff val="0"/>
              <a:lumOff val="0"/>
              <a:alphaOff val="0"/>
            </a:sysClr>
          </a:solidFill>
          <a:prstDash val="solid"/>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lv-LV" sz="2700" b="1" dirty="0">
              <a:solidFill>
                <a:schemeClr val="tx1"/>
              </a:solidFill>
              <a:latin typeface="+mn-lt"/>
              <a:ea typeface="+mn-ea"/>
              <a:cs typeface="+mn-cs"/>
            </a:rPr>
            <a:t>Members of review tribunals</a:t>
          </a:r>
          <a:endParaRPr lang="en-GB" sz="2700" b="1" dirty="0">
            <a:solidFill>
              <a:schemeClr val="tx1"/>
            </a:solidFill>
            <a:latin typeface="+mn-lt"/>
            <a:ea typeface="+mn-ea"/>
            <a:cs typeface="+mn-cs"/>
          </a:endParaRPr>
        </a:p>
      </dgm:t>
    </dgm:pt>
    <dgm:pt modelId="{64330AD0-34CA-44AA-B6A8-1FF4A6D3D942}" type="parTrans" cxnId="{39B14D1F-7CF0-4C26-ACEB-6F148D4C6584}">
      <dgm:prSet/>
      <dgm:spPr/>
      <dgm:t>
        <a:bodyPr/>
        <a:lstStyle/>
        <a:p>
          <a:endParaRPr lang="en-GB"/>
        </a:p>
      </dgm:t>
    </dgm:pt>
    <dgm:pt modelId="{9A8D6F00-080B-417E-8D80-BA0B2B780284}" type="sibTrans" cxnId="{39B14D1F-7CF0-4C26-ACEB-6F148D4C6584}">
      <dgm:prSet/>
      <dgm:spPr/>
      <dgm:t>
        <a:bodyPr/>
        <a:lstStyle/>
        <a:p>
          <a:endParaRPr lang="en-GB"/>
        </a:p>
      </dgm:t>
    </dgm:pt>
    <dgm:pt modelId="{2788E765-5B07-4CF4-9629-8DA232555E8D}">
      <dgm:prSet phldrT="[Text]" custT="1"/>
      <dgm:spPr>
        <a:xfrm>
          <a:off x="2918588" y="360"/>
          <a:ext cx="4377883" cy="1405527"/>
        </a:xfrm>
        <a:solidFill>
          <a:schemeClr val="bg1">
            <a:lumMod val="95000"/>
            <a:alpha val="90000"/>
          </a:schemeClr>
        </a:solidFill>
        <a:ln w="25400" cap="flat" cmpd="sng" algn="ctr">
          <a:solidFill>
            <a:srgbClr val="4F81BD">
              <a:alpha val="90000"/>
              <a:tint val="40000"/>
              <a:hueOff val="0"/>
              <a:satOff val="0"/>
              <a:lumOff val="0"/>
              <a:alphaOff val="0"/>
            </a:srgbClr>
          </a:solidFill>
          <a:prstDash val="solid"/>
        </a:ln>
        <a:effectLst/>
      </dgm:spPr>
      <dgm:t>
        <a:bodyPr anchor="ctr"/>
        <a:lstStyle/>
        <a:p>
          <a:pPr marL="0" marR="0" indent="0" defTabSz="914400" eaLnBrk="1" fontAlgn="auto" latinLnBrk="0" hangingPunct="1">
            <a:lnSpc>
              <a:spcPct val="100000"/>
            </a:lnSpc>
            <a:spcBef>
              <a:spcPts val="0"/>
            </a:spcBef>
            <a:spcAft>
              <a:spcPts val="0"/>
            </a:spcAft>
            <a:buClrTx/>
            <a:buSzTx/>
            <a:buFontTx/>
            <a:buNone/>
            <a:tabLst/>
            <a:defRPr/>
          </a:pPr>
          <a:r>
            <a:rPr lang="lv-LV" sz="2200" b="1" dirty="0">
              <a:solidFill>
                <a:schemeClr val="accent1"/>
              </a:solidFill>
            </a:rPr>
            <a:t>The Handbook can serve as a practical support tool in their daily working activities</a:t>
          </a:r>
          <a:endParaRPr lang="en-GB" sz="2200" b="0" dirty="0">
            <a:solidFill>
              <a:sysClr val="windowText" lastClr="000000"/>
            </a:solidFill>
            <a:latin typeface="+mn-lt"/>
            <a:ea typeface="+mn-ea"/>
            <a:cs typeface="+mn-cs"/>
          </a:endParaRPr>
        </a:p>
      </dgm:t>
    </dgm:pt>
    <dgm:pt modelId="{241036B2-0401-45E0-AD9A-973CF0D0BBC2}" type="parTrans" cxnId="{F5E922A1-E5C2-4D48-8DBE-FE75F75C5109}">
      <dgm:prSet/>
      <dgm:spPr/>
      <dgm:t>
        <a:bodyPr/>
        <a:lstStyle/>
        <a:p>
          <a:endParaRPr lang="en-GB"/>
        </a:p>
      </dgm:t>
    </dgm:pt>
    <dgm:pt modelId="{CE5974D2-09C9-4E5F-A54E-12CFFA52F770}" type="sibTrans" cxnId="{F5E922A1-E5C2-4D48-8DBE-FE75F75C5109}">
      <dgm:prSet/>
      <dgm:spPr/>
      <dgm:t>
        <a:bodyPr/>
        <a:lstStyle/>
        <a:p>
          <a:endParaRPr lang="en-GB"/>
        </a:p>
      </dgm:t>
    </dgm:pt>
    <dgm:pt modelId="{4498792B-F147-466C-BFB6-5107BE30A0A6}">
      <dgm:prSet phldrT="[Text]" custT="1"/>
      <dgm:spPr>
        <a:xfrm>
          <a:off x="0" y="1546440"/>
          <a:ext cx="2918588" cy="1405527"/>
        </a:xfrm>
        <a:solidFill>
          <a:srgbClr val="BCF1A1"/>
        </a:solidFill>
        <a:ln w="25400" cap="flat" cmpd="sng" algn="ctr">
          <a:solidFill>
            <a:sysClr val="window" lastClr="FFFFFF">
              <a:hueOff val="0"/>
              <a:satOff val="0"/>
              <a:lumOff val="0"/>
              <a:alphaOff val="0"/>
            </a:sysClr>
          </a:solidFill>
          <a:prstDash val="solid"/>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lv-LV" sz="2700" b="1" dirty="0">
              <a:solidFill>
                <a:schemeClr val="tx1"/>
              </a:solidFill>
              <a:latin typeface="+mn-lt"/>
              <a:ea typeface="+mn-ea"/>
              <a:cs typeface="+mn-cs"/>
            </a:rPr>
            <a:t>Students, academics, NGO’s and wider public </a:t>
          </a:r>
          <a:endParaRPr lang="en-GB" sz="2700" b="1" dirty="0">
            <a:solidFill>
              <a:schemeClr val="tx1"/>
            </a:solidFill>
            <a:latin typeface="+mn-lt"/>
            <a:ea typeface="+mn-ea"/>
            <a:cs typeface="+mn-cs"/>
          </a:endParaRPr>
        </a:p>
      </dgm:t>
    </dgm:pt>
    <dgm:pt modelId="{3B860075-607D-4EB3-B2BB-4DE32083D9A2}" type="parTrans" cxnId="{C506736F-36D5-46A5-9F4C-F08F91378B99}">
      <dgm:prSet/>
      <dgm:spPr/>
      <dgm:t>
        <a:bodyPr/>
        <a:lstStyle/>
        <a:p>
          <a:endParaRPr lang="en-GB"/>
        </a:p>
      </dgm:t>
    </dgm:pt>
    <dgm:pt modelId="{BE8067D6-84BF-4348-917C-2FE6CC975AD6}" type="sibTrans" cxnId="{C506736F-36D5-46A5-9F4C-F08F91378B99}">
      <dgm:prSet/>
      <dgm:spPr/>
      <dgm:t>
        <a:bodyPr/>
        <a:lstStyle/>
        <a:p>
          <a:endParaRPr lang="en-GB"/>
        </a:p>
      </dgm:t>
    </dgm:pt>
    <dgm:pt modelId="{54867B9B-8113-4273-AD4D-6820A0D89D1A}">
      <dgm:prSet phldrT="[Text]" custT="1"/>
      <dgm:spPr>
        <a:xfrm>
          <a:off x="2918588" y="1546440"/>
          <a:ext cx="4377883" cy="1405527"/>
        </a:xfrm>
        <a:solidFill>
          <a:schemeClr val="bg1">
            <a:lumMod val="95000"/>
            <a:alpha val="90000"/>
          </a:schemeClr>
        </a:solidFill>
        <a:ln w="25400" cap="flat" cmpd="sng" algn="ctr">
          <a:solidFill>
            <a:srgbClr val="4F81BD">
              <a:alpha val="90000"/>
              <a:tint val="40000"/>
              <a:hueOff val="0"/>
              <a:satOff val="0"/>
              <a:lumOff val="0"/>
              <a:alphaOff val="0"/>
            </a:srgbClr>
          </a:solidFill>
          <a:prstDash val="solid"/>
        </a:ln>
        <a:effectLst/>
      </dgm:spPr>
      <dgm:t>
        <a:bodyPr/>
        <a:lstStyle/>
        <a:p>
          <a:pPr marL="0" marR="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lv-LV" sz="2200" b="1" dirty="0">
              <a:solidFill>
                <a:schemeClr val="accent1"/>
              </a:solidFill>
              <a:latin typeface="+mn-lt"/>
              <a:ea typeface="+mn-ea"/>
              <a:cs typeface="+mn-cs"/>
            </a:rPr>
            <a:t>The Handbook can suport academic research and provide information on how review bodies work </a:t>
          </a:r>
          <a:endParaRPr lang="en-GB" sz="2200" b="1" dirty="0">
            <a:solidFill>
              <a:schemeClr val="accent1"/>
            </a:solidFill>
            <a:latin typeface="+mn-lt"/>
            <a:ea typeface="+mn-ea"/>
            <a:cs typeface="+mn-cs"/>
          </a:endParaRPr>
        </a:p>
      </dgm:t>
    </dgm:pt>
    <dgm:pt modelId="{C648F0F0-53AF-4DF5-BD78-3CC1B94C310A}" type="parTrans" cxnId="{890A1DA8-1393-4D51-B6E5-29C6697B0852}">
      <dgm:prSet/>
      <dgm:spPr/>
      <dgm:t>
        <a:bodyPr/>
        <a:lstStyle/>
        <a:p>
          <a:endParaRPr lang="en-GB"/>
        </a:p>
      </dgm:t>
    </dgm:pt>
    <dgm:pt modelId="{6D0E815B-4468-4491-A381-100BE76ECDC2}" type="sibTrans" cxnId="{890A1DA8-1393-4D51-B6E5-29C6697B0852}">
      <dgm:prSet/>
      <dgm:spPr/>
      <dgm:t>
        <a:bodyPr/>
        <a:lstStyle/>
        <a:p>
          <a:endParaRPr lang="en-GB"/>
        </a:p>
      </dgm:t>
    </dgm:pt>
    <dgm:pt modelId="{97538A59-C209-42FC-8A61-5B67675E5370}">
      <dgm:prSet phldrT="[Text]" custT="1"/>
      <dgm:spPr>
        <a:xfrm>
          <a:off x="2918588" y="1546440"/>
          <a:ext cx="4377883" cy="1405527"/>
        </a:xfrm>
        <a:solidFill>
          <a:schemeClr val="bg1">
            <a:lumMod val="95000"/>
            <a:alpha val="90000"/>
          </a:schemeClr>
        </a:solidFill>
        <a:ln w="25400" cap="flat" cmpd="sng" algn="ctr">
          <a:solidFill>
            <a:srgbClr val="4F81BD">
              <a:alpha val="90000"/>
              <a:tint val="40000"/>
              <a:hueOff val="0"/>
              <a:satOff val="0"/>
              <a:lumOff val="0"/>
              <a:alphaOff val="0"/>
            </a:srgbClr>
          </a:solidFill>
          <a:prstDash val="solid"/>
        </a:ln>
        <a:effectLst/>
      </dgm:spPr>
      <dgm:t>
        <a:bodyPr/>
        <a:lstStyle/>
        <a:p>
          <a:pPr marL="0" marR="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900" b="1" dirty="0">
            <a:solidFill>
              <a:schemeClr val="accent1"/>
            </a:solidFill>
            <a:latin typeface="+mn-lt"/>
            <a:ea typeface="+mn-ea"/>
            <a:cs typeface="+mn-cs"/>
          </a:endParaRPr>
        </a:p>
      </dgm:t>
    </dgm:pt>
    <dgm:pt modelId="{4C735BDC-AE1C-46F2-9A5F-834049187257}" type="parTrans" cxnId="{8A14AB52-3696-40E6-8293-D3169AE966FE}">
      <dgm:prSet/>
      <dgm:spPr/>
      <dgm:t>
        <a:bodyPr/>
        <a:lstStyle/>
        <a:p>
          <a:endParaRPr lang="lv-LV"/>
        </a:p>
      </dgm:t>
    </dgm:pt>
    <dgm:pt modelId="{40CBA53F-99BA-4990-ADE9-343223BE6380}" type="sibTrans" cxnId="{8A14AB52-3696-40E6-8293-D3169AE966FE}">
      <dgm:prSet/>
      <dgm:spPr/>
      <dgm:t>
        <a:bodyPr/>
        <a:lstStyle/>
        <a:p>
          <a:endParaRPr lang="lv-LV"/>
        </a:p>
      </dgm:t>
    </dgm:pt>
    <dgm:pt modelId="{EDD282E5-7F76-431B-B6C0-E88ABE2F03D7}" type="pres">
      <dgm:prSet presAssocID="{128CC4BF-402E-405B-9154-864E6E9CFEE9}" presName="Name0" presStyleCnt="0">
        <dgm:presLayoutVars>
          <dgm:dir/>
          <dgm:animLvl val="lvl"/>
          <dgm:resizeHandles/>
        </dgm:presLayoutVars>
      </dgm:prSet>
      <dgm:spPr/>
    </dgm:pt>
    <dgm:pt modelId="{711EB159-F337-4E7F-87C6-6416AC13AC41}" type="pres">
      <dgm:prSet presAssocID="{FBCCB47F-12ED-463B-A18B-C2BE01F5D2A5}" presName="linNode" presStyleCnt="0"/>
      <dgm:spPr/>
    </dgm:pt>
    <dgm:pt modelId="{72ED0249-14A1-4EC8-8B97-C6A1B77EAC9B}" type="pres">
      <dgm:prSet presAssocID="{FBCCB47F-12ED-463B-A18B-C2BE01F5D2A5}" presName="parentShp" presStyleLbl="node1" presStyleIdx="0" presStyleCnt="2" custLinFactNeighborX="-1958" custLinFactNeighborY="-26">
        <dgm:presLayoutVars>
          <dgm:bulletEnabled val="1"/>
        </dgm:presLayoutVars>
      </dgm:prSet>
      <dgm:spPr>
        <a:prstGeom prst="roundRect">
          <a:avLst/>
        </a:prstGeom>
      </dgm:spPr>
    </dgm:pt>
    <dgm:pt modelId="{7946B710-9AC0-4C1E-9F5A-810F5C3A1741}" type="pres">
      <dgm:prSet presAssocID="{FBCCB47F-12ED-463B-A18B-C2BE01F5D2A5}" presName="childShp" presStyleLbl="bgAccFollowNode1" presStyleIdx="0" presStyleCnt="2">
        <dgm:presLayoutVars>
          <dgm:bulletEnabled val="1"/>
        </dgm:presLayoutVars>
      </dgm:prSet>
      <dgm:spPr>
        <a:prstGeom prst="rightArrow">
          <a:avLst>
            <a:gd name="adj1" fmla="val 75000"/>
            <a:gd name="adj2" fmla="val 50000"/>
          </a:avLst>
        </a:prstGeom>
      </dgm:spPr>
    </dgm:pt>
    <dgm:pt modelId="{C2BF7522-D60F-415D-8399-2A01251A844D}" type="pres">
      <dgm:prSet presAssocID="{9A8D6F00-080B-417E-8D80-BA0B2B780284}" presName="spacing" presStyleCnt="0"/>
      <dgm:spPr/>
    </dgm:pt>
    <dgm:pt modelId="{341B1361-1F7E-477A-B565-209D9FD70F41}" type="pres">
      <dgm:prSet presAssocID="{4498792B-F147-466C-BFB6-5107BE30A0A6}" presName="linNode" presStyleCnt="0"/>
      <dgm:spPr/>
    </dgm:pt>
    <dgm:pt modelId="{02C2F564-A7FE-4BE4-91F5-13A44F7E011A}" type="pres">
      <dgm:prSet presAssocID="{4498792B-F147-466C-BFB6-5107BE30A0A6}" presName="parentShp" presStyleLbl="node1" presStyleIdx="1" presStyleCnt="2">
        <dgm:presLayoutVars>
          <dgm:bulletEnabled val="1"/>
        </dgm:presLayoutVars>
      </dgm:prSet>
      <dgm:spPr>
        <a:prstGeom prst="roundRect">
          <a:avLst/>
        </a:prstGeom>
      </dgm:spPr>
    </dgm:pt>
    <dgm:pt modelId="{483D5724-3C5F-42E8-85F6-21359CD0CA06}" type="pres">
      <dgm:prSet presAssocID="{4498792B-F147-466C-BFB6-5107BE30A0A6}" presName="childShp" presStyleLbl="bgAccFollowNode1" presStyleIdx="1" presStyleCnt="2" custLinFactNeighborX="0" custLinFactNeighborY="26">
        <dgm:presLayoutVars>
          <dgm:bulletEnabled val="1"/>
        </dgm:presLayoutVars>
      </dgm:prSet>
      <dgm:spPr>
        <a:prstGeom prst="rightArrow">
          <a:avLst>
            <a:gd name="adj1" fmla="val 75000"/>
            <a:gd name="adj2" fmla="val 50000"/>
          </a:avLst>
        </a:prstGeom>
      </dgm:spPr>
    </dgm:pt>
  </dgm:ptLst>
  <dgm:cxnLst>
    <dgm:cxn modelId="{39B14D1F-7CF0-4C26-ACEB-6F148D4C6584}" srcId="{128CC4BF-402E-405B-9154-864E6E9CFEE9}" destId="{FBCCB47F-12ED-463B-A18B-C2BE01F5D2A5}" srcOrd="0" destOrd="0" parTransId="{64330AD0-34CA-44AA-B6A8-1FF4A6D3D942}" sibTransId="{9A8D6F00-080B-417E-8D80-BA0B2B780284}"/>
    <dgm:cxn modelId="{EB7CE722-256F-4638-9537-04694324C948}" type="presOf" srcId="{128CC4BF-402E-405B-9154-864E6E9CFEE9}" destId="{EDD282E5-7F76-431B-B6C0-E88ABE2F03D7}" srcOrd="0" destOrd="0" presId="urn:microsoft.com/office/officeart/2005/8/layout/vList6"/>
    <dgm:cxn modelId="{1DF4CF26-6591-40B6-98CD-242D4150DB64}" type="presOf" srcId="{4498792B-F147-466C-BFB6-5107BE30A0A6}" destId="{02C2F564-A7FE-4BE4-91F5-13A44F7E011A}" srcOrd="0" destOrd="0" presId="urn:microsoft.com/office/officeart/2005/8/layout/vList6"/>
    <dgm:cxn modelId="{0A72764D-4596-4EDC-AAF2-A1826DB9C292}" type="presOf" srcId="{FBCCB47F-12ED-463B-A18B-C2BE01F5D2A5}" destId="{72ED0249-14A1-4EC8-8B97-C6A1B77EAC9B}" srcOrd="0" destOrd="0" presId="urn:microsoft.com/office/officeart/2005/8/layout/vList6"/>
    <dgm:cxn modelId="{8A14AB52-3696-40E6-8293-D3169AE966FE}" srcId="{4498792B-F147-466C-BFB6-5107BE30A0A6}" destId="{97538A59-C209-42FC-8A61-5B67675E5370}" srcOrd="1" destOrd="0" parTransId="{4C735BDC-AE1C-46F2-9A5F-834049187257}" sibTransId="{40CBA53F-99BA-4990-ADE9-343223BE6380}"/>
    <dgm:cxn modelId="{C506736F-36D5-46A5-9F4C-F08F91378B99}" srcId="{128CC4BF-402E-405B-9154-864E6E9CFEE9}" destId="{4498792B-F147-466C-BFB6-5107BE30A0A6}" srcOrd="1" destOrd="0" parTransId="{3B860075-607D-4EB3-B2BB-4DE32083D9A2}" sibTransId="{BE8067D6-84BF-4348-917C-2FE6CC975AD6}"/>
    <dgm:cxn modelId="{F5E922A1-E5C2-4D48-8DBE-FE75F75C5109}" srcId="{FBCCB47F-12ED-463B-A18B-C2BE01F5D2A5}" destId="{2788E765-5B07-4CF4-9629-8DA232555E8D}" srcOrd="0" destOrd="0" parTransId="{241036B2-0401-45E0-AD9A-973CF0D0BBC2}" sibTransId="{CE5974D2-09C9-4E5F-A54E-12CFFA52F770}"/>
    <dgm:cxn modelId="{946F55A6-6BE1-46AA-88C1-4A90F502BC1F}" type="presOf" srcId="{54867B9B-8113-4273-AD4D-6820A0D89D1A}" destId="{483D5724-3C5F-42E8-85F6-21359CD0CA06}" srcOrd="0" destOrd="0" presId="urn:microsoft.com/office/officeart/2005/8/layout/vList6"/>
    <dgm:cxn modelId="{890A1DA8-1393-4D51-B6E5-29C6697B0852}" srcId="{4498792B-F147-466C-BFB6-5107BE30A0A6}" destId="{54867B9B-8113-4273-AD4D-6820A0D89D1A}" srcOrd="0" destOrd="0" parTransId="{C648F0F0-53AF-4DF5-BD78-3CC1B94C310A}" sibTransId="{6D0E815B-4468-4491-A381-100BE76ECDC2}"/>
    <dgm:cxn modelId="{478A48C4-73B0-4341-810B-85A201F634EF}" type="presOf" srcId="{2788E765-5B07-4CF4-9629-8DA232555E8D}" destId="{7946B710-9AC0-4C1E-9F5A-810F5C3A1741}" srcOrd="0" destOrd="0" presId="urn:microsoft.com/office/officeart/2005/8/layout/vList6"/>
    <dgm:cxn modelId="{100E13D2-B6C9-4AD9-B315-76BC3918B472}" type="presOf" srcId="{97538A59-C209-42FC-8A61-5B67675E5370}" destId="{483D5724-3C5F-42E8-85F6-21359CD0CA06}" srcOrd="0" destOrd="1" presId="urn:microsoft.com/office/officeart/2005/8/layout/vList6"/>
    <dgm:cxn modelId="{423A25FC-47FC-4AF8-B4E8-5F57D54B2DCA}" type="presParOf" srcId="{EDD282E5-7F76-431B-B6C0-E88ABE2F03D7}" destId="{711EB159-F337-4E7F-87C6-6416AC13AC41}" srcOrd="0" destOrd="0" presId="urn:microsoft.com/office/officeart/2005/8/layout/vList6"/>
    <dgm:cxn modelId="{B5FDF82B-6FF4-4C04-9245-0ACC64BDE463}" type="presParOf" srcId="{711EB159-F337-4E7F-87C6-6416AC13AC41}" destId="{72ED0249-14A1-4EC8-8B97-C6A1B77EAC9B}" srcOrd="0" destOrd="0" presId="urn:microsoft.com/office/officeart/2005/8/layout/vList6"/>
    <dgm:cxn modelId="{5C3F3732-AE0D-44DB-98D2-C22ADB310B96}" type="presParOf" srcId="{711EB159-F337-4E7F-87C6-6416AC13AC41}" destId="{7946B710-9AC0-4C1E-9F5A-810F5C3A1741}" srcOrd="1" destOrd="0" presId="urn:microsoft.com/office/officeart/2005/8/layout/vList6"/>
    <dgm:cxn modelId="{FB7585A2-4D84-4CDF-A16F-06AAD7C1768D}" type="presParOf" srcId="{EDD282E5-7F76-431B-B6C0-E88ABE2F03D7}" destId="{C2BF7522-D60F-415D-8399-2A01251A844D}" srcOrd="1" destOrd="0" presId="urn:microsoft.com/office/officeart/2005/8/layout/vList6"/>
    <dgm:cxn modelId="{BCCE7E2D-CD64-4E65-957A-3905AE7EDC25}" type="presParOf" srcId="{EDD282E5-7F76-431B-B6C0-E88ABE2F03D7}" destId="{341B1361-1F7E-477A-B565-209D9FD70F41}" srcOrd="2" destOrd="0" presId="urn:microsoft.com/office/officeart/2005/8/layout/vList6"/>
    <dgm:cxn modelId="{523EC386-94A9-41B9-9463-EA7CCD1DDE08}" type="presParOf" srcId="{341B1361-1F7E-477A-B565-209D9FD70F41}" destId="{02C2F564-A7FE-4BE4-91F5-13A44F7E011A}" srcOrd="0" destOrd="0" presId="urn:microsoft.com/office/officeart/2005/8/layout/vList6"/>
    <dgm:cxn modelId="{08D28986-629C-41B5-87F4-C81AC2910FAC}" type="presParOf" srcId="{341B1361-1F7E-477A-B565-209D9FD70F41}" destId="{483D5724-3C5F-42E8-85F6-21359CD0CA0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7AD5C7-9C82-484D-A7C7-D83EB3BA6B8D}"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9C3F7EDD-AB09-4D5F-B7C3-6FCB66C7A92E}">
      <dgm:prSet phldrT="[Text]"/>
      <dgm:spPr/>
      <dgm:t>
        <a:bodyPr/>
        <a:lstStyle/>
        <a:p>
          <a:r>
            <a:rPr lang="lv-LV" dirty="0"/>
            <a:t>Details of review process and its conduct</a:t>
          </a:r>
          <a:endParaRPr lang="en-US" dirty="0"/>
        </a:p>
      </dgm:t>
    </dgm:pt>
    <dgm:pt modelId="{7AD18BC4-54BC-430E-AC17-6C5A43385C2E}" type="parTrans" cxnId="{A02D475E-A4FE-457D-B536-DC077A9B1826}">
      <dgm:prSet/>
      <dgm:spPr/>
      <dgm:t>
        <a:bodyPr/>
        <a:lstStyle/>
        <a:p>
          <a:endParaRPr lang="en-US"/>
        </a:p>
      </dgm:t>
    </dgm:pt>
    <dgm:pt modelId="{EB447C1A-CAF3-4B24-AEA5-28B4282D4AFE}" type="sibTrans" cxnId="{A02D475E-A4FE-457D-B536-DC077A9B1826}">
      <dgm:prSet/>
      <dgm:spPr/>
      <dgm:t>
        <a:bodyPr/>
        <a:lstStyle/>
        <a:p>
          <a:endParaRPr lang="en-US"/>
        </a:p>
      </dgm:t>
    </dgm:pt>
    <dgm:pt modelId="{BFDD29EE-E822-48DC-A7FA-A48194807582}">
      <dgm:prSet phldrT="[Text]" phldr="1"/>
      <dgm:spPr/>
      <dgm:t>
        <a:bodyPr/>
        <a:lstStyle/>
        <a:p>
          <a:endParaRPr lang="en-US"/>
        </a:p>
      </dgm:t>
    </dgm:pt>
    <dgm:pt modelId="{DFEF878E-13BB-4258-B35E-5467F0E84308}" type="parTrans" cxnId="{54E2DEED-0556-4EC7-9F6C-EA6F179DF872}">
      <dgm:prSet/>
      <dgm:spPr/>
      <dgm:t>
        <a:bodyPr/>
        <a:lstStyle/>
        <a:p>
          <a:endParaRPr lang="en-US"/>
        </a:p>
      </dgm:t>
    </dgm:pt>
    <dgm:pt modelId="{2D46556C-99C3-46DB-81F1-94C7B049FBB3}" type="sibTrans" cxnId="{54E2DEED-0556-4EC7-9F6C-EA6F179DF872}">
      <dgm:prSet/>
      <dgm:spPr/>
      <dgm:t>
        <a:bodyPr/>
        <a:lstStyle/>
        <a:p>
          <a:endParaRPr lang="en-US"/>
        </a:p>
      </dgm:t>
    </dgm:pt>
    <dgm:pt modelId="{FE4EDEE3-58F8-435C-9CCF-DA95F48A2A2D}">
      <dgm:prSet phldrT="[Text]" phldr="1"/>
      <dgm:spPr/>
      <dgm:t>
        <a:bodyPr/>
        <a:lstStyle/>
        <a:p>
          <a:endParaRPr lang="en-US"/>
        </a:p>
      </dgm:t>
    </dgm:pt>
    <dgm:pt modelId="{0602797D-909D-4395-9490-2ABD3C8E4A95}" type="parTrans" cxnId="{AF6703E9-3943-4972-8FF2-661EC422EE26}">
      <dgm:prSet/>
      <dgm:spPr/>
      <dgm:t>
        <a:bodyPr/>
        <a:lstStyle/>
        <a:p>
          <a:endParaRPr lang="en-US"/>
        </a:p>
      </dgm:t>
    </dgm:pt>
    <dgm:pt modelId="{8BC38FF9-0596-46F4-A7B4-A01241213D6D}" type="sibTrans" cxnId="{AF6703E9-3943-4972-8FF2-661EC422EE26}">
      <dgm:prSet/>
      <dgm:spPr/>
      <dgm:t>
        <a:bodyPr/>
        <a:lstStyle/>
        <a:p>
          <a:endParaRPr lang="en-US"/>
        </a:p>
      </dgm:t>
    </dgm:pt>
    <dgm:pt modelId="{A981ACF8-1C96-435A-8D22-51988AF6D3BB}">
      <dgm:prSet phldrT="[Text]" phldr="1"/>
      <dgm:spPr/>
      <dgm:t>
        <a:bodyPr/>
        <a:lstStyle/>
        <a:p>
          <a:endParaRPr lang="en-US"/>
        </a:p>
      </dgm:t>
    </dgm:pt>
    <dgm:pt modelId="{F7526E8E-97A1-4F55-8207-ADF191079D4F}" type="parTrans" cxnId="{6906F18B-52EE-427C-B516-C82F1C7EB873}">
      <dgm:prSet/>
      <dgm:spPr/>
      <dgm:t>
        <a:bodyPr/>
        <a:lstStyle/>
        <a:p>
          <a:endParaRPr lang="en-US"/>
        </a:p>
      </dgm:t>
    </dgm:pt>
    <dgm:pt modelId="{8B0644D8-90B0-4785-9B9D-CAFC1D98584F}" type="sibTrans" cxnId="{6906F18B-52EE-427C-B516-C82F1C7EB873}">
      <dgm:prSet/>
      <dgm:spPr/>
      <dgm:t>
        <a:bodyPr/>
        <a:lstStyle/>
        <a:p>
          <a:endParaRPr lang="en-US"/>
        </a:p>
      </dgm:t>
    </dgm:pt>
    <dgm:pt modelId="{D62EC050-88ED-4CEB-BB52-3964E18F6C86}">
      <dgm:prSet/>
      <dgm:spPr/>
      <dgm:t>
        <a:bodyPr/>
        <a:lstStyle/>
        <a:p>
          <a:r>
            <a:rPr lang="lv-LV" dirty="0"/>
            <a:t>Advice</a:t>
          </a:r>
          <a:r>
            <a:rPr lang="lv-LV" baseline="0" dirty="0"/>
            <a:t> in writing the decisions</a:t>
          </a:r>
          <a:endParaRPr lang="en-US" dirty="0"/>
        </a:p>
      </dgm:t>
    </dgm:pt>
    <dgm:pt modelId="{47225C43-5396-47B0-B885-8EA5365A36AA}" type="parTrans" cxnId="{0AF040B0-20F1-4857-9AAE-AA880A19B931}">
      <dgm:prSet/>
      <dgm:spPr/>
      <dgm:t>
        <a:bodyPr/>
        <a:lstStyle/>
        <a:p>
          <a:endParaRPr lang="en-US"/>
        </a:p>
      </dgm:t>
    </dgm:pt>
    <dgm:pt modelId="{4CBFC79F-1D54-4552-A450-15FA71BA6865}" type="sibTrans" cxnId="{0AF040B0-20F1-4857-9AAE-AA880A19B931}">
      <dgm:prSet/>
      <dgm:spPr/>
      <dgm:t>
        <a:bodyPr/>
        <a:lstStyle/>
        <a:p>
          <a:endParaRPr lang="en-US"/>
        </a:p>
      </dgm:t>
    </dgm:pt>
    <dgm:pt modelId="{11DF5625-F298-4663-901B-A3612847410B}">
      <dgm:prSet/>
      <dgm:spPr/>
      <dgm:t>
        <a:bodyPr/>
        <a:lstStyle/>
        <a:p>
          <a:r>
            <a:rPr lang="lv-LV" dirty="0"/>
            <a:t>Managing</a:t>
          </a:r>
          <a:r>
            <a:rPr lang="lv-LV" baseline="0" dirty="0"/>
            <a:t> conflicts of interest</a:t>
          </a:r>
          <a:endParaRPr lang="en-US" dirty="0"/>
        </a:p>
      </dgm:t>
    </dgm:pt>
    <dgm:pt modelId="{C668E378-5404-4D85-B081-B579AEC1BD07}" type="parTrans" cxnId="{EDEFABD8-3225-4731-9EBD-D81EB77FEC65}">
      <dgm:prSet/>
      <dgm:spPr/>
      <dgm:t>
        <a:bodyPr/>
        <a:lstStyle/>
        <a:p>
          <a:endParaRPr lang="en-US"/>
        </a:p>
      </dgm:t>
    </dgm:pt>
    <dgm:pt modelId="{50467F33-C502-45B5-895A-9B5C1471D50E}" type="sibTrans" cxnId="{EDEFABD8-3225-4731-9EBD-D81EB77FEC65}">
      <dgm:prSet/>
      <dgm:spPr/>
      <dgm:t>
        <a:bodyPr/>
        <a:lstStyle/>
        <a:p>
          <a:endParaRPr lang="en-US"/>
        </a:p>
      </dgm:t>
    </dgm:pt>
    <dgm:pt modelId="{97275684-9F09-4738-B7A2-C8EE07F829A2}">
      <dgm:prSet/>
      <dgm:spPr/>
      <dgm:t>
        <a:bodyPr/>
        <a:lstStyle/>
        <a:p>
          <a:r>
            <a:rPr lang="lv-LV" dirty="0"/>
            <a:t>National (localized) content and country examples</a:t>
          </a:r>
          <a:endParaRPr lang="en-US" dirty="0"/>
        </a:p>
      </dgm:t>
    </dgm:pt>
    <dgm:pt modelId="{15723AD2-9547-41CB-BA47-56248804D2B8}" type="parTrans" cxnId="{A0E20A1C-1635-4C59-804B-D0E5F5D2E322}">
      <dgm:prSet/>
      <dgm:spPr/>
      <dgm:t>
        <a:bodyPr/>
        <a:lstStyle/>
        <a:p>
          <a:endParaRPr lang="en-US"/>
        </a:p>
      </dgm:t>
    </dgm:pt>
    <dgm:pt modelId="{DE490E43-B0C0-42E7-8954-2D49DF30BF76}" type="sibTrans" cxnId="{A0E20A1C-1635-4C59-804B-D0E5F5D2E322}">
      <dgm:prSet/>
      <dgm:spPr/>
      <dgm:t>
        <a:bodyPr/>
        <a:lstStyle/>
        <a:p>
          <a:endParaRPr lang="en-US"/>
        </a:p>
      </dgm:t>
    </dgm:pt>
    <dgm:pt modelId="{483D2E18-24FA-40DD-8B59-57F4EEFE0B0C}">
      <dgm:prSet/>
      <dgm:spPr/>
      <dgm:t>
        <a:bodyPr/>
        <a:lstStyle/>
        <a:p>
          <a:endParaRPr lang="en-US" dirty="0"/>
        </a:p>
      </dgm:t>
    </dgm:pt>
    <dgm:pt modelId="{085A2BF4-BF0E-46EE-9604-8457D7B6FAA8}" type="parTrans" cxnId="{D7AC18C4-F4A8-45B5-830B-21784C82DA64}">
      <dgm:prSet/>
      <dgm:spPr/>
      <dgm:t>
        <a:bodyPr/>
        <a:lstStyle/>
        <a:p>
          <a:endParaRPr lang="en-US"/>
        </a:p>
      </dgm:t>
    </dgm:pt>
    <dgm:pt modelId="{B39A8360-D800-4A6B-88C1-4F49C93AD6CA}" type="sibTrans" cxnId="{D7AC18C4-F4A8-45B5-830B-21784C82DA64}">
      <dgm:prSet/>
      <dgm:spPr/>
      <dgm:t>
        <a:bodyPr/>
        <a:lstStyle/>
        <a:p>
          <a:endParaRPr lang="en-US"/>
        </a:p>
      </dgm:t>
    </dgm:pt>
    <dgm:pt modelId="{02008148-189D-4FAB-978C-E97AFF5C6899}" type="pres">
      <dgm:prSet presAssocID="{647AD5C7-9C82-484D-A7C7-D83EB3BA6B8D}" presName="matrix" presStyleCnt="0">
        <dgm:presLayoutVars>
          <dgm:chMax val="1"/>
          <dgm:dir/>
          <dgm:resizeHandles val="exact"/>
        </dgm:presLayoutVars>
      </dgm:prSet>
      <dgm:spPr/>
    </dgm:pt>
    <dgm:pt modelId="{5E769D97-4563-4CD6-AB19-4F9491268EBC}" type="pres">
      <dgm:prSet presAssocID="{647AD5C7-9C82-484D-A7C7-D83EB3BA6B8D}" presName="diamond" presStyleLbl="bgShp" presStyleIdx="0" presStyleCnt="1" custLinFactNeighborX="-548"/>
      <dgm:spPr/>
    </dgm:pt>
    <dgm:pt modelId="{65FC0D18-7840-476A-ABAF-C2DFA5076329}" type="pres">
      <dgm:prSet presAssocID="{647AD5C7-9C82-484D-A7C7-D83EB3BA6B8D}" presName="quad1" presStyleLbl="node1" presStyleIdx="0" presStyleCnt="4" custScaleX="131407" custScaleY="100032" custLinFactNeighborX="-29211" custLinFactNeighborY="2164">
        <dgm:presLayoutVars>
          <dgm:chMax val="0"/>
          <dgm:chPref val="0"/>
          <dgm:bulletEnabled val="1"/>
        </dgm:presLayoutVars>
      </dgm:prSet>
      <dgm:spPr/>
    </dgm:pt>
    <dgm:pt modelId="{10C5A3D9-0513-47D1-946B-66AF9433C2DE}" type="pres">
      <dgm:prSet presAssocID="{647AD5C7-9C82-484D-A7C7-D83EB3BA6B8D}" presName="quad2" presStyleLbl="node1" presStyleIdx="1" presStyleCnt="4" custScaleX="133571" custScaleY="93087" custLinFactNeighborX="9820" custLinFactNeighborY="0">
        <dgm:presLayoutVars>
          <dgm:chMax val="0"/>
          <dgm:chPref val="0"/>
          <dgm:bulletEnabled val="1"/>
        </dgm:presLayoutVars>
      </dgm:prSet>
      <dgm:spPr/>
    </dgm:pt>
    <dgm:pt modelId="{1A6E9711-20AE-45E9-AE28-AF2CAEEF4933}" type="pres">
      <dgm:prSet presAssocID="{647AD5C7-9C82-484D-A7C7-D83EB3BA6B8D}" presName="quad3" presStyleLbl="node1" presStyleIdx="2" presStyleCnt="4" custScaleX="133572" custScaleY="103279" custLinFactNeighborX="-30293" custLinFactNeighborY="6491">
        <dgm:presLayoutVars>
          <dgm:chMax val="0"/>
          <dgm:chPref val="0"/>
          <dgm:bulletEnabled val="1"/>
        </dgm:presLayoutVars>
      </dgm:prSet>
      <dgm:spPr/>
    </dgm:pt>
    <dgm:pt modelId="{3E36F88C-B460-4536-961C-AEE99C6672E0}" type="pres">
      <dgm:prSet presAssocID="{647AD5C7-9C82-484D-A7C7-D83EB3BA6B8D}" presName="quad4" presStyleLbl="node1" presStyleIdx="3" presStyleCnt="4" custScaleX="131409" custScaleY="104360" custLinFactNeighborX="10819" custLinFactNeighborY="5410">
        <dgm:presLayoutVars>
          <dgm:chMax val="0"/>
          <dgm:chPref val="0"/>
          <dgm:bulletEnabled val="1"/>
        </dgm:presLayoutVars>
      </dgm:prSet>
      <dgm:spPr/>
    </dgm:pt>
  </dgm:ptLst>
  <dgm:cxnLst>
    <dgm:cxn modelId="{800E2B03-A940-4763-BE76-213ED526C6A7}" type="presOf" srcId="{97275684-9F09-4738-B7A2-C8EE07F829A2}" destId="{3E36F88C-B460-4536-961C-AEE99C6672E0}" srcOrd="0" destOrd="0" presId="urn:microsoft.com/office/officeart/2005/8/layout/matrix3"/>
    <dgm:cxn modelId="{A0E20A1C-1635-4C59-804B-D0E5F5D2E322}" srcId="{647AD5C7-9C82-484D-A7C7-D83EB3BA6B8D}" destId="{97275684-9F09-4738-B7A2-C8EE07F829A2}" srcOrd="3" destOrd="0" parTransId="{15723AD2-9547-41CB-BA47-56248804D2B8}" sibTransId="{DE490E43-B0C0-42E7-8954-2D49DF30BF76}"/>
    <dgm:cxn modelId="{A61CCB21-5BF9-4EF9-AAC8-E9D3AC693FF9}" type="presOf" srcId="{11DF5625-F298-4663-901B-A3612847410B}" destId="{1A6E9711-20AE-45E9-AE28-AF2CAEEF4933}" srcOrd="0" destOrd="0" presId="urn:microsoft.com/office/officeart/2005/8/layout/matrix3"/>
    <dgm:cxn modelId="{A02D475E-A4FE-457D-B536-DC077A9B1826}" srcId="{647AD5C7-9C82-484D-A7C7-D83EB3BA6B8D}" destId="{9C3F7EDD-AB09-4D5F-B7C3-6FCB66C7A92E}" srcOrd="0" destOrd="0" parTransId="{7AD18BC4-54BC-430E-AC17-6C5A43385C2E}" sibTransId="{EB447C1A-CAF3-4B24-AEA5-28B4282D4AFE}"/>
    <dgm:cxn modelId="{051FC46F-38C5-444A-BC02-349379C10AE8}" type="presOf" srcId="{D62EC050-88ED-4CEB-BB52-3964E18F6C86}" destId="{10C5A3D9-0513-47D1-946B-66AF9433C2DE}" srcOrd="0" destOrd="0" presId="urn:microsoft.com/office/officeart/2005/8/layout/matrix3"/>
    <dgm:cxn modelId="{CD2A3A88-1FB9-437F-B309-E915B7AD360D}" type="presOf" srcId="{647AD5C7-9C82-484D-A7C7-D83EB3BA6B8D}" destId="{02008148-189D-4FAB-978C-E97AFF5C6899}" srcOrd="0" destOrd="0" presId="urn:microsoft.com/office/officeart/2005/8/layout/matrix3"/>
    <dgm:cxn modelId="{6906F18B-52EE-427C-B516-C82F1C7EB873}" srcId="{647AD5C7-9C82-484D-A7C7-D83EB3BA6B8D}" destId="{A981ACF8-1C96-435A-8D22-51988AF6D3BB}" srcOrd="7" destOrd="0" parTransId="{F7526E8E-97A1-4F55-8207-ADF191079D4F}" sibTransId="{8B0644D8-90B0-4785-9B9D-CAFC1D98584F}"/>
    <dgm:cxn modelId="{0AF040B0-20F1-4857-9AAE-AA880A19B931}" srcId="{647AD5C7-9C82-484D-A7C7-D83EB3BA6B8D}" destId="{D62EC050-88ED-4CEB-BB52-3964E18F6C86}" srcOrd="1" destOrd="0" parTransId="{47225C43-5396-47B0-B885-8EA5365A36AA}" sibTransId="{4CBFC79F-1D54-4552-A450-15FA71BA6865}"/>
    <dgm:cxn modelId="{D7AC18C4-F4A8-45B5-830B-21784C82DA64}" srcId="{647AD5C7-9C82-484D-A7C7-D83EB3BA6B8D}" destId="{483D2E18-24FA-40DD-8B59-57F4EEFE0B0C}" srcOrd="4" destOrd="0" parTransId="{085A2BF4-BF0E-46EE-9604-8457D7B6FAA8}" sibTransId="{B39A8360-D800-4A6B-88C1-4F49C93AD6CA}"/>
    <dgm:cxn modelId="{EDEFABD8-3225-4731-9EBD-D81EB77FEC65}" srcId="{647AD5C7-9C82-484D-A7C7-D83EB3BA6B8D}" destId="{11DF5625-F298-4663-901B-A3612847410B}" srcOrd="2" destOrd="0" parTransId="{C668E378-5404-4D85-B081-B579AEC1BD07}" sibTransId="{50467F33-C502-45B5-895A-9B5C1471D50E}"/>
    <dgm:cxn modelId="{2583FBE4-6EB8-4AB6-A95F-28E3CA7D5D59}" type="presOf" srcId="{9C3F7EDD-AB09-4D5F-B7C3-6FCB66C7A92E}" destId="{65FC0D18-7840-476A-ABAF-C2DFA5076329}" srcOrd="0" destOrd="0" presId="urn:microsoft.com/office/officeart/2005/8/layout/matrix3"/>
    <dgm:cxn modelId="{AF6703E9-3943-4972-8FF2-661EC422EE26}" srcId="{647AD5C7-9C82-484D-A7C7-D83EB3BA6B8D}" destId="{FE4EDEE3-58F8-435C-9CCF-DA95F48A2A2D}" srcOrd="6" destOrd="0" parTransId="{0602797D-909D-4395-9490-2ABD3C8E4A95}" sibTransId="{8BC38FF9-0596-46F4-A7B4-A01241213D6D}"/>
    <dgm:cxn modelId="{54E2DEED-0556-4EC7-9F6C-EA6F179DF872}" srcId="{647AD5C7-9C82-484D-A7C7-D83EB3BA6B8D}" destId="{BFDD29EE-E822-48DC-A7FA-A48194807582}" srcOrd="5" destOrd="0" parTransId="{DFEF878E-13BB-4258-B35E-5467F0E84308}" sibTransId="{2D46556C-99C3-46DB-81F1-94C7B049FBB3}"/>
    <dgm:cxn modelId="{2768E771-DDFA-411E-82B4-6A6A9F4EE617}" type="presParOf" srcId="{02008148-189D-4FAB-978C-E97AFF5C6899}" destId="{5E769D97-4563-4CD6-AB19-4F9491268EBC}" srcOrd="0" destOrd="0" presId="urn:microsoft.com/office/officeart/2005/8/layout/matrix3"/>
    <dgm:cxn modelId="{AEA5E2B5-BA84-4805-9ECF-39307DAEFF3F}" type="presParOf" srcId="{02008148-189D-4FAB-978C-E97AFF5C6899}" destId="{65FC0D18-7840-476A-ABAF-C2DFA5076329}" srcOrd="1" destOrd="0" presId="urn:microsoft.com/office/officeart/2005/8/layout/matrix3"/>
    <dgm:cxn modelId="{7687E855-E37B-46F1-B572-E00CD4449C28}" type="presParOf" srcId="{02008148-189D-4FAB-978C-E97AFF5C6899}" destId="{10C5A3D9-0513-47D1-946B-66AF9433C2DE}" srcOrd="2" destOrd="0" presId="urn:microsoft.com/office/officeart/2005/8/layout/matrix3"/>
    <dgm:cxn modelId="{FAF6DD0B-A628-4E47-AB2D-C9B682D86437}" type="presParOf" srcId="{02008148-189D-4FAB-978C-E97AFF5C6899}" destId="{1A6E9711-20AE-45E9-AE28-AF2CAEEF4933}" srcOrd="3" destOrd="0" presId="urn:microsoft.com/office/officeart/2005/8/layout/matrix3"/>
    <dgm:cxn modelId="{6B8361D3-D1C3-4334-9FCC-86D8D5820484}" type="presParOf" srcId="{02008148-189D-4FAB-978C-E97AFF5C6899}" destId="{3E36F88C-B460-4536-961C-AEE99C6672E0}"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8CC4BF-402E-405B-9154-864E6E9CFEE9}"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GB"/>
        </a:p>
      </dgm:t>
    </dgm:pt>
    <dgm:pt modelId="{FBCCB47F-12ED-463B-A18B-C2BE01F5D2A5}">
      <dgm:prSet phldrT="[Text]" custT="1"/>
      <dgm:spPr>
        <a:xfrm>
          <a:off x="0" y="360"/>
          <a:ext cx="2918588" cy="1405527"/>
        </a:xfrm>
        <a:solidFill>
          <a:schemeClr val="bg2">
            <a:lumMod val="40000"/>
            <a:lumOff val="60000"/>
          </a:schemeClr>
        </a:solidFill>
        <a:ln w="25400" cap="flat" cmpd="sng" algn="ctr">
          <a:solidFill>
            <a:sysClr val="window" lastClr="FFFFFF">
              <a:hueOff val="0"/>
              <a:satOff val="0"/>
              <a:lumOff val="0"/>
              <a:alphaOff val="0"/>
            </a:sysClr>
          </a:solidFill>
          <a:prstDash val="solid"/>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lv-LV" sz="2200" b="1" dirty="0">
              <a:solidFill>
                <a:schemeClr val="tx1"/>
              </a:solidFill>
              <a:latin typeface="+mn-lt"/>
              <a:ea typeface="+mn-ea"/>
              <a:cs typeface="+mn-cs"/>
            </a:rPr>
            <a:t>Attuning the Handbook with </a:t>
          </a:r>
          <a:r>
            <a:rPr lang="lv-LV" sz="2200" b="1" dirty="0" err="1">
              <a:solidFill>
                <a:schemeClr val="tx1"/>
              </a:solidFill>
              <a:latin typeface="+mn-lt"/>
              <a:ea typeface="+mn-ea"/>
              <a:cs typeface="+mn-cs"/>
            </a:rPr>
            <a:t>Uncitral</a:t>
          </a:r>
          <a:r>
            <a:rPr lang="lv-LV" sz="2200" b="1" dirty="0">
              <a:solidFill>
                <a:schemeClr val="tx1"/>
              </a:solidFill>
              <a:latin typeface="+mn-lt"/>
              <a:ea typeface="+mn-ea"/>
              <a:cs typeface="+mn-cs"/>
            </a:rPr>
            <a:t> ML on </a:t>
          </a:r>
          <a:r>
            <a:rPr lang="lv-LV" sz="2200" b="1" dirty="0" err="1">
              <a:solidFill>
                <a:schemeClr val="tx1"/>
              </a:solidFill>
              <a:latin typeface="+mn-lt"/>
              <a:ea typeface="+mn-ea"/>
              <a:cs typeface="+mn-cs"/>
            </a:rPr>
            <a:t>Public</a:t>
          </a:r>
          <a:r>
            <a:rPr lang="lv-LV" sz="2200" b="1" dirty="0">
              <a:solidFill>
                <a:schemeClr val="tx1"/>
              </a:solidFill>
              <a:latin typeface="+mn-lt"/>
              <a:ea typeface="+mn-ea"/>
              <a:cs typeface="+mn-cs"/>
            </a:rPr>
            <a:t> </a:t>
          </a:r>
          <a:r>
            <a:rPr lang="lv-LV" sz="2200" b="1" dirty="0" err="1">
              <a:solidFill>
                <a:schemeClr val="tx1"/>
              </a:solidFill>
              <a:latin typeface="+mn-lt"/>
              <a:ea typeface="+mn-ea"/>
              <a:cs typeface="+mn-cs"/>
            </a:rPr>
            <a:t>Procurement</a:t>
          </a:r>
          <a:r>
            <a:rPr lang="lv-LV" sz="2200" b="1" dirty="0">
              <a:solidFill>
                <a:schemeClr val="tx1"/>
              </a:solidFill>
              <a:latin typeface="+mn-lt"/>
              <a:ea typeface="+mn-ea"/>
              <a:cs typeface="+mn-cs"/>
            </a:rPr>
            <a:t> + </a:t>
          </a:r>
          <a:r>
            <a:rPr lang="en-US" sz="2200" b="1" dirty="0">
              <a:solidFill>
                <a:schemeClr val="tx1"/>
              </a:solidFill>
              <a:latin typeface="+mn-lt"/>
              <a:ea typeface="+mn-ea"/>
              <a:cs typeface="+mn-cs"/>
            </a:rPr>
            <a:t>UN Convention against Corruption</a:t>
          </a:r>
          <a:r>
            <a:rPr lang="lv-LV" sz="2200" b="1" dirty="0">
              <a:solidFill>
                <a:schemeClr val="tx1"/>
              </a:solidFill>
              <a:latin typeface="+mn-lt"/>
              <a:ea typeface="+mn-ea"/>
              <a:cs typeface="+mn-cs"/>
            </a:rPr>
            <a:t> </a:t>
          </a:r>
          <a:endParaRPr lang="en-GB" sz="2200" b="1" dirty="0">
            <a:solidFill>
              <a:schemeClr val="tx1"/>
            </a:solidFill>
            <a:latin typeface="+mn-lt"/>
            <a:ea typeface="+mn-ea"/>
            <a:cs typeface="+mn-cs"/>
          </a:endParaRPr>
        </a:p>
      </dgm:t>
    </dgm:pt>
    <dgm:pt modelId="{64330AD0-34CA-44AA-B6A8-1FF4A6D3D942}" type="parTrans" cxnId="{39B14D1F-7CF0-4C26-ACEB-6F148D4C6584}">
      <dgm:prSet/>
      <dgm:spPr/>
      <dgm:t>
        <a:bodyPr/>
        <a:lstStyle/>
        <a:p>
          <a:endParaRPr lang="en-GB"/>
        </a:p>
      </dgm:t>
    </dgm:pt>
    <dgm:pt modelId="{9A8D6F00-080B-417E-8D80-BA0B2B780284}" type="sibTrans" cxnId="{39B14D1F-7CF0-4C26-ACEB-6F148D4C6584}">
      <dgm:prSet/>
      <dgm:spPr/>
      <dgm:t>
        <a:bodyPr/>
        <a:lstStyle/>
        <a:p>
          <a:endParaRPr lang="en-GB"/>
        </a:p>
      </dgm:t>
    </dgm:pt>
    <dgm:pt modelId="{2788E765-5B07-4CF4-9629-8DA232555E8D}">
      <dgm:prSet phldrT="[Text]" custT="1"/>
      <dgm:spPr>
        <a:xfrm>
          <a:off x="2918588" y="360"/>
          <a:ext cx="4377883" cy="1405527"/>
        </a:xfrm>
        <a:solidFill>
          <a:schemeClr val="bg1">
            <a:lumMod val="95000"/>
            <a:alpha val="90000"/>
          </a:schemeClr>
        </a:solidFill>
        <a:ln w="25400" cap="flat" cmpd="sng" algn="ctr">
          <a:solidFill>
            <a:srgbClr val="4F81BD">
              <a:alpha val="90000"/>
              <a:tint val="40000"/>
              <a:hueOff val="0"/>
              <a:satOff val="0"/>
              <a:lumOff val="0"/>
              <a:alphaOff val="0"/>
            </a:srgbClr>
          </a:solidFill>
          <a:prstDash val="solid"/>
        </a:ln>
        <a:effectLst/>
      </dgm:spPr>
      <dgm:t>
        <a:bodyPr anchor="ctr"/>
        <a:lstStyle/>
        <a:p>
          <a:pPr marL="0" marR="0" indent="0" defTabSz="914400" eaLnBrk="1" fontAlgn="auto" latinLnBrk="0" hangingPunct="1">
            <a:lnSpc>
              <a:spcPct val="100000"/>
            </a:lnSpc>
            <a:spcBef>
              <a:spcPts val="0"/>
            </a:spcBef>
            <a:spcAft>
              <a:spcPts val="0"/>
            </a:spcAft>
            <a:buClrTx/>
            <a:buSzTx/>
            <a:buFontTx/>
            <a:buNone/>
            <a:tabLst/>
            <a:defRPr/>
          </a:pPr>
          <a:r>
            <a:rPr lang="lv-LV" sz="2200" b="1" dirty="0">
              <a:solidFill>
                <a:schemeClr val="bg2">
                  <a:lumMod val="50000"/>
                </a:schemeClr>
              </a:solidFill>
              <a:latin typeface="+mn-lt"/>
              <a:ea typeface="+mn-ea"/>
              <a:cs typeface="+mn-cs"/>
            </a:rPr>
            <a:t>Providing gap assessment</a:t>
          </a:r>
          <a:endParaRPr lang="en-GB" sz="2200" b="1" dirty="0">
            <a:solidFill>
              <a:schemeClr val="bg2">
                <a:lumMod val="50000"/>
              </a:schemeClr>
            </a:solidFill>
            <a:latin typeface="+mn-lt"/>
            <a:ea typeface="+mn-ea"/>
            <a:cs typeface="+mn-cs"/>
          </a:endParaRPr>
        </a:p>
      </dgm:t>
    </dgm:pt>
    <dgm:pt modelId="{241036B2-0401-45E0-AD9A-973CF0D0BBC2}" type="parTrans" cxnId="{F5E922A1-E5C2-4D48-8DBE-FE75F75C5109}">
      <dgm:prSet/>
      <dgm:spPr/>
      <dgm:t>
        <a:bodyPr/>
        <a:lstStyle/>
        <a:p>
          <a:endParaRPr lang="en-GB"/>
        </a:p>
      </dgm:t>
    </dgm:pt>
    <dgm:pt modelId="{CE5974D2-09C9-4E5F-A54E-12CFFA52F770}" type="sibTrans" cxnId="{F5E922A1-E5C2-4D48-8DBE-FE75F75C5109}">
      <dgm:prSet/>
      <dgm:spPr/>
      <dgm:t>
        <a:bodyPr/>
        <a:lstStyle/>
        <a:p>
          <a:endParaRPr lang="en-GB"/>
        </a:p>
      </dgm:t>
    </dgm:pt>
    <dgm:pt modelId="{4498792B-F147-466C-BFB6-5107BE30A0A6}">
      <dgm:prSet phldrT="[Text]" custT="1"/>
      <dgm:spPr>
        <a:xfrm>
          <a:off x="0" y="1546440"/>
          <a:ext cx="2918588" cy="1405527"/>
        </a:xfrm>
        <a:solidFill>
          <a:srgbClr val="BCF1A1"/>
        </a:solidFill>
        <a:ln w="25400" cap="flat" cmpd="sng" algn="ctr">
          <a:solidFill>
            <a:sysClr val="window" lastClr="FFFFFF">
              <a:hueOff val="0"/>
              <a:satOff val="0"/>
              <a:lumOff val="0"/>
              <a:alphaOff val="0"/>
            </a:sysClr>
          </a:solidFill>
          <a:prstDash val="solid"/>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lv-LV" sz="2700" b="1" dirty="0">
              <a:solidFill>
                <a:schemeClr val="tx1"/>
              </a:solidFill>
              <a:latin typeface="+mn-lt"/>
              <a:ea typeface="+mn-ea"/>
              <a:cs typeface="+mn-cs"/>
            </a:rPr>
            <a:t>Supplying</a:t>
          </a:r>
          <a:r>
            <a:rPr lang="lv-LV" sz="2700" b="1" baseline="0" dirty="0">
              <a:solidFill>
                <a:schemeClr val="tx1"/>
              </a:solidFill>
              <a:latin typeface="+mn-lt"/>
              <a:ea typeface="+mn-ea"/>
              <a:cs typeface="+mn-cs"/>
            </a:rPr>
            <a:t> the Handbook to fully fit the digital age</a:t>
          </a:r>
          <a:endParaRPr lang="en-GB" sz="2700" b="1" dirty="0">
            <a:solidFill>
              <a:schemeClr val="tx1"/>
            </a:solidFill>
            <a:latin typeface="+mn-lt"/>
            <a:ea typeface="+mn-ea"/>
            <a:cs typeface="+mn-cs"/>
          </a:endParaRPr>
        </a:p>
      </dgm:t>
    </dgm:pt>
    <dgm:pt modelId="{3B860075-607D-4EB3-B2BB-4DE32083D9A2}" type="parTrans" cxnId="{C506736F-36D5-46A5-9F4C-F08F91378B99}">
      <dgm:prSet/>
      <dgm:spPr/>
      <dgm:t>
        <a:bodyPr/>
        <a:lstStyle/>
        <a:p>
          <a:endParaRPr lang="en-GB"/>
        </a:p>
      </dgm:t>
    </dgm:pt>
    <dgm:pt modelId="{BE8067D6-84BF-4348-917C-2FE6CC975AD6}" type="sibTrans" cxnId="{C506736F-36D5-46A5-9F4C-F08F91378B99}">
      <dgm:prSet/>
      <dgm:spPr/>
      <dgm:t>
        <a:bodyPr/>
        <a:lstStyle/>
        <a:p>
          <a:endParaRPr lang="en-GB"/>
        </a:p>
      </dgm:t>
    </dgm:pt>
    <dgm:pt modelId="{54867B9B-8113-4273-AD4D-6820A0D89D1A}">
      <dgm:prSet phldrT="[Text]" custT="1"/>
      <dgm:spPr>
        <a:xfrm>
          <a:off x="2918588" y="1546440"/>
          <a:ext cx="4377883" cy="1405527"/>
        </a:xfrm>
        <a:solidFill>
          <a:schemeClr val="bg1">
            <a:lumMod val="95000"/>
            <a:alpha val="90000"/>
          </a:schemeClr>
        </a:solidFill>
        <a:ln w="25400" cap="flat" cmpd="sng" algn="ctr">
          <a:solidFill>
            <a:srgbClr val="4F81BD">
              <a:alpha val="90000"/>
              <a:tint val="40000"/>
              <a:hueOff val="0"/>
              <a:satOff val="0"/>
              <a:lumOff val="0"/>
              <a:alphaOff val="0"/>
            </a:srgbClr>
          </a:solidFill>
          <a:prstDash val="solid"/>
        </a:ln>
        <a:effectLst/>
      </dgm:spPr>
      <dgm:t>
        <a:bodyPr/>
        <a:lstStyle/>
        <a:p>
          <a:pPr marL="0" marR="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lv-LV" sz="2200" b="1" dirty="0">
              <a:solidFill>
                <a:schemeClr val="accent1"/>
              </a:solidFill>
              <a:latin typeface="+mn-lt"/>
              <a:ea typeface="+mn-ea"/>
              <a:cs typeface="+mn-cs"/>
            </a:rPr>
            <a:t>Online complaint submission</a:t>
          </a:r>
          <a:endParaRPr lang="en-GB" sz="2200" b="1" dirty="0">
            <a:solidFill>
              <a:schemeClr val="accent1"/>
            </a:solidFill>
            <a:latin typeface="+mn-lt"/>
            <a:ea typeface="+mn-ea"/>
            <a:cs typeface="+mn-cs"/>
          </a:endParaRPr>
        </a:p>
      </dgm:t>
    </dgm:pt>
    <dgm:pt modelId="{C648F0F0-53AF-4DF5-BD78-3CC1B94C310A}" type="parTrans" cxnId="{890A1DA8-1393-4D51-B6E5-29C6697B0852}">
      <dgm:prSet/>
      <dgm:spPr/>
      <dgm:t>
        <a:bodyPr/>
        <a:lstStyle/>
        <a:p>
          <a:endParaRPr lang="en-GB"/>
        </a:p>
      </dgm:t>
    </dgm:pt>
    <dgm:pt modelId="{6D0E815B-4468-4491-A381-100BE76ECDC2}" type="sibTrans" cxnId="{890A1DA8-1393-4D51-B6E5-29C6697B0852}">
      <dgm:prSet/>
      <dgm:spPr/>
      <dgm:t>
        <a:bodyPr/>
        <a:lstStyle/>
        <a:p>
          <a:endParaRPr lang="en-GB"/>
        </a:p>
      </dgm:t>
    </dgm:pt>
    <dgm:pt modelId="{97538A59-C209-42FC-8A61-5B67675E5370}">
      <dgm:prSet phldrT="[Text]" custT="1"/>
      <dgm:spPr>
        <a:xfrm>
          <a:off x="2918588" y="1546440"/>
          <a:ext cx="4377883" cy="1405527"/>
        </a:xfrm>
        <a:solidFill>
          <a:schemeClr val="bg1">
            <a:lumMod val="95000"/>
            <a:alpha val="90000"/>
          </a:schemeClr>
        </a:solidFill>
        <a:ln w="25400" cap="flat" cmpd="sng" algn="ctr">
          <a:solidFill>
            <a:srgbClr val="4F81BD">
              <a:alpha val="90000"/>
              <a:tint val="40000"/>
              <a:hueOff val="0"/>
              <a:satOff val="0"/>
              <a:lumOff val="0"/>
              <a:alphaOff val="0"/>
            </a:srgbClr>
          </a:solidFill>
          <a:prstDash val="solid"/>
        </a:ln>
        <a:effectLst/>
      </dgm:spPr>
      <dgm:t>
        <a:bodyPr/>
        <a:lstStyle/>
        <a:p>
          <a:pPr marL="0" marR="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900" b="1" dirty="0">
            <a:solidFill>
              <a:schemeClr val="accent1"/>
            </a:solidFill>
            <a:latin typeface="+mn-lt"/>
            <a:ea typeface="+mn-ea"/>
            <a:cs typeface="+mn-cs"/>
          </a:endParaRPr>
        </a:p>
      </dgm:t>
    </dgm:pt>
    <dgm:pt modelId="{4C735BDC-AE1C-46F2-9A5F-834049187257}" type="parTrans" cxnId="{8A14AB52-3696-40E6-8293-D3169AE966FE}">
      <dgm:prSet/>
      <dgm:spPr/>
      <dgm:t>
        <a:bodyPr/>
        <a:lstStyle/>
        <a:p>
          <a:endParaRPr lang="lv-LV"/>
        </a:p>
      </dgm:t>
    </dgm:pt>
    <dgm:pt modelId="{40CBA53F-99BA-4990-ADE9-343223BE6380}" type="sibTrans" cxnId="{8A14AB52-3696-40E6-8293-D3169AE966FE}">
      <dgm:prSet/>
      <dgm:spPr/>
      <dgm:t>
        <a:bodyPr/>
        <a:lstStyle/>
        <a:p>
          <a:endParaRPr lang="lv-LV"/>
        </a:p>
      </dgm:t>
    </dgm:pt>
    <dgm:pt modelId="{7E78B52E-CF12-4F78-8A72-7E24454C1A36}">
      <dgm:prSet phldrT="[Text]" custT="1"/>
      <dgm:spPr>
        <a:xfrm>
          <a:off x="2918588" y="360"/>
          <a:ext cx="4377883" cy="1405527"/>
        </a:xfrm>
        <a:solidFill>
          <a:schemeClr val="bg1">
            <a:lumMod val="95000"/>
            <a:alpha val="90000"/>
          </a:schemeClr>
        </a:solidFill>
        <a:ln w="25400" cap="flat" cmpd="sng" algn="ctr">
          <a:solidFill>
            <a:srgbClr val="4F81BD">
              <a:alpha val="90000"/>
              <a:tint val="40000"/>
              <a:hueOff val="0"/>
              <a:satOff val="0"/>
              <a:lumOff val="0"/>
              <a:alphaOff val="0"/>
            </a:srgbClr>
          </a:solidFill>
          <a:prstDash val="solid"/>
        </a:ln>
        <a:effectLst/>
      </dgm:spPr>
      <dgm:t>
        <a:bodyPr anchor="ctr"/>
        <a:lstStyle/>
        <a:p>
          <a:pPr marL="0" marR="0" indent="0" defTabSz="914400" eaLnBrk="1" fontAlgn="auto" latinLnBrk="0" hangingPunct="1">
            <a:lnSpc>
              <a:spcPct val="100000"/>
            </a:lnSpc>
            <a:spcBef>
              <a:spcPts val="0"/>
            </a:spcBef>
            <a:spcAft>
              <a:spcPts val="0"/>
            </a:spcAft>
            <a:buClrTx/>
            <a:buSzTx/>
            <a:buFontTx/>
            <a:buNone/>
            <a:tabLst/>
            <a:defRPr/>
          </a:pPr>
          <a:r>
            <a:rPr lang="lv-LV" sz="2200" b="1" dirty="0">
              <a:solidFill>
                <a:schemeClr val="bg2">
                  <a:lumMod val="50000"/>
                </a:schemeClr>
              </a:solidFill>
              <a:latin typeface="+mn-lt"/>
              <a:ea typeface="+mn-ea"/>
              <a:cs typeface="+mn-cs"/>
            </a:rPr>
            <a:t>Addressing the gaps</a:t>
          </a:r>
          <a:endParaRPr lang="en-GB" sz="2200" b="1" dirty="0">
            <a:solidFill>
              <a:schemeClr val="bg2">
                <a:lumMod val="50000"/>
              </a:schemeClr>
            </a:solidFill>
            <a:latin typeface="+mn-lt"/>
            <a:ea typeface="+mn-ea"/>
            <a:cs typeface="+mn-cs"/>
          </a:endParaRPr>
        </a:p>
      </dgm:t>
    </dgm:pt>
    <dgm:pt modelId="{69D99ACF-8C37-4A5A-812B-D3E70CA8FC1D}" type="parTrans" cxnId="{B66BAEE8-C440-4C98-BE2D-E67D7CA0E37F}">
      <dgm:prSet/>
      <dgm:spPr/>
      <dgm:t>
        <a:bodyPr/>
        <a:lstStyle/>
        <a:p>
          <a:endParaRPr lang="lv-LV"/>
        </a:p>
      </dgm:t>
    </dgm:pt>
    <dgm:pt modelId="{464976C4-6DD8-4993-B311-6B0431940E58}" type="sibTrans" cxnId="{B66BAEE8-C440-4C98-BE2D-E67D7CA0E37F}">
      <dgm:prSet/>
      <dgm:spPr/>
      <dgm:t>
        <a:bodyPr/>
        <a:lstStyle/>
        <a:p>
          <a:endParaRPr lang="lv-LV"/>
        </a:p>
      </dgm:t>
    </dgm:pt>
    <dgm:pt modelId="{5E813EC5-6924-43D0-8C50-52E863A6118E}">
      <dgm:prSet phldrT="[Text]" custT="1"/>
      <dgm:spPr>
        <a:xfrm>
          <a:off x="2918588" y="1546440"/>
          <a:ext cx="4377883" cy="1405527"/>
        </a:xfrm>
        <a:solidFill>
          <a:schemeClr val="bg1">
            <a:lumMod val="95000"/>
            <a:alpha val="90000"/>
          </a:schemeClr>
        </a:solidFill>
        <a:ln w="25400" cap="flat" cmpd="sng" algn="ctr">
          <a:solidFill>
            <a:srgbClr val="4F81BD">
              <a:alpha val="90000"/>
              <a:tint val="40000"/>
              <a:hueOff val="0"/>
              <a:satOff val="0"/>
              <a:lumOff val="0"/>
              <a:alphaOff val="0"/>
            </a:srgbClr>
          </a:solidFill>
          <a:prstDash val="solid"/>
        </a:ln>
        <a:effectLst/>
      </dgm:spPr>
      <dgm:t>
        <a:bodyPr/>
        <a:lstStyle/>
        <a:p>
          <a:pPr marL="0" marR="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lv-LV" sz="2200" b="1" dirty="0">
              <a:solidFill>
                <a:schemeClr val="accent1"/>
              </a:solidFill>
              <a:latin typeface="+mn-lt"/>
              <a:ea typeface="+mn-ea"/>
              <a:cs typeface="+mn-cs"/>
            </a:rPr>
            <a:t>Case management system</a:t>
          </a:r>
          <a:endParaRPr lang="en-GB" sz="2200" b="1" dirty="0">
            <a:solidFill>
              <a:schemeClr val="accent1"/>
            </a:solidFill>
            <a:latin typeface="+mn-lt"/>
            <a:ea typeface="+mn-ea"/>
            <a:cs typeface="+mn-cs"/>
          </a:endParaRPr>
        </a:p>
      </dgm:t>
    </dgm:pt>
    <dgm:pt modelId="{E1339521-81ED-488B-8659-69A89A21C2D9}" type="parTrans" cxnId="{05085F29-F74D-4306-842D-B94B83989095}">
      <dgm:prSet/>
      <dgm:spPr/>
      <dgm:t>
        <a:bodyPr/>
        <a:lstStyle/>
        <a:p>
          <a:endParaRPr lang="lv-LV"/>
        </a:p>
      </dgm:t>
    </dgm:pt>
    <dgm:pt modelId="{45283053-61BC-4A50-8B98-8246BCA473F2}" type="sibTrans" cxnId="{05085F29-F74D-4306-842D-B94B83989095}">
      <dgm:prSet/>
      <dgm:spPr/>
      <dgm:t>
        <a:bodyPr/>
        <a:lstStyle/>
        <a:p>
          <a:endParaRPr lang="lv-LV"/>
        </a:p>
      </dgm:t>
    </dgm:pt>
    <dgm:pt modelId="{676B0A9C-29F7-441C-AFBA-60721E5EC584}">
      <dgm:prSet phldrT="[Text]" custT="1"/>
      <dgm:spPr>
        <a:xfrm>
          <a:off x="2918588" y="1546440"/>
          <a:ext cx="4377883" cy="1405527"/>
        </a:xfrm>
        <a:solidFill>
          <a:schemeClr val="bg1">
            <a:lumMod val="95000"/>
            <a:alpha val="90000"/>
          </a:schemeClr>
        </a:solidFill>
        <a:ln w="25400" cap="flat" cmpd="sng" algn="ctr">
          <a:solidFill>
            <a:srgbClr val="4F81BD">
              <a:alpha val="90000"/>
              <a:tint val="40000"/>
              <a:hueOff val="0"/>
              <a:satOff val="0"/>
              <a:lumOff val="0"/>
              <a:alphaOff val="0"/>
            </a:srgbClr>
          </a:solidFill>
          <a:prstDash val="solid"/>
        </a:ln>
        <a:effectLst/>
      </dgm:spPr>
      <dgm:t>
        <a:bodyPr/>
        <a:lstStyle/>
        <a:p>
          <a:pPr marL="0" marR="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lv-LV" sz="2200" b="1" dirty="0">
              <a:solidFill>
                <a:schemeClr val="accent1"/>
              </a:solidFill>
              <a:latin typeface="+mn-lt"/>
              <a:ea typeface="+mn-ea"/>
              <a:cs typeface="+mn-cs"/>
            </a:rPr>
            <a:t>Online hearings</a:t>
          </a:r>
          <a:endParaRPr lang="en-GB" sz="2200" b="1" dirty="0">
            <a:solidFill>
              <a:schemeClr val="accent1"/>
            </a:solidFill>
            <a:latin typeface="+mn-lt"/>
            <a:ea typeface="+mn-ea"/>
            <a:cs typeface="+mn-cs"/>
          </a:endParaRPr>
        </a:p>
      </dgm:t>
    </dgm:pt>
    <dgm:pt modelId="{52581988-E597-4070-84A8-7513D978E580}" type="parTrans" cxnId="{9D6F4F7F-2256-4D76-B7EE-A4500790D93F}">
      <dgm:prSet/>
      <dgm:spPr/>
      <dgm:t>
        <a:bodyPr/>
        <a:lstStyle/>
        <a:p>
          <a:endParaRPr lang="lv-LV"/>
        </a:p>
      </dgm:t>
    </dgm:pt>
    <dgm:pt modelId="{6C107D43-AE00-4900-8B91-6389B619DA87}" type="sibTrans" cxnId="{9D6F4F7F-2256-4D76-B7EE-A4500790D93F}">
      <dgm:prSet/>
      <dgm:spPr/>
      <dgm:t>
        <a:bodyPr/>
        <a:lstStyle/>
        <a:p>
          <a:endParaRPr lang="lv-LV"/>
        </a:p>
      </dgm:t>
    </dgm:pt>
    <dgm:pt modelId="{21F73C12-7137-4340-8C74-36E31E354421}">
      <dgm:prSet phldrT="[Text]" custT="1"/>
      <dgm:spPr>
        <a:xfrm>
          <a:off x="2918588" y="1546440"/>
          <a:ext cx="4377883" cy="1405527"/>
        </a:xfrm>
        <a:solidFill>
          <a:schemeClr val="bg1">
            <a:lumMod val="95000"/>
            <a:alpha val="90000"/>
          </a:schemeClr>
        </a:solidFill>
        <a:ln w="25400" cap="flat" cmpd="sng" algn="ctr">
          <a:solidFill>
            <a:srgbClr val="4F81BD">
              <a:alpha val="90000"/>
              <a:tint val="40000"/>
              <a:hueOff val="0"/>
              <a:satOff val="0"/>
              <a:lumOff val="0"/>
              <a:alphaOff val="0"/>
            </a:srgbClr>
          </a:solidFill>
          <a:prstDash val="solid"/>
        </a:ln>
        <a:effectLst/>
      </dgm:spPr>
      <dgm:t>
        <a:bodyPr/>
        <a:lstStyle/>
        <a:p>
          <a:pPr marL="0" marR="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lv-LV" sz="2200" b="1" dirty="0">
              <a:solidFill>
                <a:schemeClr val="accent1"/>
              </a:solidFill>
              <a:latin typeface="+mn-lt"/>
              <a:ea typeface="+mn-ea"/>
              <a:cs typeface="+mn-cs"/>
            </a:rPr>
            <a:t>Online case processing</a:t>
          </a:r>
          <a:endParaRPr lang="en-GB" sz="2200" b="1" dirty="0">
            <a:solidFill>
              <a:schemeClr val="accent1"/>
            </a:solidFill>
            <a:latin typeface="+mn-lt"/>
            <a:ea typeface="+mn-ea"/>
            <a:cs typeface="+mn-cs"/>
          </a:endParaRPr>
        </a:p>
      </dgm:t>
    </dgm:pt>
    <dgm:pt modelId="{1C6B6FD2-C131-4045-A10E-EE13235BD816}" type="parTrans" cxnId="{E6E61561-6B21-41C5-8DEC-3C7AA0DBEB1B}">
      <dgm:prSet/>
      <dgm:spPr/>
      <dgm:t>
        <a:bodyPr/>
        <a:lstStyle/>
        <a:p>
          <a:endParaRPr lang="lv-LV"/>
        </a:p>
      </dgm:t>
    </dgm:pt>
    <dgm:pt modelId="{9171006B-457E-4133-B5AE-E20CEFD10970}" type="sibTrans" cxnId="{E6E61561-6B21-41C5-8DEC-3C7AA0DBEB1B}">
      <dgm:prSet/>
      <dgm:spPr/>
      <dgm:t>
        <a:bodyPr/>
        <a:lstStyle/>
        <a:p>
          <a:endParaRPr lang="lv-LV"/>
        </a:p>
      </dgm:t>
    </dgm:pt>
    <dgm:pt modelId="{EDD282E5-7F76-431B-B6C0-E88ABE2F03D7}" type="pres">
      <dgm:prSet presAssocID="{128CC4BF-402E-405B-9154-864E6E9CFEE9}" presName="Name0" presStyleCnt="0">
        <dgm:presLayoutVars>
          <dgm:dir/>
          <dgm:animLvl val="lvl"/>
          <dgm:resizeHandles/>
        </dgm:presLayoutVars>
      </dgm:prSet>
      <dgm:spPr/>
    </dgm:pt>
    <dgm:pt modelId="{711EB159-F337-4E7F-87C6-6416AC13AC41}" type="pres">
      <dgm:prSet presAssocID="{FBCCB47F-12ED-463B-A18B-C2BE01F5D2A5}" presName="linNode" presStyleCnt="0"/>
      <dgm:spPr/>
    </dgm:pt>
    <dgm:pt modelId="{72ED0249-14A1-4EC8-8B97-C6A1B77EAC9B}" type="pres">
      <dgm:prSet presAssocID="{FBCCB47F-12ED-463B-A18B-C2BE01F5D2A5}" presName="parentShp" presStyleLbl="node1" presStyleIdx="0" presStyleCnt="2" custLinFactNeighborX="-1958" custLinFactNeighborY="-26">
        <dgm:presLayoutVars>
          <dgm:bulletEnabled val="1"/>
        </dgm:presLayoutVars>
      </dgm:prSet>
      <dgm:spPr>
        <a:prstGeom prst="roundRect">
          <a:avLst/>
        </a:prstGeom>
      </dgm:spPr>
    </dgm:pt>
    <dgm:pt modelId="{7946B710-9AC0-4C1E-9F5A-810F5C3A1741}" type="pres">
      <dgm:prSet presAssocID="{FBCCB47F-12ED-463B-A18B-C2BE01F5D2A5}" presName="childShp" presStyleLbl="bgAccFollowNode1" presStyleIdx="0" presStyleCnt="2">
        <dgm:presLayoutVars>
          <dgm:bulletEnabled val="1"/>
        </dgm:presLayoutVars>
      </dgm:prSet>
      <dgm:spPr>
        <a:prstGeom prst="rightArrow">
          <a:avLst>
            <a:gd name="adj1" fmla="val 75000"/>
            <a:gd name="adj2" fmla="val 50000"/>
          </a:avLst>
        </a:prstGeom>
      </dgm:spPr>
    </dgm:pt>
    <dgm:pt modelId="{C2BF7522-D60F-415D-8399-2A01251A844D}" type="pres">
      <dgm:prSet presAssocID="{9A8D6F00-080B-417E-8D80-BA0B2B780284}" presName="spacing" presStyleCnt="0"/>
      <dgm:spPr/>
    </dgm:pt>
    <dgm:pt modelId="{341B1361-1F7E-477A-B565-209D9FD70F41}" type="pres">
      <dgm:prSet presAssocID="{4498792B-F147-466C-BFB6-5107BE30A0A6}" presName="linNode" presStyleCnt="0"/>
      <dgm:spPr/>
    </dgm:pt>
    <dgm:pt modelId="{02C2F564-A7FE-4BE4-91F5-13A44F7E011A}" type="pres">
      <dgm:prSet presAssocID="{4498792B-F147-466C-BFB6-5107BE30A0A6}" presName="parentShp" presStyleLbl="node1" presStyleIdx="1" presStyleCnt="2">
        <dgm:presLayoutVars>
          <dgm:bulletEnabled val="1"/>
        </dgm:presLayoutVars>
      </dgm:prSet>
      <dgm:spPr>
        <a:prstGeom prst="roundRect">
          <a:avLst/>
        </a:prstGeom>
      </dgm:spPr>
    </dgm:pt>
    <dgm:pt modelId="{483D5724-3C5F-42E8-85F6-21359CD0CA06}" type="pres">
      <dgm:prSet presAssocID="{4498792B-F147-466C-BFB6-5107BE30A0A6}" presName="childShp" presStyleLbl="bgAccFollowNode1" presStyleIdx="1" presStyleCnt="2" custLinFactNeighborX="0" custLinFactNeighborY="26">
        <dgm:presLayoutVars>
          <dgm:bulletEnabled val="1"/>
        </dgm:presLayoutVars>
      </dgm:prSet>
      <dgm:spPr>
        <a:prstGeom prst="rightArrow">
          <a:avLst>
            <a:gd name="adj1" fmla="val 75000"/>
            <a:gd name="adj2" fmla="val 50000"/>
          </a:avLst>
        </a:prstGeom>
      </dgm:spPr>
    </dgm:pt>
  </dgm:ptLst>
  <dgm:cxnLst>
    <dgm:cxn modelId="{C171B905-7223-480B-ACC7-D07939524707}" type="presOf" srcId="{54867B9B-8113-4273-AD4D-6820A0D89D1A}" destId="{483D5724-3C5F-42E8-85F6-21359CD0CA06}" srcOrd="0" destOrd="0" presId="urn:microsoft.com/office/officeart/2005/8/layout/vList6"/>
    <dgm:cxn modelId="{39B14D1F-7CF0-4C26-ACEB-6F148D4C6584}" srcId="{128CC4BF-402E-405B-9154-864E6E9CFEE9}" destId="{FBCCB47F-12ED-463B-A18B-C2BE01F5D2A5}" srcOrd="0" destOrd="0" parTransId="{64330AD0-34CA-44AA-B6A8-1FF4A6D3D942}" sibTransId="{9A8D6F00-080B-417E-8D80-BA0B2B780284}"/>
    <dgm:cxn modelId="{4A332629-5E4C-4DF2-B9B2-46FBA6DC8896}" type="presOf" srcId="{2788E765-5B07-4CF4-9629-8DA232555E8D}" destId="{7946B710-9AC0-4C1E-9F5A-810F5C3A1741}" srcOrd="0" destOrd="0" presId="urn:microsoft.com/office/officeart/2005/8/layout/vList6"/>
    <dgm:cxn modelId="{05085F29-F74D-4306-842D-B94B83989095}" srcId="{4498792B-F147-466C-BFB6-5107BE30A0A6}" destId="{5E813EC5-6924-43D0-8C50-52E863A6118E}" srcOrd="2" destOrd="0" parTransId="{E1339521-81ED-488B-8659-69A89A21C2D9}" sibTransId="{45283053-61BC-4A50-8B98-8246BCA473F2}"/>
    <dgm:cxn modelId="{AA9DAB2A-2E3A-4DCF-9076-2C4A522F9E88}" type="presOf" srcId="{5E813EC5-6924-43D0-8C50-52E863A6118E}" destId="{483D5724-3C5F-42E8-85F6-21359CD0CA06}" srcOrd="0" destOrd="2" presId="urn:microsoft.com/office/officeart/2005/8/layout/vList6"/>
    <dgm:cxn modelId="{8A14AB52-3696-40E6-8293-D3169AE966FE}" srcId="{4498792B-F147-466C-BFB6-5107BE30A0A6}" destId="{97538A59-C209-42FC-8A61-5B67675E5370}" srcOrd="4" destOrd="0" parTransId="{4C735BDC-AE1C-46F2-9A5F-834049187257}" sibTransId="{40CBA53F-99BA-4990-ADE9-343223BE6380}"/>
    <dgm:cxn modelId="{47C84658-7FB9-4D34-9335-F34C93BE0C5E}" type="presOf" srcId="{676B0A9C-29F7-441C-AFBA-60721E5EC584}" destId="{483D5724-3C5F-42E8-85F6-21359CD0CA06}" srcOrd="0" destOrd="3" presId="urn:microsoft.com/office/officeart/2005/8/layout/vList6"/>
    <dgm:cxn modelId="{631A865D-BB74-4470-B3EA-BF7153C5C77E}" type="presOf" srcId="{7E78B52E-CF12-4F78-8A72-7E24454C1A36}" destId="{7946B710-9AC0-4C1E-9F5A-810F5C3A1741}" srcOrd="0" destOrd="1" presId="urn:microsoft.com/office/officeart/2005/8/layout/vList6"/>
    <dgm:cxn modelId="{E6E61561-6B21-41C5-8DEC-3C7AA0DBEB1B}" srcId="{4498792B-F147-466C-BFB6-5107BE30A0A6}" destId="{21F73C12-7137-4340-8C74-36E31E354421}" srcOrd="1" destOrd="0" parTransId="{1C6B6FD2-C131-4045-A10E-EE13235BD816}" sibTransId="{9171006B-457E-4133-B5AE-E20CEFD10970}"/>
    <dgm:cxn modelId="{C506736F-36D5-46A5-9F4C-F08F91378B99}" srcId="{128CC4BF-402E-405B-9154-864E6E9CFEE9}" destId="{4498792B-F147-466C-BFB6-5107BE30A0A6}" srcOrd="1" destOrd="0" parTransId="{3B860075-607D-4EB3-B2BB-4DE32083D9A2}" sibTransId="{BE8067D6-84BF-4348-917C-2FE6CC975AD6}"/>
    <dgm:cxn modelId="{9D6F4F7F-2256-4D76-B7EE-A4500790D93F}" srcId="{4498792B-F147-466C-BFB6-5107BE30A0A6}" destId="{676B0A9C-29F7-441C-AFBA-60721E5EC584}" srcOrd="3" destOrd="0" parTransId="{52581988-E597-4070-84A8-7513D978E580}" sibTransId="{6C107D43-AE00-4900-8B91-6389B619DA87}"/>
    <dgm:cxn modelId="{4E882991-73D5-4B43-BC6F-F1B100272F21}" type="presOf" srcId="{21F73C12-7137-4340-8C74-36E31E354421}" destId="{483D5724-3C5F-42E8-85F6-21359CD0CA06}" srcOrd="0" destOrd="1" presId="urn:microsoft.com/office/officeart/2005/8/layout/vList6"/>
    <dgm:cxn modelId="{02CEC39D-89C5-402E-89E0-CF82117A5F4E}" type="presOf" srcId="{97538A59-C209-42FC-8A61-5B67675E5370}" destId="{483D5724-3C5F-42E8-85F6-21359CD0CA06}" srcOrd="0" destOrd="4" presId="urn:microsoft.com/office/officeart/2005/8/layout/vList6"/>
    <dgm:cxn modelId="{F5E922A1-E5C2-4D48-8DBE-FE75F75C5109}" srcId="{FBCCB47F-12ED-463B-A18B-C2BE01F5D2A5}" destId="{2788E765-5B07-4CF4-9629-8DA232555E8D}" srcOrd="0" destOrd="0" parTransId="{241036B2-0401-45E0-AD9A-973CF0D0BBC2}" sibTransId="{CE5974D2-09C9-4E5F-A54E-12CFFA52F770}"/>
    <dgm:cxn modelId="{890A1DA8-1393-4D51-B6E5-29C6697B0852}" srcId="{4498792B-F147-466C-BFB6-5107BE30A0A6}" destId="{54867B9B-8113-4273-AD4D-6820A0D89D1A}" srcOrd="0" destOrd="0" parTransId="{C648F0F0-53AF-4DF5-BD78-3CC1B94C310A}" sibTransId="{6D0E815B-4468-4491-A381-100BE76ECDC2}"/>
    <dgm:cxn modelId="{0936E1BC-CE19-4A70-94E4-96BE76A3528D}" type="presOf" srcId="{4498792B-F147-466C-BFB6-5107BE30A0A6}" destId="{02C2F564-A7FE-4BE4-91F5-13A44F7E011A}" srcOrd="0" destOrd="0" presId="urn:microsoft.com/office/officeart/2005/8/layout/vList6"/>
    <dgm:cxn modelId="{8BF864C6-280C-4C04-9ACE-D73576ACE0E2}" type="presOf" srcId="{FBCCB47F-12ED-463B-A18B-C2BE01F5D2A5}" destId="{72ED0249-14A1-4EC8-8B97-C6A1B77EAC9B}" srcOrd="0" destOrd="0" presId="urn:microsoft.com/office/officeart/2005/8/layout/vList6"/>
    <dgm:cxn modelId="{B66BAEE8-C440-4C98-BE2D-E67D7CA0E37F}" srcId="{FBCCB47F-12ED-463B-A18B-C2BE01F5D2A5}" destId="{7E78B52E-CF12-4F78-8A72-7E24454C1A36}" srcOrd="1" destOrd="0" parTransId="{69D99ACF-8C37-4A5A-812B-D3E70CA8FC1D}" sibTransId="{464976C4-6DD8-4993-B311-6B0431940E58}"/>
    <dgm:cxn modelId="{173E3DF2-9004-4B54-BEA9-3A400C618A19}" type="presOf" srcId="{128CC4BF-402E-405B-9154-864E6E9CFEE9}" destId="{EDD282E5-7F76-431B-B6C0-E88ABE2F03D7}" srcOrd="0" destOrd="0" presId="urn:microsoft.com/office/officeart/2005/8/layout/vList6"/>
    <dgm:cxn modelId="{2BA354EF-88CA-418A-9FA9-78974C74724A}" type="presParOf" srcId="{EDD282E5-7F76-431B-B6C0-E88ABE2F03D7}" destId="{711EB159-F337-4E7F-87C6-6416AC13AC41}" srcOrd="0" destOrd="0" presId="urn:microsoft.com/office/officeart/2005/8/layout/vList6"/>
    <dgm:cxn modelId="{8B640F40-00FA-4E30-BC66-AD921BBFB43D}" type="presParOf" srcId="{711EB159-F337-4E7F-87C6-6416AC13AC41}" destId="{72ED0249-14A1-4EC8-8B97-C6A1B77EAC9B}" srcOrd="0" destOrd="0" presId="urn:microsoft.com/office/officeart/2005/8/layout/vList6"/>
    <dgm:cxn modelId="{D0420C82-1F86-4D33-B298-F6ACE99FA54C}" type="presParOf" srcId="{711EB159-F337-4E7F-87C6-6416AC13AC41}" destId="{7946B710-9AC0-4C1E-9F5A-810F5C3A1741}" srcOrd="1" destOrd="0" presId="urn:microsoft.com/office/officeart/2005/8/layout/vList6"/>
    <dgm:cxn modelId="{20426666-78C8-469D-9600-D99EA5FCB485}" type="presParOf" srcId="{EDD282E5-7F76-431B-B6C0-E88ABE2F03D7}" destId="{C2BF7522-D60F-415D-8399-2A01251A844D}" srcOrd="1" destOrd="0" presId="urn:microsoft.com/office/officeart/2005/8/layout/vList6"/>
    <dgm:cxn modelId="{959D4BAA-FC86-46BB-BAF2-FD1D04220BC9}" type="presParOf" srcId="{EDD282E5-7F76-431B-B6C0-E88ABE2F03D7}" destId="{341B1361-1F7E-477A-B565-209D9FD70F41}" srcOrd="2" destOrd="0" presId="urn:microsoft.com/office/officeart/2005/8/layout/vList6"/>
    <dgm:cxn modelId="{CF99692F-41D4-409A-B61B-9FBE56690A69}" type="presParOf" srcId="{341B1361-1F7E-477A-B565-209D9FD70F41}" destId="{02C2F564-A7FE-4BE4-91F5-13A44F7E011A}" srcOrd="0" destOrd="0" presId="urn:microsoft.com/office/officeart/2005/8/layout/vList6"/>
    <dgm:cxn modelId="{F5286461-ED3F-4743-9F69-1AAB841251FC}" type="presParOf" srcId="{341B1361-1F7E-477A-B565-209D9FD70F41}" destId="{483D5724-3C5F-42E8-85F6-21359CD0CA0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93225F-CAC7-432E-97A4-EAD186F3BD5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lv-LV"/>
        </a:p>
      </dgm:t>
    </dgm:pt>
    <dgm:pt modelId="{259A41A3-0836-4101-AA16-31D1C6A0858A}">
      <dgm:prSet phldrT="[Text]"/>
      <dgm:spPr>
        <a:solidFill>
          <a:srgbClr val="BCF1A1"/>
        </a:solidFill>
      </dgm:spPr>
      <dgm:t>
        <a:bodyPr/>
        <a:lstStyle/>
        <a:p>
          <a:r>
            <a:rPr lang="lv-LV" b="1" dirty="0">
              <a:solidFill>
                <a:schemeClr val="tx1"/>
              </a:solidFill>
            </a:rPr>
            <a:t>PROCEDURAL</a:t>
          </a:r>
          <a:r>
            <a:rPr lang="lv-LV" b="1" baseline="0" dirty="0">
              <a:solidFill>
                <a:schemeClr val="tx1"/>
              </a:solidFill>
            </a:rPr>
            <a:t> FAIRNESS AND ORAL HEARINGS</a:t>
          </a:r>
          <a:endParaRPr lang="lv-LV" b="1" dirty="0">
            <a:solidFill>
              <a:schemeClr val="tx1"/>
            </a:solidFill>
          </a:endParaRPr>
        </a:p>
      </dgm:t>
    </dgm:pt>
    <dgm:pt modelId="{C0ABE91C-42C0-4CEE-B48C-82F17F06B1FB}" type="parTrans" cxnId="{A508E222-50D6-4E79-99A2-A89C990A0A81}">
      <dgm:prSet/>
      <dgm:spPr/>
      <dgm:t>
        <a:bodyPr/>
        <a:lstStyle/>
        <a:p>
          <a:endParaRPr lang="lv-LV"/>
        </a:p>
      </dgm:t>
    </dgm:pt>
    <dgm:pt modelId="{F7843889-35BF-457D-A3C5-114AB678E5AB}" type="sibTrans" cxnId="{A508E222-50D6-4E79-99A2-A89C990A0A81}">
      <dgm:prSet/>
      <dgm:spPr/>
      <dgm:t>
        <a:bodyPr/>
        <a:lstStyle/>
        <a:p>
          <a:endParaRPr lang="lv-LV"/>
        </a:p>
      </dgm:t>
    </dgm:pt>
    <dgm:pt modelId="{1CCD7DBF-116C-4360-A7D6-2037B853B30E}">
      <dgm:prSet phldrT="[Text]" custT="1"/>
      <dgm:spPr/>
      <dgm:t>
        <a:bodyPr/>
        <a:lstStyle/>
        <a:p>
          <a:r>
            <a:rPr lang="lv-LV" sz="2400" b="1" dirty="0">
              <a:solidFill>
                <a:schemeClr val="tx2"/>
              </a:solidFill>
            </a:rPr>
            <a:t>Description of the concept</a:t>
          </a:r>
        </a:p>
      </dgm:t>
    </dgm:pt>
    <dgm:pt modelId="{E89C50FE-06AD-4949-9956-C2726A872151}" type="parTrans" cxnId="{7A91D769-7AD1-489A-A7DD-F8E7993D3FCD}">
      <dgm:prSet/>
      <dgm:spPr/>
      <dgm:t>
        <a:bodyPr/>
        <a:lstStyle/>
        <a:p>
          <a:endParaRPr lang="lv-LV"/>
        </a:p>
      </dgm:t>
    </dgm:pt>
    <dgm:pt modelId="{9A229C10-E8B0-4009-A07C-3EAC2D7D3D9A}" type="sibTrans" cxnId="{7A91D769-7AD1-489A-A7DD-F8E7993D3FCD}">
      <dgm:prSet/>
      <dgm:spPr/>
      <dgm:t>
        <a:bodyPr/>
        <a:lstStyle/>
        <a:p>
          <a:endParaRPr lang="lv-LV"/>
        </a:p>
      </dgm:t>
    </dgm:pt>
    <dgm:pt modelId="{A8E63E43-95B4-4A75-A362-CA8C19BFD63B}">
      <dgm:prSet phldrT="[Text]"/>
      <dgm:spPr>
        <a:solidFill>
          <a:srgbClr val="BCF1A1"/>
        </a:solidFill>
      </dgm:spPr>
      <dgm:t>
        <a:bodyPr/>
        <a:lstStyle/>
        <a:p>
          <a:r>
            <a:rPr lang="lv-LV" b="1" u="none" dirty="0">
              <a:solidFill>
                <a:schemeClr val="tx1"/>
              </a:solidFill>
            </a:rPr>
            <a:t>MANAGING CONFLICTS OF INTEREST</a:t>
          </a:r>
        </a:p>
      </dgm:t>
    </dgm:pt>
    <dgm:pt modelId="{CE5D336C-BADB-4E25-902D-B368C0409D08}" type="parTrans" cxnId="{A4A1F71B-51D6-4C34-9D15-651B8DD32EA4}">
      <dgm:prSet/>
      <dgm:spPr/>
      <dgm:t>
        <a:bodyPr/>
        <a:lstStyle/>
        <a:p>
          <a:endParaRPr lang="lv-LV"/>
        </a:p>
      </dgm:t>
    </dgm:pt>
    <dgm:pt modelId="{3E1F27D5-048F-4BEB-AD74-2286FA9F6B45}" type="sibTrans" cxnId="{A4A1F71B-51D6-4C34-9D15-651B8DD32EA4}">
      <dgm:prSet/>
      <dgm:spPr/>
      <dgm:t>
        <a:bodyPr/>
        <a:lstStyle/>
        <a:p>
          <a:endParaRPr lang="lv-LV"/>
        </a:p>
      </dgm:t>
    </dgm:pt>
    <dgm:pt modelId="{303FDFF0-11B9-4C5A-81EB-737C9DE61504}">
      <dgm:prSet phldrT="[Text]" custT="1"/>
      <dgm:spPr/>
      <dgm:t>
        <a:bodyPr/>
        <a:lstStyle/>
        <a:p>
          <a:r>
            <a:rPr lang="lv-LV" sz="2200" b="1" dirty="0">
              <a:solidFill>
                <a:schemeClr val="tx2"/>
              </a:solidFill>
            </a:rPr>
            <a:t>Types</a:t>
          </a:r>
          <a:r>
            <a:rPr lang="lv-LV" sz="2200" b="1" baseline="0" dirty="0">
              <a:solidFill>
                <a:schemeClr val="tx2"/>
              </a:solidFill>
            </a:rPr>
            <a:t> of conflicts of interest</a:t>
          </a:r>
          <a:endParaRPr lang="lv-LV" sz="2200" b="1" dirty="0">
            <a:solidFill>
              <a:schemeClr val="tx2"/>
            </a:solidFill>
          </a:endParaRPr>
        </a:p>
      </dgm:t>
    </dgm:pt>
    <dgm:pt modelId="{D1A3EE0F-922A-46D0-8A02-16F1964D91A2}" type="parTrans" cxnId="{99EFEB1A-BDD6-49AB-9D76-42F8FDD895F4}">
      <dgm:prSet/>
      <dgm:spPr/>
      <dgm:t>
        <a:bodyPr/>
        <a:lstStyle/>
        <a:p>
          <a:endParaRPr lang="lv-LV"/>
        </a:p>
      </dgm:t>
    </dgm:pt>
    <dgm:pt modelId="{0AA4ECDF-C3AE-4CDE-9848-A703E99AAC09}" type="sibTrans" cxnId="{99EFEB1A-BDD6-49AB-9D76-42F8FDD895F4}">
      <dgm:prSet/>
      <dgm:spPr/>
      <dgm:t>
        <a:bodyPr/>
        <a:lstStyle/>
        <a:p>
          <a:endParaRPr lang="lv-LV"/>
        </a:p>
      </dgm:t>
    </dgm:pt>
    <dgm:pt modelId="{58666896-A953-465B-818E-6601641BB8AF}">
      <dgm:prSet phldrT="[Text]" custT="1"/>
      <dgm:spPr/>
      <dgm:t>
        <a:bodyPr/>
        <a:lstStyle/>
        <a:p>
          <a:r>
            <a:rPr lang="lv-LV" sz="2400" b="1" dirty="0">
              <a:solidFill>
                <a:schemeClr val="tx2"/>
              </a:solidFill>
            </a:rPr>
            <a:t>Rights that it covers</a:t>
          </a:r>
        </a:p>
      </dgm:t>
    </dgm:pt>
    <dgm:pt modelId="{7AE2BD20-7548-4FB4-9DF5-0F9F6694E88C}" type="parTrans" cxnId="{83957715-E72D-4F10-8BDA-70F65EFE8F7A}">
      <dgm:prSet/>
      <dgm:spPr/>
      <dgm:t>
        <a:bodyPr/>
        <a:lstStyle/>
        <a:p>
          <a:endParaRPr lang="lv-LV"/>
        </a:p>
      </dgm:t>
    </dgm:pt>
    <dgm:pt modelId="{8B3B3CF1-7198-4938-8B0E-EF32FEC4E776}" type="sibTrans" cxnId="{83957715-E72D-4F10-8BDA-70F65EFE8F7A}">
      <dgm:prSet/>
      <dgm:spPr/>
      <dgm:t>
        <a:bodyPr/>
        <a:lstStyle/>
        <a:p>
          <a:endParaRPr lang="lv-LV"/>
        </a:p>
      </dgm:t>
    </dgm:pt>
    <dgm:pt modelId="{229DA92F-7680-42B5-8ED4-2FAFA091D125}">
      <dgm:prSet phldrT="[Text]" custT="1"/>
      <dgm:spPr/>
      <dgm:t>
        <a:bodyPr/>
        <a:lstStyle/>
        <a:p>
          <a:r>
            <a:rPr lang="lv-LV" sz="2200" b="1" dirty="0">
              <a:solidFill>
                <a:schemeClr val="tx2"/>
              </a:solidFill>
            </a:rPr>
            <a:t>Types of private interest </a:t>
          </a:r>
        </a:p>
      </dgm:t>
    </dgm:pt>
    <dgm:pt modelId="{0DF75728-38F0-44A0-B611-12C18C8B010D}" type="parTrans" cxnId="{884360CF-DC98-4C45-BD99-06F711AA169A}">
      <dgm:prSet/>
      <dgm:spPr/>
      <dgm:t>
        <a:bodyPr/>
        <a:lstStyle/>
        <a:p>
          <a:endParaRPr lang="lv-LV"/>
        </a:p>
      </dgm:t>
    </dgm:pt>
    <dgm:pt modelId="{2BA26940-C3C8-461D-88A2-57BFABA22EF9}" type="sibTrans" cxnId="{884360CF-DC98-4C45-BD99-06F711AA169A}">
      <dgm:prSet/>
      <dgm:spPr/>
      <dgm:t>
        <a:bodyPr/>
        <a:lstStyle/>
        <a:p>
          <a:endParaRPr lang="lv-LV"/>
        </a:p>
      </dgm:t>
    </dgm:pt>
    <dgm:pt modelId="{86F2114A-A296-44DE-82BE-4DEAA4448973}">
      <dgm:prSet phldrT="[Text]" custT="1"/>
      <dgm:spPr/>
      <dgm:t>
        <a:bodyPr/>
        <a:lstStyle/>
        <a:p>
          <a:endParaRPr lang="lv-LV" sz="2200" b="1" dirty="0">
            <a:solidFill>
              <a:schemeClr val="tx2"/>
            </a:solidFill>
          </a:endParaRPr>
        </a:p>
      </dgm:t>
    </dgm:pt>
    <dgm:pt modelId="{697C6643-1A54-447E-A100-C98BF7FA1589}" type="parTrans" cxnId="{5E888909-4104-4D05-AAC7-FAF920A6B16D}">
      <dgm:prSet/>
      <dgm:spPr/>
      <dgm:t>
        <a:bodyPr/>
        <a:lstStyle/>
        <a:p>
          <a:endParaRPr lang="lv-LV"/>
        </a:p>
      </dgm:t>
    </dgm:pt>
    <dgm:pt modelId="{B2D02B58-2BC4-4A9B-BBAD-663751A83589}" type="sibTrans" cxnId="{5E888909-4104-4D05-AAC7-FAF920A6B16D}">
      <dgm:prSet/>
      <dgm:spPr/>
      <dgm:t>
        <a:bodyPr/>
        <a:lstStyle/>
        <a:p>
          <a:endParaRPr lang="lv-LV"/>
        </a:p>
      </dgm:t>
    </dgm:pt>
    <dgm:pt modelId="{019DC8E4-F0A5-4D31-A792-AF250E7A3431}">
      <dgm:prSet phldrT="[Text]" custT="1"/>
      <dgm:spPr/>
      <dgm:t>
        <a:bodyPr/>
        <a:lstStyle/>
        <a:p>
          <a:r>
            <a:rPr lang="lv-LV" sz="2200" b="1" dirty="0">
              <a:solidFill>
                <a:schemeClr val="tx2"/>
              </a:solidFill>
            </a:rPr>
            <a:t>How to manage conflicts of interest</a:t>
          </a:r>
        </a:p>
      </dgm:t>
    </dgm:pt>
    <dgm:pt modelId="{BAB0205D-C7F8-4629-8019-51D95875E68D}" type="parTrans" cxnId="{8D5473EF-EAEC-4C74-8DC8-1FC6B1DDD35C}">
      <dgm:prSet/>
      <dgm:spPr/>
      <dgm:t>
        <a:bodyPr/>
        <a:lstStyle/>
        <a:p>
          <a:endParaRPr lang="lv-LV"/>
        </a:p>
      </dgm:t>
    </dgm:pt>
    <dgm:pt modelId="{86C6C0A2-3A58-4A11-B3E8-EF5D0A5A418E}" type="sibTrans" cxnId="{8D5473EF-EAEC-4C74-8DC8-1FC6B1DDD35C}">
      <dgm:prSet/>
      <dgm:spPr/>
      <dgm:t>
        <a:bodyPr/>
        <a:lstStyle/>
        <a:p>
          <a:endParaRPr lang="lv-LV"/>
        </a:p>
      </dgm:t>
    </dgm:pt>
    <dgm:pt modelId="{5C879D50-1A3C-4CCD-9816-1EF5DD384F63}" type="pres">
      <dgm:prSet presAssocID="{1693225F-CAC7-432E-97A4-EAD186F3BD56}" presName="linearFlow" presStyleCnt="0">
        <dgm:presLayoutVars>
          <dgm:dir/>
          <dgm:animLvl val="lvl"/>
          <dgm:resizeHandles val="exact"/>
        </dgm:presLayoutVars>
      </dgm:prSet>
      <dgm:spPr/>
    </dgm:pt>
    <dgm:pt modelId="{B5AC6FDD-5840-4D4A-B9FD-9DB980ACA259}" type="pres">
      <dgm:prSet presAssocID="{259A41A3-0836-4101-AA16-31D1C6A0858A}" presName="composite" presStyleCnt="0"/>
      <dgm:spPr/>
    </dgm:pt>
    <dgm:pt modelId="{B4D392C3-31B2-4B17-B2B2-DC0D1919FDDF}" type="pres">
      <dgm:prSet presAssocID="{259A41A3-0836-4101-AA16-31D1C6A0858A}" presName="parentText" presStyleLbl="alignNode1" presStyleIdx="0" presStyleCnt="2">
        <dgm:presLayoutVars>
          <dgm:chMax val="1"/>
          <dgm:bulletEnabled val="1"/>
        </dgm:presLayoutVars>
      </dgm:prSet>
      <dgm:spPr/>
    </dgm:pt>
    <dgm:pt modelId="{26C7AC48-2647-4232-9735-3EAAE947EE64}" type="pres">
      <dgm:prSet presAssocID="{259A41A3-0836-4101-AA16-31D1C6A0858A}" presName="descendantText" presStyleLbl="alignAcc1" presStyleIdx="0" presStyleCnt="2" custLinFactNeighborX="0" custLinFactNeighborY="-67">
        <dgm:presLayoutVars>
          <dgm:bulletEnabled val="1"/>
        </dgm:presLayoutVars>
      </dgm:prSet>
      <dgm:spPr/>
    </dgm:pt>
    <dgm:pt modelId="{F0767345-4539-4DD0-9E68-F69A0F8818CD}" type="pres">
      <dgm:prSet presAssocID="{F7843889-35BF-457D-A3C5-114AB678E5AB}" presName="sp" presStyleCnt="0"/>
      <dgm:spPr/>
    </dgm:pt>
    <dgm:pt modelId="{0FF453AD-2F86-4580-A593-A9034E170D3E}" type="pres">
      <dgm:prSet presAssocID="{A8E63E43-95B4-4A75-A362-CA8C19BFD63B}" presName="composite" presStyleCnt="0"/>
      <dgm:spPr/>
    </dgm:pt>
    <dgm:pt modelId="{38766858-080D-4098-9D8B-AD87C18C5887}" type="pres">
      <dgm:prSet presAssocID="{A8E63E43-95B4-4A75-A362-CA8C19BFD63B}" presName="parentText" presStyleLbl="alignNode1" presStyleIdx="1" presStyleCnt="2">
        <dgm:presLayoutVars>
          <dgm:chMax val="1"/>
          <dgm:bulletEnabled val="1"/>
        </dgm:presLayoutVars>
      </dgm:prSet>
      <dgm:spPr/>
    </dgm:pt>
    <dgm:pt modelId="{BE14DA51-0C91-448C-855B-3DDA0CAAFF97}" type="pres">
      <dgm:prSet presAssocID="{A8E63E43-95B4-4A75-A362-CA8C19BFD63B}" presName="descendantText" presStyleLbl="alignAcc1" presStyleIdx="1" presStyleCnt="2">
        <dgm:presLayoutVars>
          <dgm:bulletEnabled val="1"/>
        </dgm:presLayoutVars>
      </dgm:prSet>
      <dgm:spPr/>
    </dgm:pt>
  </dgm:ptLst>
  <dgm:cxnLst>
    <dgm:cxn modelId="{1B377F01-BD9A-4A17-924D-B6AB67EF9D1D}" type="presOf" srcId="{1CCD7DBF-116C-4360-A7D6-2037B853B30E}" destId="{26C7AC48-2647-4232-9735-3EAAE947EE64}" srcOrd="0" destOrd="0" presId="urn:microsoft.com/office/officeart/2005/8/layout/chevron2"/>
    <dgm:cxn modelId="{5E888909-4104-4D05-AAC7-FAF920A6B16D}" srcId="{A8E63E43-95B4-4A75-A362-CA8C19BFD63B}" destId="{86F2114A-A296-44DE-82BE-4DEAA4448973}" srcOrd="3" destOrd="0" parTransId="{697C6643-1A54-447E-A100-C98BF7FA1589}" sibTransId="{B2D02B58-2BC4-4A9B-BBAD-663751A83589}"/>
    <dgm:cxn modelId="{83957715-E72D-4F10-8BDA-70F65EFE8F7A}" srcId="{259A41A3-0836-4101-AA16-31D1C6A0858A}" destId="{58666896-A953-465B-818E-6601641BB8AF}" srcOrd="1" destOrd="0" parTransId="{7AE2BD20-7548-4FB4-9DF5-0F9F6694E88C}" sibTransId="{8B3B3CF1-7198-4938-8B0E-EF32FEC4E776}"/>
    <dgm:cxn modelId="{99EFEB1A-BDD6-49AB-9D76-42F8FDD895F4}" srcId="{A8E63E43-95B4-4A75-A362-CA8C19BFD63B}" destId="{303FDFF0-11B9-4C5A-81EB-737C9DE61504}" srcOrd="0" destOrd="0" parTransId="{D1A3EE0F-922A-46D0-8A02-16F1964D91A2}" sibTransId="{0AA4ECDF-C3AE-4CDE-9848-A703E99AAC09}"/>
    <dgm:cxn modelId="{A4A1F71B-51D6-4C34-9D15-651B8DD32EA4}" srcId="{1693225F-CAC7-432E-97A4-EAD186F3BD56}" destId="{A8E63E43-95B4-4A75-A362-CA8C19BFD63B}" srcOrd="1" destOrd="0" parTransId="{CE5D336C-BADB-4E25-902D-B368C0409D08}" sibTransId="{3E1F27D5-048F-4BEB-AD74-2286FA9F6B45}"/>
    <dgm:cxn modelId="{A508E222-50D6-4E79-99A2-A89C990A0A81}" srcId="{1693225F-CAC7-432E-97A4-EAD186F3BD56}" destId="{259A41A3-0836-4101-AA16-31D1C6A0858A}" srcOrd="0" destOrd="0" parTransId="{C0ABE91C-42C0-4CEE-B48C-82F17F06B1FB}" sibTransId="{F7843889-35BF-457D-A3C5-114AB678E5AB}"/>
    <dgm:cxn modelId="{AFB89D4B-32E1-4E26-9EB2-AAEA2DAA48A0}" type="presOf" srcId="{303FDFF0-11B9-4C5A-81EB-737C9DE61504}" destId="{BE14DA51-0C91-448C-855B-3DDA0CAAFF97}" srcOrd="0" destOrd="0" presId="urn:microsoft.com/office/officeart/2005/8/layout/chevron2"/>
    <dgm:cxn modelId="{CDD8A259-5068-4606-873C-A329105E3670}" type="presOf" srcId="{58666896-A953-465B-818E-6601641BB8AF}" destId="{26C7AC48-2647-4232-9735-3EAAE947EE64}" srcOrd="0" destOrd="1" presId="urn:microsoft.com/office/officeart/2005/8/layout/chevron2"/>
    <dgm:cxn modelId="{7A91D769-7AD1-489A-A7DD-F8E7993D3FCD}" srcId="{259A41A3-0836-4101-AA16-31D1C6A0858A}" destId="{1CCD7DBF-116C-4360-A7D6-2037B853B30E}" srcOrd="0" destOrd="0" parTransId="{E89C50FE-06AD-4949-9956-C2726A872151}" sibTransId="{9A229C10-E8B0-4009-A07C-3EAC2D7D3D9A}"/>
    <dgm:cxn modelId="{E61FE09B-48DE-4499-BD1F-7C539742FC63}" type="presOf" srcId="{229DA92F-7680-42B5-8ED4-2FAFA091D125}" destId="{BE14DA51-0C91-448C-855B-3DDA0CAAFF97}" srcOrd="0" destOrd="1" presId="urn:microsoft.com/office/officeart/2005/8/layout/chevron2"/>
    <dgm:cxn modelId="{754E07BB-74A5-45D7-B38A-17F809D9E8EB}" type="presOf" srcId="{019DC8E4-F0A5-4D31-A792-AF250E7A3431}" destId="{BE14DA51-0C91-448C-855B-3DDA0CAAFF97}" srcOrd="0" destOrd="2" presId="urn:microsoft.com/office/officeart/2005/8/layout/chevron2"/>
    <dgm:cxn modelId="{4C6D0CBD-7C59-4159-93E6-A114AA395EE1}" type="presOf" srcId="{259A41A3-0836-4101-AA16-31D1C6A0858A}" destId="{B4D392C3-31B2-4B17-B2B2-DC0D1919FDDF}" srcOrd="0" destOrd="0" presId="urn:microsoft.com/office/officeart/2005/8/layout/chevron2"/>
    <dgm:cxn modelId="{884360CF-DC98-4C45-BD99-06F711AA169A}" srcId="{A8E63E43-95B4-4A75-A362-CA8C19BFD63B}" destId="{229DA92F-7680-42B5-8ED4-2FAFA091D125}" srcOrd="1" destOrd="0" parTransId="{0DF75728-38F0-44A0-B611-12C18C8B010D}" sibTransId="{2BA26940-C3C8-461D-88A2-57BFABA22EF9}"/>
    <dgm:cxn modelId="{64D781DB-136C-4928-A0F3-345601B9C35A}" type="presOf" srcId="{1693225F-CAC7-432E-97A4-EAD186F3BD56}" destId="{5C879D50-1A3C-4CCD-9816-1EF5DD384F63}" srcOrd="0" destOrd="0" presId="urn:microsoft.com/office/officeart/2005/8/layout/chevron2"/>
    <dgm:cxn modelId="{2AE4F6DC-C06F-43A2-8204-3F957C65CC4C}" type="presOf" srcId="{A8E63E43-95B4-4A75-A362-CA8C19BFD63B}" destId="{38766858-080D-4098-9D8B-AD87C18C5887}" srcOrd="0" destOrd="0" presId="urn:microsoft.com/office/officeart/2005/8/layout/chevron2"/>
    <dgm:cxn modelId="{8D5473EF-EAEC-4C74-8DC8-1FC6B1DDD35C}" srcId="{A8E63E43-95B4-4A75-A362-CA8C19BFD63B}" destId="{019DC8E4-F0A5-4D31-A792-AF250E7A3431}" srcOrd="2" destOrd="0" parTransId="{BAB0205D-C7F8-4629-8019-51D95875E68D}" sibTransId="{86C6C0A2-3A58-4A11-B3E8-EF5D0A5A418E}"/>
    <dgm:cxn modelId="{C13EE5F2-E618-4C95-944A-07C066BF385B}" type="presOf" srcId="{86F2114A-A296-44DE-82BE-4DEAA4448973}" destId="{BE14DA51-0C91-448C-855B-3DDA0CAAFF97}" srcOrd="0" destOrd="3" presId="urn:microsoft.com/office/officeart/2005/8/layout/chevron2"/>
    <dgm:cxn modelId="{62316F1C-B55A-4D31-90D1-4BCD82DB939F}" type="presParOf" srcId="{5C879D50-1A3C-4CCD-9816-1EF5DD384F63}" destId="{B5AC6FDD-5840-4D4A-B9FD-9DB980ACA259}" srcOrd="0" destOrd="0" presId="urn:microsoft.com/office/officeart/2005/8/layout/chevron2"/>
    <dgm:cxn modelId="{B1F9CB97-E918-4B9A-9BF8-BE0639B1DD7F}" type="presParOf" srcId="{B5AC6FDD-5840-4D4A-B9FD-9DB980ACA259}" destId="{B4D392C3-31B2-4B17-B2B2-DC0D1919FDDF}" srcOrd="0" destOrd="0" presId="urn:microsoft.com/office/officeart/2005/8/layout/chevron2"/>
    <dgm:cxn modelId="{165BCA0A-9FDA-4F39-A39B-134C5D6503C7}" type="presParOf" srcId="{B5AC6FDD-5840-4D4A-B9FD-9DB980ACA259}" destId="{26C7AC48-2647-4232-9735-3EAAE947EE64}" srcOrd="1" destOrd="0" presId="urn:microsoft.com/office/officeart/2005/8/layout/chevron2"/>
    <dgm:cxn modelId="{8376106C-8313-4601-B100-D260CD680ACA}" type="presParOf" srcId="{5C879D50-1A3C-4CCD-9816-1EF5DD384F63}" destId="{F0767345-4539-4DD0-9E68-F69A0F8818CD}" srcOrd="1" destOrd="0" presId="urn:microsoft.com/office/officeart/2005/8/layout/chevron2"/>
    <dgm:cxn modelId="{B76C1861-888D-4501-946B-F666D0F29E48}" type="presParOf" srcId="{5C879D50-1A3C-4CCD-9816-1EF5DD384F63}" destId="{0FF453AD-2F86-4580-A593-A9034E170D3E}" srcOrd="2" destOrd="0" presId="urn:microsoft.com/office/officeart/2005/8/layout/chevron2"/>
    <dgm:cxn modelId="{3F381E57-55D9-4083-AB8E-D76AE4973029}" type="presParOf" srcId="{0FF453AD-2F86-4580-A593-A9034E170D3E}" destId="{38766858-080D-4098-9D8B-AD87C18C5887}" srcOrd="0" destOrd="0" presId="urn:microsoft.com/office/officeart/2005/8/layout/chevron2"/>
    <dgm:cxn modelId="{A506DDDF-B2BF-45FD-9444-FA99A7661CF6}" type="presParOf" srcId="{0FF453AD-2F86-4580-A593-A9034E170D3E}" destId="{BE14DA51-0C91-448C-855B-3DDA0CAAFF9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93225F-CAC7-432E-97A4-EAD186F3BD5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lv-LV"/>
        </a:p>
      </dgm:t>
    </dgm:pt>
    <dgm:pt modelId="{259A41A3-0836-4101-AA16-31D1C6A0858A}">
      <dgm:prSet phldrT="[Text]"/>
      <dgm:spPr>
        <a:solidFill>
          <a:srgbClr val="BCF1A1"/>
        </a:solidFill>
      </dgm:spPr>
      <dgm:t>
        <a:bodyPr/>
        <a:lstStyle/>
        <a:p>
          <a:r>
            <a:rPr lang="lv-LV" b="1" dirty="0">
              <a:solidFill>
                <a:schemeClr val="tx1"/>
              </a:solidFill>
            </a:rPr>
            <a:t>DEALING</a:t>
          </a:r>
          <a:r>
            <a:rPr lang="lv-LV" b="1" baseline="0" dirty="0">
              <a:solidFill>
                <a:schemeClr val="tx1"/>
              </a:solidFill>
            </a:rPr>
            <a:t> WITH EVIDENCE</a:t>
          </a:r>
          <a:endParaRPr lang="lv-LV" b="1" dirty="0">
            <a:solidFill>
              <a:schemeClr val="tx1"/>
            </a:solidFill>
          </a:endParaRPr>
        </a:p>
      </dgm:t>
    </dgm:pt>
    <dgm:pt modelId="{C0ABE91C-42C0-4CEE-B48C-82F17F06B1FB}" type="parTrans" cxnId="{A508E222-50D6-4E79-99A2-A89C990A0A81}">
      <dgm:prSet/>
      <dgm:spPr/>
      <dgm:t>
        <a:bodyPr/>
        <a:lstStyle/>
        <a:p>
          <a:endParaRPr lang="lv-LV"/>
        </a:p>
      </dgm:t>
    </dgm:pt>
    <dgm:pt modelId="{F7843889-35BF-457D-A3C5-114AB678E5AB}" type="sibTrans" cxnId="{A508E222-50D6-4E79-99A2-A89C990A0A81}">
      <dgm:prSet/>
      <dgm:spPr/>
      <dgm:t>
        <a:bodyPr/>
        <a:lstStyle/>
        <a:p>
          <a:endParaRPr lang="lv-LV"/>
        </a:p>
      </dgm:t>
    </dgm:pt>
    <dgm:pt modelId="{1CCD7DBF-116C-4360-A7D6-2037B853B30E}">
      <dgm:prSet phldrT="[Text]" custT="1"/>
      <dgm:spPr/>
      <dgm:t>
        <a:bodyPr/>
        <a:lstStyle/>
        <a:p>
          <a:r>
            <a:rPr lang="lv-LV" sz="2000" b="1" dirty="0">
              <a:solidFill>
                <a:schemeClr val="tx2"/>
              </a:solidFill>
            </a:rPr>
            <a:t>Role and nature of evidence</a:t>
          </a:r>
        </a:p>
      </dgm:t>
    </dgm:pt>
    <dgm:pt modelId="{E89C50FE-06AD-4949-9956-C2726A872151}" type="parTrans" cxnId="{7A91D769-7AD1-489A-A7DD-F8E7993D3FCD}">
      <dgm:prSet/>
      <dgm:spPr/>
      <dgm:t>
        <a:bodyPr/>
        <a:lstStyle/>
        <a:p>
          <a:endParaRPr lang="lv-LV"/>
        </a:p>
      </dgm:t>
    </dgm:pt>
    <dgm:pt modelId="{9A229C10-E8B0-4009-A07C-3EAC2D7D3D9A}" type="sibTrans" cxnId="{7A91D769-7AD1-489A-A7DD-F8E7993D3FCD}">
      <dgm:prSet/>
      <dgm:spPr/>
      <dgm:t>
        <a:bodyPr/>
        <a:lstStyle/>
        <a:p>
          <a:endParaRPr lang="lv-LV"/>
        </a:p>
      </dgm:t>
    </dgm:pt>
    <dgm:pt modelId="{A8E63E43-95B4-4A75-A362-CA8C19BFD63B}">
      <dgm:prSet phldrT="[Text]"/>
      <dgm:spPr>
        <a:solidFill>
          <a:srgbClr val="BCF1A1"/>
        </a:solidFill>
      </dgm:spPr>
      <dgm:t>
        <a:bodyPr/>
        <a:lstStyle/>
        <a:p>
          <a:r>
            <a:rPr lang="lv-LV" b="1" u="none" dirty="0">
              <a:solidFill>
                <a:schemeClr val="tx1"/>
              </a:solidFill>
            </a:rPr>
            <a:t>PROTECTING CONFIDENTIAL INFORMATION</a:t>
          </a:r>
        </a:p>
      </dgm:t>
    </dgm:pt>
    <dgm:pt modelId="{CE5D336C-BADB-4E25-902D-B368C0409D08}" type="parTrans" cxnId="{A4A1F71B-51D6-4C34-9D15-651B8DD32EA4}">
      <dgm:prSet/>
      <dgm:spPr/>
      <dgm:t>
        <a:bodyPr/>
        <a:lstStyle/>
        <a:p>
          <a:endParaRPr lang="lv-LV"/>
        </a:p>
      </dgm:t>
    </dgm:pt>
    <dgm:pt modelId="{3E1F27D5-048F-4BEB-AD74-2286FA9F6B45}" type="sibTrans" cxnId="{A4A1F71B-51D6-4C34-9D15-651B8DD32EA4}">
      <dgm:prSet/>
      <dgm:spPr/>
      <dgm:t>
        <a:bodyPr/>
        <a:lstStyle/>
        <a:p>
          <a:endParaRPr lang="lv-LV"/>
        </a:p>
      </dgm:t>
    </dgm:pt>
    <dgm:pt modelId="{303FDFF0-11B9-4C5A-81EB-737C9DE61504}">
      <dgm:prSet phldrT="[Text]" custT="1"/>
      <dgm:spPr/>
      <dgm:t>
        <a:bodyPr/>
        <a:lstStyle/>
        <a:p>
          <a:r>
            <a:rPr lang="lv-LV" sz="2000" b="1" dirty="0">
              <a:solidFill>
                <a:schemeClr val="tx2"/>
              </a:solidFill>
            </a:rPr>
            <a:t>Definition and understanding</a:t>
          </a:r>
        </a:p>
      </dgm:t>
    </dgm:pt>
    <dgm:pt modelId="{D1A3EE0F-922A-46D0-8A02-16F1964D91A2}" type="parTrans" cxnId="{99EFEB1A-BDD6-49AB-9D76-42F8FDD895F4}">
      <dgm:prSet/>
      <dgm:spPr/>
      <dgm:t>
        <a:bodyPr/>
        <a:lstStyle/>
        <a:p>
          <a:endParaRPr lang="lv-LV"/>
        </a:p>
      </dgm:t>
    </dgm:pt>
    <dgm:pt modelId="{0AA4ECDF-C3AE-4CDE-9848-A703E99AAC09}" type="sibTrans" cxnId="{99EFEB1A-BDD6-49AB-9D76-42F8FDD895F4}">
      <dgm:prSet/>
      <dgm:spPr/>
      <dgm:t>
        <a:bodyPr/>
        <a:lstStyle/>
        <a:p>
          <a:endParaRPr lang="lv-LV"/>
        </a:p>
      </dgm:t>
    </dgm:pt>
    <dgm:pt modelId="{3C4D45DC-9757-43DB-A9CC-658E2720F8A4}">
      <dgm:prSet phldrT="[Text]"/>
      <dgm:spPr/>
      <dgm:t>
        <a:bodyPr/>
        <a:lstStyle/>
        <a:p>
          <a:endParaRPr lang="lv-LV" sz="3300" b="1" dirty="0">
            <a:solidFill>
              <a:schemeClr val="tx2"/>
            </a:solidFill>
          </a:endParaRPr>
        </a:p>
      </dgm:t>
    </dgm:pt>
    <dgm:pt modelId="{235AA9FC-1FB6-4EC3-BFBE-5755F7AB8AB5}" type="sibTrans" cxnId="{6DFA1C84-29CF-48F5-B328-DAA2BC98739C}">
      <dgm:prSet/>
      <dgm:spPr/>
      <dgm:t>
        <a:bodyPr/>
        <a:lstStyle/>
        <a:p>
          <a:endParaRPr lang="lv-LV"/>
        </a:p>
      </dgm:t>
    </dgm:pt>
    <dgm:pt modelId="{81BCAECF-CDBA-4C11-8D28-A24F2DEF99C7}" type="parTrans" cxnId="{6DFA1C84-29CF-48F5-B328-DAA2BC98739C}">
      <dgm:prSet/>
      <dgm:spPr/>
      <dgm:t>
        <a:bodyPr/>
        <a:lstStyle/>
        <a:p>
          <a:endParaRPr lang="lv-LV"/>
        </a:p>
      </dgm:t>
    </dgm:pt>
    <dgm:pt modelId="{58704271-C3C6-4465-A959-503944CAB95D}">
      <dgm:prSet phldrT="[Text]" custT="1"/>
      <dgm:spPr/>
      <dgm:t>
        <a:bodyPr/>
        <a:lstStyle/>
        <a:p>
          <a:endParaRPr lang="lv-LV" sz="2000" b="1" dirty="0">
            <a:solidFill>
              <a:schemeClr val="tx2"/>
            </a:solidFill>
          </a:endParaRPr>
        </a:p>
      </dgm:t>
    </dgm:pt>
    <dgm:pt modelId="{4F96A5F7-2B66-4632-9C6F-22A9FB5B100E}" type="parTrans" cxnId="{A2C14459-9724-4BB3-8109-F9F864B58005}">
      <dgm:prSet/>
      <dgm:spPr/>
      <dgm:t>
        <a:bodyPr/>
        <a:lstStyle/>
        <a:p>
          <a:endParaRPr lang="lv-LV"/>
        </a:p>
      </dgm:t>
    </dgm:pt>
    <dgm:pt modelId="{3EDCD9B0-2220-4180-B8E9-DBA173165A74}" type="sibTrans" cxnId="{A2C14459-9724-4BB3-8109-F9F864B58005}">
      <dgm:prSet/>
      <dgm:spPr/>
      <dgm:t>
        <a:bodyPr/>
        <a:lstStyle/>
        <a:p>
          <a:endParaRPr lang="lv-LV"/>
        </a:p>
      </dgm:t>
    </dgm:pt>
    <dgm:pt modelId="{72691AED-3F61-442D-A97A-3C75BD63830D}">
      <dgm:prSet phldrT="[Text]" custT="1"/>
      <dgm:spPr/>
      <dgm:t>
        <a:bodyPr/>
        <a:lstStyle/>
        <a:p>
          <a:r>
            <a:rPr lang="lv-LV" sz="2000" b="1" dirty="0">
              <a:solidFill>
                <a:schemeClr val="tx2"/>
              </a:solidFill>
            </a:rPr>
            <a:t>Obtaining, disclosing and admitting the evidence</a:t>
          </a:r>
        </a:p>
      </dgm:t>
    </dgm:pt>
    <dgm:pt modelId="{1BCFEEE1-E2C5-4420-8CF4-4074DF8A73C7}" type="sibTrans" cxnId="{468EAB13-9068-49A6-A96F-0AA5DCC68F9E}">
      <dgm:prSet/>
      <dgm:spPr/>
      <dgm:t>
        <a:bodyPr/>
        <a:lstStyle/>
        <a:p>
          <a:endParaRPr lang="lv-LV"/>
        </a:p>
      </dgm:t>
    </dgm:pt>
    <dgm:pt modelId="{243DDB44-E89D-41BD-8236-52E8E983A9F6}" type="parTrans" cxnId="{468EAB13-9068-49A6-A96F-0AA5DCC68F9E}">
      <dgm:prSet/>
      <dgm:spPr/>
      <dgm:t>
        <a:bodyPr/>
        <a:lstStyle/>
        <a:p>
          <a:endParaRPr lang="lv-LV"/>
        </a:p>
      </dgm:t>
    </dgm:pt>
    <dgm:pt modelId="{E8F10CE6-A454-4797-8DB2-7EBB2B89A7A9}">
      <dgm:prSet phldrT="[Text]" custT="1"/>
      <dgm:spPr/>
      <dgm:t>
        <a:bodyPr/>
        <a:lstStyle/>
        <a:p>
          <a:r>
            <a:rPr lang="lv-LV" sz="2000" b="1" dirty="0">
              <a:solidFill>
                <a:schemeClr val="tx2"/>
              </a:solidFill>
            </a:rPr>
            <a:t>Types of evidence</a:t>
          </a:r>
        </a:p>
      </dgm:t>
    </dgm:pt>
    <dgm:pt modelId="{D189F110-44B9-4008-8D54-444102F62E85}" type="sibTrans" cxnId="{CA733F54-A46C-4943-8158-E809C44C87C4}">
      <dgm:prSet/>
      <dgm:spPr/>
      <dgm:t>
        <a:bodyPr/>
        <a:lstStyle/>
        <a:p>
          <a:endParaRPr lang="lv-LV"/>
        </a:p>
      </dgm:t>
    </dgm:pt>
    <dgm:pt modelId="{5EBDF628-5960-4041-8DEA-ACA586A739F2}" type="parTrans" cxnId="{CA733F54-A46C-4943-8158-E809C44C87C4}">
      <dgm:prSet/>
      <dgm:spPr/>
      <dgm:t>
        <a:bodyPr/>
        <a:lstStyle/>
        <a:p>
          <a:endParaRPr lang="lv-LV"/>
        </a:p>
      </dgm:t>
    </dgm:pt>
    <dgm:pt modelId="{965FD368-2D88-4F5E-A4C4-A48ADCB6AACA}">
      <dgm:prSet phldrT="[Text]" custT="1"/>
      <dgm:spPr/>
      <dgm:t>
        <a:bodyPr/>
        <a:lstStyle/>
        <a:p>
          <a:endParaRPr lang="lv-LV" sz="2000" b="1" dirty="0">
            <a:solidFill>
              <a:schemeClr val="tx2"/>
            </a:solidFill>
          </a:endParaRPr>
        </a:p>
      </dgm:t>
    </dgm:pt>
    <dgm:pt modelId="{7CDAFFBA-9E57-4C89-9396-3835DD4B68EB}" type="parTrans" cxnId="{C22B6358-79AF-4E0B-A436-E93294039D32}">
      <dgm:prSet/>
      <dgm:spPr/>
      <dgm:t>
        <a:bodyPr/>
        <a:lstStyle/>
        <a:p>
          <a:endParaRPr lang="lv-LV"/>
        </a:p>
      </dgm:t>
    </dgm:pt>
    <dgm:pt modelId="{C4FB1CFF-97DC-4A70-A95B-818B3D6E5FA8}" type="sibTrans" cxnId="{C22B6358-79AF-4E0B-A436-E93294039D32}">
      <dgm:prSet/>
      <dgm:spPr/>
      <dgm:t>
        <a:bodyPr/>
        <a:lstStyle/>
        <a:p>
          <a:endParaRPr lang="lv-LV"/>
        </a:p>
      </dgm:t>
    </dgm:pt>
    <dgm:pt modelId="{BE34C10A-2133-405A-A85E-E1FDCD2784CA}">
      <dgm:prSet phldrT="[Text]" custT="1"/>
      <dgm:spPr/>
      <dgm:t>
        <a:bodyPr/>
        <a:lstStyle/>
        <a:p>
          <a:endParaRPr lang="lv-LV" sz="2000" b="1" dirty="0">
            <a:solidFill>
              <a:schemeClr val="tx2"/>
            </a:solidFill>
          </a:endParaRPr>
        </a:p>
      </dgm:t>
    </dgm:pt>
    <dgm:pt modelId="{C4986919-BB5C-44D1-BE48-EB3C6936AD28}" type="parTrans" cxnId="{03243620-7F23-4989-838A-BE5310C123E0}">
      <dgm:prSet/>
      <dgm:spPr/>
      <dgm:t>
        <a:bodyPr/>
        <a:lstStyle/>
        <a:p>
          <a:endParaRPr lang="lv-LV"/>
        </a:p>
      </dgm:t>
    </dgm:pt>
    <dgm:pt modelId="{B7E99D23-394A-4F49-BD22-B837F2AAA491}" type="sibTrans" cxnId="{03243620-7F23-4989-838A-BE5310C123E0}">
      <dgm:prSet/>
      <dgm:spPr/>
      <dgm:t>
        <a:bodyPr/>
        <a:lstStyle/>
        <a:p>
          <a:endParaRPr lang="lv-LV"/>
        </a:p>
      </dgm:t>
    </dgm:pt>
    <dgm:pt modelId="{2E4FD0A4-299E-46C2-9AC1-DFCE2D69F5EF}">
      <dgm:prSet phldrT="[Text]" custT="1"/>
      <dgm:spPr/>
      <dgm:t>
        <a:bodyPr/>
        <a:lstStyle/>
        <a:p>
          <a:r>
            <a:rPr lang="lv-LV" sz="2000" b="1" dirty="0">
              <a:solidFill>
                <a:schemeClr val="tx2"/>
              </a:solidFill>
            </a:rPr>
            <a:t>Burden of proof</a:t>
          </a:r>
        </a:p>
      </dgm:t>
    </dgm:pt>
    <dgm:pt modelId="{439DA9F9-52CE-4E5A-B1D8-16E188EB4A8B}" type="parTrans" cxnId="{2C22CD4A-081D-4A96-B3A8-EC3A7AC6F7B3}">
      <dgm:prSet/>
      <dgm:spPr/>
      <dgm:t>
        <a:bodyPr/>
        <a:lstStyle/>
        <a:p>
          <a:endParaRPr lang="lv-LV"/>
        </a:p>
      </dgm:t>
    </dgm:pt>
    <dgm:pt modelId="{EB6BEFDE-34EE-4357-ACE4-E2AC84D8A350}" type="sibTrans" cxnId="{2C22CD4A-081D-4A96-B3A8-EC3A7AC6F7B3}">
      <dgm:prSet/>
      <dgm:spPr/>
      <dgm:t>
        <a:bodyPr/>
        <a:lstStyle/>
        <a:p>
          <a:endParaRPr lang="lv-LV"/>
        </a:p>
      </dgm:t>
    </dgm:pt>
    <dgm:pt modelId="{C2855859-FC3B-4B52-9C2F-7E2CF334199E}">
      <dgm:prSet phldrT="[Text]" custT="1"/>
      <dgm:spPr/>
      <dgm:t>
        <a:bodyPr/>
        <a:lstStyle/>
        <a:p>
          <a:endParaRPr lang="lv-LV" sz="2000" b="1" dirty="0">
            <a:solidFill>
              <a:schemeClr val="tx2"/>
            </a:solidFill>
          </a:endParaRPr>
        </a:p>
      </dgm:t>
    </dgm:pt>
    <dgm:pt modelId="{BFA29AB5-D84D-4E89-B9E1-FDB2F4A19C72}" type="parTrans" cxnId="{3C27F34A-A6B8-4792-AD7F-13F9F8828FF4}">
      <dgm:prSet/>
      <dgm:spPr/>
      <dgm:t>
        <a:bodyPr/>
        <a:lstStyle/>
        <a:p>
          <a:endParaRPr lang="lv-LV"/>
        </a:p>
      </dgm:t>
    </dgm:pt>
    <dgm:pt modelId="{B4D6F027-E738-4B53-9FCD-F70D6E4D3179}" type="sibTrans" cxnId="{3C27F34A-A6B8-4792-AD7F-13F9F8828FF4}">
      <dgm:prSet/>
      <dgm:spPr/>
      <dgm:t>
        <a:bodyPr/>
        <a:lstStyle/>
        <a:p>
          <a:endParaRPr lang="lv-LV"/>
        </a:p>
      </dgm:t>
    </dgm:pt>
    <dgm:pt modelId="{36A8F4B5-CCA9-45EF-839E-194665DD9FBF}">
      <dgm:prSet phldrT="[Text]" custT="1"/>
      <dgm:spPr/>
      <dgm:t>
        <a:bodyPr/>
        <a:lstStyle/>
        <a:p>
          <a:r>
            <a:rPr lang="lv-LV" sz="2000" b="1" dirty="0">
              <a:solidFill>
                <a:schemeClr val="tx2"/>
              </a:solidFill>
            </a:rPr>
            <a:t>Examples</a:t>
          </a:r>
        </a:p>
      </dgm:t>
    </dgm:pt>
    <dgm:pt modelId="{4F92092A-B17B-491F-ADFA-C4253E510265}" type="parTrans" cxnId="{12F8B67E-389A-4D20-B50D-E148ACB2ED86}">
      <dgm:prSet/>
      <dgm:spPr/>
      <dgm:t>
        <a:bodyPr/>
        <a:lstStyle/>
        <a:p>
          <a:endParaRPr lang="lv-LV"/>
        </a:p>
      </dgm:t>
    </dgm:pt>
    <dgm:pt modelId="{E21263E5-C066-457F-A077-191E198E112B}" type="sibTrans" cxnId="{12F8B67E-389A-4D20-B50D-E148ACB2ED86}">
      <dgm:prSet/>
      <dgm:spPr/>
      <dgm:t>
        <a:bodyPr/>
        <a:lstStyle/>
        <a:p>
          <a:endParaRPr lang="lv-LV"/>
        </a:p>
      </dgm:t>
    </dgm:pt>
    <dgm:pt modelId="{18FB6217-9AF0-4344-82B8-F1BD1920B50A}">
      <dgm:prSet phldrT="[Text]" custT="1"/>
      <dgm:spPr/>
      <dgm:t>
        <a:bodyPr/>
        <a:lstStyle/>
        <a:p>
          <a:r>
            <a:rPr lang="lv-LV" sz="2000" b="1" dirty="0">
              <a:solidFill>
                <a:schemeClr val="tx2"/>
              </a:solidFill>
            </a:rPr>
            <a:t>Access to confidential information</a:t>
          </a:r>
        </a:p>
      </dgm:t>
    </dgm:pt>
    <dgm:pt modelId="{35D24621-D660-4C89-94A4-8CA6A9823C65}" type="parTrans" cxnId="{B3803058-7026-469B-885B-AB2C124955D2}">
      <dgm:prSet/>
      <dgm:spPr/>
      <dgm:t>
        <a:bodyPr/>
        <a:lstStyle/>
        <a:p>
          <a:endParaRPr lang="lv-LV"/>
        </a:p>
      </dgm:t>
    </dgm:pt>
    <dgm:pt modelId="{3F269B53-EDD3-4670-88B6-023448896774}" type="sibTrans" cxnId="{B3803058-7026-469B-885B-AB2C124955D2}">
      <dgm:prSet/>
      <dgm:spPr/>
      <dgm:t>
        <a:bodyPr/>
        <a:lstStyle/>
        <a:p>
          <a:endParaRPr lang="lv-LV"/>
        </a:p>
      </dgm:t>
    </dgm:pt>
    <dgm:pt modelId="{B7E7FF12-071F-4379-AA2B-DC24BB4D882A}">
      <dgm:prSet phldrT="[Text]" custT="1"/>
      <dgm:spPr/>
      <dgm:t>
        <a:bodyPr/>
        <a:lstStyle/>
        <a:p>
          <a:r>
            <a:rPr lang="lv-LV" sz="2000" b="1" dirty="0">
              <a:solidFill>
                <a:schemeClr val="tx2"/>
              </a:solidFill>
            </a:rPr>
            <a:t>Information security</a:t>
          </a:r>
        </a:p>
      </dgm:t>
    </dgm:pt>
    <dgm:pt modelId="{9033E6E7-62D0-4FC4-9C66-C375E7B8E0E8}" type="parTrans" cxnId="{581AEB8C-F4B1-46A8-BA2B-764B9C176AB4}">
      <dgm:prSet/>
      <dgm:spPr/>
      <dgm:t>
        <a:bodyPr/>
        <a:lstStyle/>
        <a:p>
          <a:endParaRPr lang="lv-LV"/>
        </a:p>
      </dgm:t>
    </dgm:pt>
    <dgm:pt modelId="{98131753-ADD8-4C6E-8F0B-C7204A9E1B3B}" type="sibTrans" cxnId="{581AEB8C-F4B1-46A8-BA2B-764B9C176AB4}">
      <dgm:prSet/>
      <dgm:spPr/>
      <dgm:t>
        <a:bodyPr/>
        <a:lstStyle/>
        <a:p>
          <a:endParaRPr lang="lv-LV"/>
        </a:p>
      </dgm:t>
    </dgm:pt>
    <dgm:pt modelId="{5C879D50-1A3C-4CCD-9816-1EF5DD384F63}" type="pres">
      <dgm:prSet presAssocID="{1693225F-CAC7-432E-97A4-EAD186F3BD56}" presName="linearFlow" presStyleCnt="0">
        <dgm:presLayoutVars>
          <dgm:dir/>
          <dgm:animLvl val="lvl"/>
          <dgm:resizeHandles val="exact"/>
        </dgm:presLayoutVars>
      </dgm:prSet>
      <dgm:spPr/>
    </dgm:pt>
    <dgm:pt modelId="{B5AC6FDD-5840-4D4A-B9FD-9DB980ACA259}" type="pres">
      <dgm:prSet presAssocID="{259A41A3-0836-4101-AA16-31D1C6A0858A}" presName="composite" presStyleCnt="0"/>
      <dgm:spPr/>
    </dgm:pt>
    <dgm:pt modelId="{B4D392C3-31B2-4B17-B2B2-DC0D1919FDDF}" type="pres">
      <dgm:prSet presAssocID="{259A41A3-0836-4101-AA16-31D1C6A0858A}" presName="parentText" presStyleLbl="alignNode1" presStyleIdx="0" presStyleCnt="2">
        <dgm:presLayoutVars>
          <dgm:chMax val="1"/>
          <dgm:bulletEnabled val="1"/>
        </dgm:presLayoutVars>
      </dgm:prSet>
      <dgm:spPr/>
    </dgm:pt>
    <dgm:pt modelId="{26C7AC48-2647-4232-9735-3EAAE947EE64}" type="pres">
      <dgm:prSet presAssocID="{259A41A3-0836-4101-AA16-31D1C6A0858A}" presName="descendantText" presStyleLbl="alignAcc1" presStyleIdx="0" presStyleCnt="2" custLinFactNeighborX="0" custLinFactNeighborY="-67">
        <dgm:presLayoutVars>
          <dgm:bulletEnabled val="1"/>
        </dgm:presLayoutVars>
      </dgm:prSet>
      <dgm:spPr/>
    </dgm:pt>
    <dgm:pt modelId="{F0767345-4539-4DD0-9E68-F69A0F8818CD}" type="pres">
      <dgm:prSet presAssocID="{F7843889-35BF-457D-A3C5-114AB678E5AB}" presName="sp" presStyleCnt="0"/>
      <dgm:spPr/>
    </dgm:pt>
    <dgm:pt modelId="{0FF453AD-2F86-4580-A593-A9034E170D3E}" type="pres">
      <dgm:prSet presAssocID="{A8E63E43-95B4-4A75-A362-CA8C19BFD63B}" presName="composite" presStyleCnt="0"/>
      <dgm:spPr/>
    </dgm:pt>
    <dgm:pt modelId="{38766858-080D-4098-9D8B-AD87C18C5887}" type="pres">
      <dgm:prSet presAssocID="{A8E63E43-95B4-4A75-A362-CA8C19BFD63B}" presName="parentText" presStyleLbl="alignNode1" presStyleIdx="1" presStyleCnt="2">
        <dgm:presLayoutVars>
          <dgm:chMax val="1"/>
          <dgm:bulletEnabled val="1"/>
        </dgm:presLayoutVars>
      </dgm:prSet>
      <dgm:spPr/>
    </dgm:pt>
    <dgm:pt modelId="{BE14DA51-0C91-448C-855B-3DDA0CAAFF97}" type="pres">
      <dgm:prSet presAssocID="{A8E63E43-95B4-4A75-A362-CA8C19BFD63B}" presName="descendantText" presStyleLbl="alignAcc1" presStyleIdx="1" presStyleCnt="2">
        <dgm:presLayoutVars>
          <dgm:bulletEnabled val="1"/>
        </dgm:presLayoutVars>
      </dgm:prSet>
      <dgm:spPr/>
    </dgm:pt>
  </dgm:ptLst>
  <dgm:cxnLst>
    <dgm:cxn modelId="{468EAB13-9068-49A6-A96F-0AA5DCC68F9E}" srcId="{259A41A3-0836-4101-AA16-31D1C6A0858A}" destId="{72691AED-3F61-442D-A97A-3C75BD63830D}" srcOrd="5" destOrd="0" parTransId="{243DDB44-E89D-41BD-8236-52E8E983A9F6}" sibTransId="{1BCFEEE1-E2C5-4420-8CF4-4074DF8A73C7}"/>
    <dgm:cxn modelId="{99EFEB1A-BDD6-49AB-9D76-42F8FDD895F4}" srcId="{A8E63E43-95B4-4A75-A362-CA8C19BFD63B}" destId="{303FDFF0-11B9-4C5A-81EB-737C9DE61504}" srcOrd="0" destOrd="0" parTransId="{D1A3EE0F-922A-46D0-8A02-16F1964D91A2}" sibTransId="{0AA4ECDF-C3AE-4CDE-9848-A703E99AAC09}"/>
    <dgm:cxn modelId="{A4A1F71B-51D6-4C34-9D15-651B8DD32EA4}" srcId="{1693225F-CAC7-432E-97A4-EAD186F3BD56}" destId="{A8E63E43-95B4-4A75-A362-CA8C19BFD63B}" srcOrd="1" destOrd="0" parTransId="{CE5D336C-BADB-4E25-902D-B368C0409D08}" sibTransId="{3E1F27D5-048F-4BEB-AD74-2286FA9F6B45}"/>
    <dgm:cxn modelId="{CED5881C-0AE5-4D6E-A871-1CEA93128C52}" type="presOf" srcId="{18FB6217-9AF0-4344-82B8-F1BD1920B50A}" destId="{BE14DA51-0C91-448C-855B-3DDA0CAAFF97}" srcOrd="0" destOrd="2" presId="urn:microsoft.com/office/officeart/2005/8/layout/chevron2"/>
    <dgm:cxn modelId="{383E051D-DCCA-4139-B03B-DD1116FAFF21}" type="presOf" srcId="{72691AED-3F61-442D-A97A-3C75BD63830D}" destId="{26C7AC48-2647-4232-9735-3EAAE947EE64}" srcOrd="0" destOrd="5" presId="urn:microsoft.com/office/officeart/2005/8/layout/chevron2"/>
    <dgm:cxn modelId="{03243620-7F23-4989-838A-BE5310C123E0}" srcId="{259A41A3-0836-4101-AA16-31D1C6A0858A}" destId="{BE34C10A-2133-405A-A85E-E1FDCD2784CA}" srcOrd="2" destOrd="0" parTransId="{C4986919-BB5C-44D1-BE48-EB3C6936AD28}" sibTransId="{B7E99D23-394A-4F49-BD22-B837F2AAA491}"/>
    <dgm:cxn modelId="{A508E222-50D6-4E79-99A2-A89C990A0A81}" srcId="{1693225F-CAC7-432E-97A4-EAD186F3BD56}" destId="{259A41A3-0836-4101-AA16-31D1C6A0858A}" srcOrd="0" destOrd="0" parTransId="{C0ABE91C-42C0-4CEE-B48C-82F17F06B1FB}" sibTransId="{F7843889-35BF-457D-A3C5-114AB678E5AB}"/>
    <dgm:cxn modelId="{392CC228-7253-4AC2-ACBF-0F32F57BD48E}" type="presOf" srcId="{E8F10CE6-A454-4797-8DB2-7EBB2B89A7A9}" destId="{26C7AC48-2647-4232-9735-3EAAE947EE64}" srcOrd="0" destOrd="4" presId="urn:microsoft.com/office/officeart/2005/8/layout/chevron2"/>
    <dgm:cxn modelId="{0D86723A-F699-41AF-934A-DC06E219BA70}" type="presOf" srcId="{259A41A3-0836-4101-AA16-31D1C6A0858A}" destId="{B4D392C3-31B2-4B17-B2B2-DC0D1919FDDF}" srcOrd="0" destOrd="0" presId="urn:microsoft.com/office/officeart/2005/8/layout/chevron2"/>
    <dgm:cxn modelId="{BFF35745-58BF-4814-A4C7-BA875323AAB9}" type="presOf" srcId="{B7E7FF12-071F-4379-AA2B-DC24BB4D882A}" destId="{BE14DA51-0C91-448C-855B-3DDA0CAAFF97}" srcOrd="0" destOrd="3" presId="urn:microsoft.com/office/officeart/2005/8/layout/chevron2"/>
    <dgm:cxn modelId="{2C22CD4A-081D-4A96-B3A8-EC3A7AC6F7B3}" srcId="{259A41A3-0836-4101-AA16-31D1C6A0858A}" destId="{2E4FD0A4-299E-46C2-9AC1-DFCE2D69F5EF}" srcOrd="6" destOrd="0" parTransId="{439DA9F9-52CE-4E5A-B1D8-16E188EB4A8B}" sibTransId="{EB6BEFDE-34EE-4357-ACE4-E2AC84D8A350}"/>
    <dgm:cxn modelId="{3C27F34A-A6B8-4792-AD7F-13F9F8828FF4}" srcId="{259A41A3-0836-4101-AA16-31D1C6A0858A}" destId="{C2855859-FC3B-4B52-9C2F-7E2CF334199E}" srcOrd="1" destOrd="0" parTransId="{BFA29AB5-D84D-4E89-B9E1-FDB2F4A19C72}" sibTransId="{B4D6F027-E738-4B53-9FCD-F70D6E4D3179}"/>
    <dgm:cxn modelId="{CA733F54-A46C-4943-8158-E809C44C87C4}" srcId="{259A41A3-0836-4101-AA16-31D1C6A0858A}" destId="{E8F10CE6-A454-4797-8DB2-7EBB2B89A7A9}" srcOrd="4" destOrd="0" parTransId="{5EBDF628-5960-4041-8DEA-ACA586A739F2}" sibTransId="{D189F110-44B9-4008-8D54-444102F62E85}"/>
    <dgm:cxn modelId="{B3803058-7026-469B-885B-AB2C124955D2}" srcId="{A8E63E43-95B4-4A75-A362-CA8C19BFD63B}" destId="{18FB6217-9AF0-4344-82B8-F1BD1920B50A}" srcOrd="2" destOrd="0" parTransId="{35D24621-D660-4C89-94A4-8CA6A9823C65}" sibTransId="{3F269B53-EDD3-4670-88B6-023448896774}"/>
    <dgm:cxn modelId="{C22B6358-79AF-4E0B-A436-E93294039D32}" srcId="{259A41A3-0836-4101-AA16-31D1C6A0858A}" destId="{965FD368-2D88-4F5E-A4C4-A48ADCB6AACA}" srcOrd="0" destOrd="0" parTransId="{7CDAFFBA-9E57-4C89-9396-3835DD4B68EB}" sibTransId="{C4FB1CFF-97DC-4A70-A95B-818B3D6E5FA8}"/>
    <dgm:cxn modelId="{A2C14459-9724-4BB3-8109-F9F864B58005}" srcId="{259A41A3-0836-4101-AA16-31D1C6A0858A}" destId="{58704271-C3C6-4465-A959-503944CAB95D}" srcOrd="7" destOrd="0" parTransId="{4F96A5F7-2B66-4632-9C6F-22A9FB5B100E}" sibTransId="{3EDCD9B0-2220-4180-B8E9-DBA173165A74}"/>
    <dgm:cxn modelId="{86517F5C-3D50-495E-9265-FC615B1A63BF}" type="presOf" srcId="{303FDFF0-11B9-4C5A-81EB-737C9DE61504}" destId="{BE14DA51-0C91-448C-855B-3DDA0CAAFF97}" srcOrd="0" destOrd="0" presId="urn:microsoft.com/office/officeart/2005/8/layout/chevron2"/>
    <dgm:cxn modelId="{78878A60-2D54-4052-AB1D-F1CC6B7DAD25}" type="presOf" srcId="{36A8F4B5-CCA9-45EF-839E-194665DD9FBF}" destId="{BE14DA51-0C91-448C-855B-3DDA0CAAFF97}" srcOrd="0" destOrd="1" presId="urn:microsoft.com/office/officeart/2005/8/layout/chevron2"/>
    <dgm:cxn modelId="{83C69C66-57EB-4689-B802-72D946D3FC5B}" type="presOf" srcId="{C2855859-FC3B-4B52-9C2F-7E2CF334199E}" destId="{26C7AC48-2647-4232-9735-3EAAE947EE64}" srcOrd="0" destOrd="1" presId="urn:microsoft.com/office/officeart/2005/8/layout/chevron2"/>
    <dgm:cxn modelId="{7A91D769-7AD1-489A-A7DD-F8E7993D3FCD}" srcId="{259A41A3-0836-4101-AA16-31D1C6A0858A}" destId="{1CCD7DBF-116C-4360-A7D6-2037B853B30E}" srcOrd="3" destOrd="0" parTransId="{E89C50FE-06AD-4949-9956-C2726A872151}" sibTransId="{9A229C10-E8B0-4009-A07C-3EAC2D7D3D9A}"/>
    <dgm:cxn modelId="{12F8B67E-389A-4D20-B50D-E148ACB2ED86}" srcId="{A8E63E43-95B4-4A75-A362-CA8C19BFD63B}" destId="{36A8F4B5-CCA9-45EF-839E-194665DD9FBF}" srcOrd="1" destOrd="0" parTransId="{4F92092A-B17B-491F-ADFA-C4253E510265}" sibTransId="{E21263E5-C066-457F-A077-191E198E112B}"/>
    <dgm:cxn modelId="{6DFA1C84-29CF-48F5-B328-DAA2BC98739C}" srcId="{259A41A3-0836-4101-AA16-31D1C6A0858A}" destId="{3C4D45DC-9757-43DB-A9CC-658E2720F8A4}" srcOrd="8" destOrd="0" parTransId="{81BCAECF-CDBA-4C11-8D28-A24F2DEF99C7}" sibTransId="{235AA9FC-1FB6-4EC3-BFBE-5755F7AB8AB5}"/>
    <dgm:cxn modelId="{581AEB8C-F4B1-46A8-BA2B-764B9C176AB4}" srcId="{A8E63E43-95B4-4A75-A362-CA8C19BFD63B}" destId="{B7E7FF12-071F-4379-AA2B-DC24BB4D882A}" srcOrd="3" destOrd="0" parTransId="{9033E6E7-62D0-4FC4-9C66-C375E7B8E0E8}" sibTransId="{98131753-ADD8-4C6E-8F0B-C7204A9E1B3B}"/>
    <dgm:cxn modelId="{E0973091-493D-4C1D-B7A8-8C61D51C7B56}" type="presOf" srcId="{2E4FD0A4-299E-46C2-9AC1-DFCE2D69F5EF}" destId="{26C7AC48-2647-4232-9735-3EAAE947EE64}" srcOrd="0" destOrd="6" presId="urn:microsoft.com/office/officeart/2005/8/layout/chevron2"/>
    <dgm:cxn modelId="{C176F0BC-54B1-4FC9-8D7C-823DD96716C6}" type="presOf" srcId="{3C4D45DC-9757-43DB-A9CC-658E2720F8A4}" destId="{26C7AC48-2647-4232-9735-3EAAE947EE64}" srcOrd="0" destOrd="8" presId="urn:microsoft.com/office/officeart/2005/8/layout/chevron2"/>
    <dgm:cxn modelId="{F5C0F6C8-3822-4479-AA43-7F183E1BC55C}" type="presOf" srcId="{1693225F-CAC7-432E-97A4-EAD186F3BD56}" destId="{5C879D50-1A3C-4CCD-9816-1EF5DD384F63}" srcOrd="0" destOrd="0" presId="urn:microsoft.com/office/officeart/2005/8/layout/chevron2"/>
    <dgm:cxn modelId="{ED59EED2-8E15-4703-95F4-A225AD28B76C}" type="presOf" srcId="{A8E63E43-95B4-4A75-A362-CA8C19BFD63B}" destId="{38766858-080D-4098-9D8B-AD87C18C5887}" srcOrd="0" destOrd="0" presId="urn:microsoft.com/office/officeart/2005/8/layout/chevron2"/>
    <dgm:cxn modelId="{9313A8DB-C25D-47D3-9F18-635696D1663F}" type="presOf" srcId="{965FD368-2D88-4F5E-A4C4-A48ADCB6AACA}" destId="{26C7AC48-2647-4232-9735-3EAAE947EE64}" srcOrd="0" destOrd="0" presId="urn:microsoft.com/office/officeart/2005/8/layout/chevron2"/>
    <dgm:cxn modelId="{8D03AEE5-4C46-4807-9D29-2E6D7BB26461}" type="presOf" srcId="{58704271-C3C6-4465-A959-503944CAB95D}" destId="{26C7AC48-2647-4232-9735-3EAAE947EE64}" srcOrd="0" destOrd="7" presId="urn:microsoft.com/office/officeart/2005/8/layout/chevron2"/>
    <dgm:cxn modelId="{302DC3EA-DFBE-49CE-8EE0-809C9601C1E3}" type="presOf" srcId="{1CCD7DBF-116C-4360-A7D6-2037B853B30E}" destId="{26C7AC48-2647-4232-9735-3EAAE947EE64}" srcOrd="0" destOrd="3" presId="urn:microsoft.com/office/officeart/2005/8/layout/chevron2"/>
    <dgm:cxn modelId="{19CDBCF0-7EA7-45D6-A34A-23B4419B1D55}" type="presOf" srcId="{BE34C10A-2133-405A-A85E-E1FDCD2784CA}" destId="{26C7AC48-2647-4232-9735-3EAAE947EE64}" srcOrd="0" destOrd="2" presId="urn:microsoft.com/office/officeart/2005/8/layout/chevron2"/>
    <dgm:cxn modelId="{8BB02037-B992-4B9F-8ED6-81BF5A687387}" type="presParOf" srcId="{5C879D50-1A3C-4CCD-9816-1EF5DD384F63}" destId="{B5AC6FDD-5840-4D4A-B9FD-9DB980ACA259}" srcOrd="0" destOrd="0" presId="urn:microsoft.com/office/officeart/2005/8/layout/chevron2"/>
    <dgm:cxn modelId="{0D90A6C9-F576-46EA-9B2A-BA70941A028C}" type="presParOf" srcId="{B5AC6FDD-5840-4D4A-B9FD-9DB980ACA259}" destId="{B4D392C3-31B2-4B17-B2B2-DC0D1919FDDF}" srcOrd="0" destOrd="0" presId="urn:microsoft.com/office/officeart/2005/8/layout/chevron2"/>
    <dgm:cxn modelId="{7D423729-9D40-479E-ADFE-4CFE7B4193D6}" type="presParOf" srcId="{B5AC6FDD-5840-4D4A-B9FD-9DB980ACA259}" destId="{26C7AC48-2647-4232-9735-3EAAE947EE64}" srcOrd="1" destOrd="0" presId="urn:microsoft.com/office/officeart/2005/8/layout/chevron2"/>
    <dgm:cxn modelId="{D4E66979-B7BE-4EF6-B632-170AF5124CE4}" type="presParOf" srcId="{5C879D50-1A3C-4CCD-9816-1EF5DD384F63}" destId="{F0767345-4539-4DD0-9E68-F69A0F8818CD}" srcOrd="1" destOrd="0" presId="urn:microsoft.com/office/officeart/2005/8/layout/chevron2"/>
    <dgm:cxn modelId="{629A7FB0-991B-4208-9C2C-AA32659F077D}" type="presParOf" srcId="{5C879D50-1A3C-4CCD-9816-1EF5DD384F63}" destId="{0FF453AD-2F86-4580-A593-A9034E170D3E}" srcOrd="2" destOrd="0" presId="urn:microsoft.com/office/officeart/2005/8/layout/chevron2"/>
    <dgm:cxn modelId="{DA7472DF-0027-4DBE-B2C3-56953F9D74C4}" type="presParOf" srcId="{0FF453AD-2F86-4580-A593-A9034E170D3E}" destId="{38766858-080D-4098-9D8B-AD87C18C5887}" srcOrd="0" destOrd="0" presId="urn:microsoft.com/office/officeart/2005/8/layout/chevron2"/>
    <dgm:cxn modelId="{688AA87E-9D3D-4E97-8547-6808F9363831}" type="presParOf" srcId="{0FF453AD-2F86-4580-A593-A9034E170D3E}" destId="{BE14DA51-0C91-448C-855B-3DDA0CAAFF9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93225F-CAC7-432E-97A4-EAD186F3BD5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lv-LV"/>
        </a:p>
      </dgm:t>
    </dgm:pt>
    <dgm:pt modelId="{259A41A3-0836-4101-AA16-31D1C6A0858A}">
      <dgm:prSet phldrT="[Text]"/>
      <dgm:spPr>
        <a:solidFill>
          <a:srgbClr val="BCF1A1"/>
        </a:solidFill>
      </dgm:spPr>
      <dgm:t>
        <a:bodyPr/>
        <a:lstStyle/>
        <a:p>
          <a:r>
            <a:rPr lang="lv-LV" b="1" dirty="0">
              <a:solidFill>
                <a:schemeClr val="tx1"/>
              </a:solidFill>
            </a:rPr>
            <a:t>AVAILABLE REMEDIES</a:t>
          </a:r>
        </a:p>
      </dgm:t>
    </dgm:pt>
    <dgm:pt modelId="{C0ABE91C-42C0-4CEE-B48C-82F17F06B1FB}" type="parTrans" cxnId="{A508E222-50D6-4E79-99A2-A89C990A0A81}">
      <dgm:prSet/>
      <dgm:spPr/>
      <dgm:t>
        <a:bodyPr/>
        <a:lstStyle/>
        <a:p>
          <a:endParaRPr lang="lv-LV"/>
        </a:p>
      </dgm:t>
    </dgm:pt>
    <dgm:pt modelId="{F7843889-35BF-457D-A3C5-114AB678E5AB}" type="sibTrans" cxnId="{A508E222-50D6-4E79-99A2-A89C990A0A81}">
      <dgm:prSet/>
      <dgm:spPr/>
      <dgm:t>
        <a:bodyPr/>
        <a:lstStyle/>
        <a:p>
          <a:endParaRPr lang="lv-LV"/>
        </a:p>
      </dgm:t>
    </dgm:pt>
    <dgm:pt modelId="{1CCD7DBF-116C-4360-A7D6-2037B853B30E}">
      <dgm:prSet phldrT="[Text]" custT="1"/>
      <dgm:spPr/>
      <dgm:t>
        <a:bodyPr/>
        <a:lstStyle/>
        <a:p>
          <a:r>
            <a:rPr lang="lv-LV" sz="2000" b="1" dirty="0">
              <a:solidFill>
                <a:schemeClr val="tx2"/>
              </a:solidFill>
            </a:rPr>
            <a:t>Interim measures</a:t>
          </a:r>
        </a:p>
      </dgm:t>
    </dgm:pt>
    <dgm:pt modelId="{E89C50FE-06AD-4949-9956-C2726A872151}" type="parTrans" cxnId="{7A91D769-7AD1-489A-A7DD-F8E7993D3FCD}">
      <dgm:prSet/>
      <dgm:spPr/>
      <dgm:t>
        <a:bodyPr/>
        <a:lstStyle/>
        <a:p>
          <a:endParaRPr lang="lv-LV"/>
        </a:p>
      </dgm:t>
    </dgm:pt>
    <dgm:pt modelId="{9A229C10-E8B0-4009-A07C-3EAC2D7D3D9A}" type="sibTrans" cxnId="{7A91D769-7AD1-489A-A7DD-F8E7993D3FCD}">
      <dgm:prSet/>
      <dgm:spPr/>
      <dgm:t>
        <a:bodyPr/>
        <a:lstStyle/>
        <a:p>
          <a:endParaRPr lang="lv-LV"/>
        </a:p>
      </dgm:t>
    </dgm:pt>
    <dgm:pt modelId="{A8E63E43-95B4-4A75-A362-CA8C19BFD63B}">
      <dgm:prSet phldrT="[Text]"/>
      <dgm:spPr>
        <a:solidFill>
          <a:srgbClr val="BCF1A1"/>
        </a:solidFill>
      </dgm:spPr>
      <dgm:t>
        <a:bodyPr/>
        <a:lstStyle/>
        <a:p>
          <a:r>
            <a:rPr lang="lv-LV" b="1" u="none" dirty="0">
              <a:solidFill>
                <a:schemeClr val="tx1"/>
              </a:solidFill>
            </a:rPr>
            <a:t>EXERCISING THE DISCRETION</a:t>
          </a:r>
        </a:p>
      </dgm:t>
    </dgm:pt>
    <dgm:pt modelId="{CE5D336C-BADB-4E25-902D-B368C0409D08}" type="parTrans" cxnId="{A4A1F71B-51D6-4C34-9D15-651B8DD32EA4}">
      <dgm:prSet/>
      <dgm:spPr/>
      <dgm:t>
        <a:bodyPr/>
        <a:lstStyle/>
        <a:p>
          <a:endParaRPr lang="lv-LV"/>
        </a:p>
      </dgm:t>
    </dgm:pt>
    <dgm:pt modelId="{3E1F27D5-048F-4BEB-AD74-2286FA9F6B45}" type="sibTrans" cxnId="{A4A1F71B-51D6-4C34-9D15-651B8DD32EA4}">
      <dgm:prSet/>
      <dgm:spPr/>
      <dgm:t>
        <a:bodyPr/>
        <a:lstStyle/>
        <a:p>
          <a:endParaRPr lang="lv-LV"/>
        </a:p>
      </dgm:t>
    </dgm:pt>
    <dgm:pt modelId="{303FDFF0-11B9-4C5A-81EB-737C9DE61504}">
      <dgm:prSet phldrT="[Text]" custT="1"/>
      <dgm:spPr/>
      <dgm:t>
        <a:bodyPr/>
        <a:lstStyle/>
        <a:p>
          <a:r>
            <a:rPr lang="lv-LV" sz="2000" b="1" dirty="0">
              <a:solidFill>
                <a:schemeClr val="tx2"/>
              </a:solidFill>
            </a:rPr>
            <a:t>Definition of the concept</a:t>
          </a:r>
        </a:p>
      </dgm:t>
    </dgm:pt>
    <dgm:pt modelId="{D1A3EE0F-922A-46D0-8A02-16F1964D91A2}" type="parTrans" cxnId="{99EFEB1A-BDD6-49AB-9D76-42F8FDD895F4}">
      <dgm:prSet/>
      <dgm:spPr/>
      <dgm:t>
        <a:bodyPr/>
        <a:lstStyle/>
        <a:p>
          <a:endParaRPr lang="lv-LV"/>
        </a:p>
      </dgm:t>
    </dgm:pt>
    <dgm:pt modelId="{0AA4ECDF-C3AE-4CDE-9848-A703E99AAC09}" type="sibTrans" cxnId="{99EFEB1A-BDD6-49AB-9D76-42F8FDD895F4}">
      <dgm:prSet/>
      <dgm:spPr/>
      <dgm:t>
        <a:bodyPr/>
        <a:lstStyle/>
        <a:p>
          <a:endParaRPr lang="lv-LV"/>
        </a:p>
      </dgm:t>
    </dgm:pt>
    <dgm:pt modelId="{3C4D45DC-9757-43DB-A9CC-658E2720F8A4}">
      <dgm:prSet phldrT="[Text]"/>
      <dgm:spPr/>
      <dgm:t>
        <a:bodyPr/>
        <a:lstStyle/>
        <a:p>
          <a:endParaRPr lang="lv-LV" sz="4800" b="1" dirty="0">
            <a:solidFill>
              <a:schemeClr val="tx2"/>
            </a:solidFill>
          </a:endParaRPr>
        </a:p>
      </dgm:t>
    </dgm:pt>
    <dgm:pt modelId="{235AA9FC-1FB6-4EC3-BFBE-5755F7AB8AB5}" type="sibTrans" cxnId="{6DFA1C84-29CF-48F5-B328-DAA2BC98739C}">
      <dgm:prSet/>
      <dgm:spPr/>
      <dgm:t>
        <a:bodyPr/>
        <a:lstStyle/>
        <a:p>
          <a:endParaRPr lang="lv-LV"/>
        </a:p>
      </dgm:t>
    </dgm:pt>
    <dgm:pt modelId="{81BCAECF-CDBA-4C11-8D28-A24F2DEF99C7}" type="parTrans" cxnId="{6DFA1C84-29CF-48F5-B328-DAA2BC98739C}">
      <dgm:prSet/>
      <dgm:spPr/>
      <dgm:t>
        <a:bodyPr/>
        <a:lstStyle/>
        <a:p>
          <a:endParaRPr lang="lv-LV"/>
        </a:p>
      </dgm:t>
    </dgm:pt>
    <dgm:pt modelId="{FAC73CB6-5FA3-45F5-A920-D9F7FAAB8807}">
      <dgm:prSet phldrT="[Text]" custT="1"/>
      <dgm:spPr/>
      <dgm:t>
        <a:bodyPr/>
        <a:lstStyle/>
        <a:p>
          <a:r>
            <a:rPr lang="lv-LV" sz="2000" b="1" dirty="0">
              <a:solidFill>
                <a:schemeClr val="tx2"/>
              </a:solidFill>
            </a:rPr>
            <a:t>Standstill period</a:t>
          </a:r>
        </a:p>
      </dgm:t>
    </dgm:pt>
    <dgm:pt modelId="{1B5F93A9-4684-4A1F-9919-5F4DA755A21C}" type="parTrans" cxnId="{F6225437-5DB5-41D6-B917-FFEC85F7F087}">
      <dgm:prSet/>
      <dgm:spPr/>
      <dgm:t>
        <a:bodyPr/>
        <a:lstStyle/>
        <a:p>
          <a:endParaRPr lang="lv-LV"/>
        </a:p>
      </dgm:t>
    </dgm:pt>
    <dgm:pt modelId="{3EEE392A-6F5B-4385-81B4-BE1F5115BE0C}" type="sibTrans" cxnId="{F6225437-5DB5-41D6-B917-FFEC85F7F087}">
      <dgm:prSet/>
      <dgm:spPr/>
      <dgm:t>
        <a:bodyPr/>
        <a:lstStyle/>
        <a:p>
          <a:endParaRPr lang="lv-LV"/>
        </a:p>
      </dgm:t>
    </dgm:pt>
    <dgm:pt modelId="{58720DFF-956C-4CA0-A9CB-325791BEE792}">
      <dgm:prSet phldrT="[Text]" custT="1"/>
      <dgm:spPr/>
      <dgm:t>
        <a:bodyPr/>
        <a:lstStyle/>
        <a:p>
          <a:r>
            <a:rPr lang="lv-LV" sz="2000" b="1" dirty="0">
              <a:solidFill>
                <a:schemeClr val="tx2"/>
              </a:solidFill>
            </a:rPr>
            <a:t>Set-aside</a:t>
          </a:r>
        </a:p>
      </dgm:t>
    </dgm:pt>
    <dgm:pt modelId="{6ECAD470-3800-45B7-939B-F0BAC99FD2C8}" type="parTrans" cxnId="{87E9EDEC-D6A8-46A3-9266-4781A7883CCB}">
      <dgm:prSet/>
      <dgm:spPr/>
      <dgm:t>
        <a:bodyPr/>
        <a:lstStyle/>
        <a:p>
          <a:endParaRPr lang="lv-LV"/>
        </a:p>
      </dgm:t>
    </dgm:pt>
    <dgm:pt modelId="{01F1ED64-10A4-4CBF-9B37-692182CDCE1D}" type="sibTrans" cxnId="{87E9EDEC-D6A8-46A3-9266-4781A7883CCB}">
      <dgm:prSet/>
      <dgm:spPr/>
      <dgm:t>
        <a:bodyPr/>
        <a:lstStyle/>
        <a:p>
          <a:endParaRPr lang="lv-LV"/>
        </a:p>
      </dgm:t>
    </dgm:pt>
    <dgm:pt modelId="{FA693334-92E5-4A15-A724-A60C8C864495}">
      <dgm:prSet phldrT="[Text]" custT="1"/>
      <dgm:spPr/>
      <dgm:t>
        <a:bodyPr/>
        <a:lstStyle/>
        <a:p>
          <a:r>
            <a:rPr lang="lv-LV" sz="2000" b="1" dirty="0">
              <a:solidFill>
                <a:schemeClr val="tx2"/>
              </a:solidFill>
            </a:rPr>
            <a:t>Contractual inefectiveness</a:t>
          </a:r>
        </a:p>
      </dgm:t>
    </dgm:pt>
    <dgm:pt modelId="{DDB64E14-5384-4EEF-8461-25D3062915E1}" type="parTrans" cxnId="{0782AF8E-8E0B-4523-A015-5001C2C690C2}">
      <dgm:prSet/>
      <dgm:spPr/>
      <dgm:t>
        <a:bodyPr/>
        <a:lstStyle/>
        <a:p>
          <a:endParaRPr lang="lv-LV"/>
        </a:p>
      </dgm:t>
    </dgm:pt>
    <dgm:pt modelId="{44DBA477-2FB3-4E8C-BAE8-447CC956ABFF}" type="sibTrans" cxnId="{0782AF8E-8E0B-4523-A015-5001C2C690C2}">
      <dgm:prSet/>
      <dgm:spPr/>
      <dgm:t>
        <a:bodyPr/>
        <a:lstStyle/>
        <a:p>
          <a:endParaRPr lang="lv-LV"/>
        </a:p>
      </dgm:t>
    </dgm:pt>
    <dgm:pt modelId="{91002CBE-7501-44E7-89A2-4F6BCA428FD6}">
      <dgm:prSet phldrT="[Text]" custT="1"/>
      <dgm:spPr/>
      <dgm:t>
        <a:bodyPr/>
        <a:lstStyle/>
        <a:p>
          <a:endParaRPr lang="lv-LV" sz="2000" b="1" dirty="0">
            <a:solidFill>
              <a:schemeClr val="tx2"/>
            </a:solidFill>
          </a:endParaRPr>
        </a:p>
      </dgm:t>
    </dgm:pt>
    <dgm:pt modelId="{405B5D40-231C-48C9-A04B-A2FA1D08DC68}" type="parTrans" cxnId="{8D5B6BBA-9ED6-4AEF-8B9B-99DE0C77132A}">
      <dgm:prSet/>
      <dgm:spPr/>
      <dgm:t>
        <a:bodyPr/>
        <a:lstStyle/>
        <a:p>
          <a:endParaRPr lang="lv-LV"/>
        </a:p>
      </dgm:t>
    </dgm:pt>
    <dgm:pt modelId="{83F585CB-AF04-4EF7-A2E8-FE5FC1B27F46}" type="sibTrans" cxnId="{8D5B6BBA-9ED6-4AEF-8B9B-99DE0C77132A}">
      <dgm:prSet/>
      <dgm:spPr/>
      <dgm:t>
        <a:bodyPr/>
        <a:lstStyle/>
        <a:p>
          <a:endParaRPr lang="lv-LV"/>
        </a:p>
      </dgm:t>
    </dgm:pt>
    <dgm:pt modelId="{5AC747E8-5A32-48A4-BE30-4CA4D480B1CC}">
      <dgm:prSet phldrT="[Text]" custT="1"/>
      <dgm:spPr/>
      <dgm:t>
        <a:bodyPr/>
        <a:lstStyle/>
        <a:p>
          <a:endParaRPr lang="lv-LV" sz="2000" b="1" dirty="0">
            <a:solidFill>
              <a:schemeClr val="tx2"/>
            </a:solidFill>
          </a:endParaRPr>
        </a:p>
      </dgm:t>
    </dgm:pt>
    <dgm:pt modelId="{761814F7-5A04-4348-BE07-401A5F271360}" type="parTrans" cxnId="{2AAC7B8A-953A-4F87-8F97-D7C39185EED0}">
      <dgm:prSet/>
      <dgm:spPr/>
      <dgm:t>
        <a:bodyPr/>
        <a:lstStyle/>
        <a:p>
          <a:endParaRPr lang="lv-LV"/>
        </a:p>
      </dgm:t>
    </dgm:pt>
    <dgm:pt modelId="{8F9FB171-8B28-4A13-B69D-BD3D8B554F09}" type="sibTrans" cxnId="{2AAC7B8A-953A-4F87-8F97-D7C39185EED0}">
      <dgm:prSet/>
      <dgm:spPr/>
      <dgm:t>
        <a:bodyPr/>
        <a:lstStyle/>
        <a:p>
          <a:endParaRPr lang="lv-LV"/>
        </a:p>
      </dgm:t>
    </dgm:pt>
    <dgm:pt modelId="{752B5DB3-BEE3-470F-864D-4755347F1992}">
      <dgm:prSet phldrT="[Text]" custT="1"/>
      <dgm:spPr/>
      <dgm:t>
        <a:bodyPr/>
        <a:lstStyle/>
        <a:p>
          <a:r>
            <a:rPr lang="lv-LV" sz="2000" b="1" dirty="0">
              <a:solidFill>
                <a:schemeClr val="tx2"/>
              </a:solidFill>
            </a:rPr>
            <a:t>Damages</a:t>
          </a:r>
        </a:p>
      </dgm:t>
    </dgm:pt>
    <dgm:pt modelId="{16CBB4D1-140F-466B-9C74-D663ADBBBCC6}" type="parTrans" cxnId="{810E4AFD-5E17-4013-BF32-D1B2D9920D4B}">
      <dgm:prSet/>
      <dgm:spPr/>
      <dgm:t>
        <a:bodyPr/>
        <a:lstStyle/>
        <a:p>
          <a:endParaRPr lang="lv-LV"/>
        </a:p>
      </dgm:t>
    </dgm:pt>
    <dgm:pt modelId="{CB710132-A606-4120-BB83-5C7A40BFEB22}" type="sibTrans" cxnId="{810E4AFD-5E17-4013-BF32-D1B2D9920D4B}">
      <dgm:prSet/>
      <dgm:spPr/>
      <dgm:t>
        <a:bodyPr/>
        <a:lstStyle/>
        <a:p>
          <a:endParaRPr lang="lv-LV"/>
        </a:p>
      </dgm:t>
    </dgm:pt>
    <dgm:pt modelId="{1F36FF0B-351A-49F5-BF02-D4B2A64282C8}">
      <dgm:prSet phldrT="[Text]" custT="1"/>
      <dgm:spPr/>
      <dgm:t>
        <a:bodyPr/>
        <a:lstStyle/>
        <a:p>
          <a:r>
            <a:rPr lang="lv-LV" sz="2000" b="1" dirty="0">
              <a:solidFill>
                <a:schemeClr val="tx2"/>
              </a:solidFill>
            </a:rPr>
            <a:t>Discretion in practical situations</a:t>
          </a:r>
        </a:p>
      </dgm:t>
    </dgm:pt>
    <dgm:pt modelId="{1FFCC29C-CC0B-44F2-9350-F7C5836BEDE5}" type="parTrans" cxnId="{062EDAF2-95B1-4AD4-AC14-93BB1CD9BFDF}">
      <dgm:prSet/>
      <dgm:spPr/>
      <dgm:t>
        <a:bodyPr/>
        <a:lstStyle/>
        <a:p>
          <a:endParaRPr lang="lv-LV"/>
        </a:p>
      </dgm:t>
    </dgm:pt>
    <dgm:pt modelId="{EA422BF1-91B1-442D-91E8-987118C6B7E8}" type="sibTrans" cxnId="{062EDAF2-95B1-4AD4-AC14-93BB1CD9BFDF}">
      <dgm:prSet/>
      <dgm:spPr/>
      <dgm:t>
        <a:bodyPr/>
        <a:lstStyle/>
        <a:p>
          <a:endParaRPr lang="lv-LV"/>
        </a:p>
      </dgm:t>
    </dgm:pt>
    <dgm:pt modelId="{B198B343-AC85-4FB4-BAC3-68DF7D471323}">
      <dgm:prSet phldrT="[Text]" custT="1"/>
      <dgm:spPr/>
      <dgm:t>
        <a:bodyPr/>
        <a:lstStyle/>
        <a:p>
          <a:r>
            <a:rPr lang="lv-LV" sz="2000" b="1" dirty="0">
              <a:solidFill>
                <a:schemeClr val="tx2"/>
              </a:solidFill>
            </a:rPr>
            <a:t>Steps for exercising discretion</a:t>
          </a:r>
        </a:p>
      </dgm:t>
    </dgm:pt>
    <dgm:pt modelId="{C9F52C65-8ECB-4198-B867-2553E3AB2872}" type="parTrans" cxnId="{65103A0D-CCC9-4E8E-96C8-A9A9B5DC2E92}">
      <dgm:prSet/>
      <dgm:spPr/>
      <dgm:t>
        <a:bodyPr/>
        <a:lstStyle/>
        <a:p>
          <a:endParaRPr lang="lv-LV"/>
        </a:p>
      </dgm:t>
    </dgm:pt>
    <dgm:pt modelId="{A58B9192-0A54-44D7-B9EA-23C15880236C}" type="sibTrans" cxnId="{65103A0D-CCC9-4E8E-96C8-A9A9B5DC2E92}">
      <dgm:prSet/>
      <dgm:spPr/>
      <dgm:t>
        <a:bodyPr/>
        <a:lstStyle/>
        <a:p>
          <a:endParaRPr lang="lv-LV"/>
        </a:p>
      </dgm:t>
    </dgm:pt>
    <dgm:pt modelId="{D0BD168E-6E6F-4B61-8AEF-BED77BAE8197}">
      <dgm:prSet phldrT="[Text]" custT="1"/>
      <dgm:spPr/>
      <dgm:t>
        <a:bodyPr/>
        <a:lstStyle/>
        <a:p>
          <a:r>
            <a:rPr lang="lv-LV" sz="2000" b="1" dirty="0">
              <a:solidFill>
                <a:schemeClr val="tx2"/>
              </a:solidFill>
            </a:rPr>
            <a:t>How to apply discretion</a:t>
          </a:r>
        </a:p>
      </dgm:t>
    </dgm:pt>
    <dgm:pt modelId="{623AA9AD-890D-498B-8F3F-ABDF480BAC1A}" type="parTrans" cxnId="{384E4F06-0712-461B-93F0-C93A1E2C4ECB}">
      <dgm:prSet/>
      <dgm:spPr/>
      <dgm:t>
        <a:bodyPr/>
        <a:lstStyle/>
        <a:p>
          <a:endParaRPr lang="lv-LV"/>
        </a:p>
      </dgm:t>
    </dgm:pt>
    <dgm:pt modelId="{3EED91E2-D48A-4B86-8C76-FF91E856DE05}" type="sibTrans" cxnId="{384E4F06-0712-461B-93F0-C93A1E2C4ECB}">
      <dgm:prSet/>
      <dgm:spPr/>
      <dgm:t>
        <a:bodyPr/>
        <a:lstStyle/>
        <a:p>
          <a:endParaRPr lang="lv-LV"/>
        </a:p>
      </dgm:t>
    </dgm:pt>
    <dgm:pt modelId="{5C879D50-1A3C-4CCD-9816-1EF5DD384F63}" type="pres">
      <dgm:prSet presAssocID="{1693225F-CAC7-432E-97A4-EAD186F3BD56}" presName="linearFlow" presStyleCnt="0">
        <dgm:presLayoutVars>
          <dgm:dir/>
          <dgm:animLvl val="lvl"/>
          <dgm:resizeHandles val="exact"/>
        </dgm:presLayoutVars>
      </dgm:prSet>
      <dgm:spPr/>
    </dgm:pt>
    <dgm:pt modelId="{B5AC6FDD-5840-4D4A-B9FD-9DB980ACA259}" type="pres">
      <dgm:prSet presAssocID="{259A41A3-0836-4101-AA16-31D1C6A0858A}" presName="composite" presStyleCnt="0"/>
      <dgm:spPr/>
    </dgm:pt>
    <dgm:pt modelId="{B4D392C3-31B2-4B17-B2B2-DC0D1919FDDF}" type="pres">
      <dgm:prSet presAssocID="{259A41A3-0836-4101-AA16-31D1C6A0858A}" presName="parentText" presStyleLbl="alignNode1" presStyleIdx="0" presStyleCnt="2">
        <dgm:presLayoutVars>
          <dgm:chMax val="1"/>
          <dgm:bulletEnabled val="1"/>
        </dgm:presLayoutVars>
      </dgm:prSet>
      <dgm:spPr/>
    </dgm:pt>
    <dgm:pt modelId="{26C7AC48-2647-4232-9735-3EAAE947EE64}" type="pres">
      <dgm:prSet presAssocID="{259A41A3-0836-4101-AA16-31D1C6A0858A}" presName="descendantText" presStyleLbl="alignAcc1" presStyleIdx="0" presStyleCnt="2" custLinFactNeighborX="0" custLinFactNeighborY="-67">
        <dgm:presLayoutVars>
          <dgm:bulletEnabled val="1"/>
        </dgm:presLayoutVars>
      </dgm:prSet>
      <dgm:spPr/>
    </dgm:pt>
    <dgm:pt modelId="{F0767345-4539-4DD0-9E68-F69A0F8818CD}" type="pres">
      <dgm:prSet presAssocID="{F7843889-35BF-457D-A3C5-114AB678E5AB}" presName="sp" presStyleCnt="0"/>
      <dgm:spPr/>
    </dgm:pt>
    <dgm:pt modelId="{0FF453AD-2F86-4580-A593-A9034E170D3E}" type="pres">
      <dgm:prSet presAssocID="{A8E63E43-95B4-4A75-A362-CA8C19BFD63B}" presName="composite" presStyleCnt="0"/>
      <dgm:spPr/>
    </dgm:pt>
    <dgm:pt modelId="{38766858-080D-4098-9D8B-AD87C18C5887}" type="pres">
      <dgm:prSet presAssocID="{A8E63E43-95B4-4A75-A362-CA8C19BFD63B}" presName="parentText" presStyleLbl="alignNode1" presStyleIdx="1" presStyleCnt="2">
        <dgm:presLayoutVars>
          <dgm:chMax val="1"/>
          <dgm:bulletEnabled val="1"/>
        </dgm:presLayoutVars>
      </dgm:prSet>
      <dgm:spPr/>
    </dgm:pt>
    <dgm:pt modelId="{BE14DA51-0C91-448C-855B-3DDA0CAAFF97}" type="pres">
      <dgm:prSet presAssocID="{A8E63E43-95B4-4A75-A362-CA8C19BFD63B}" presName="descendantText" presStyleLbl="alignAcc1" presStyleIdx="1" presStyleCnt="2">
        <dgm:presLayoutVars>
          <dgm:bulletEnabled val="1"/>
        </dgm:presLayoutVars>
      </dgm:prSet>
      <dgm:spPr/>
    </dgm:pt>
  </dgm:ptLst>
  <dgm:cxnLst>
    <dgm:cxn modelId="{384E4F06-0712-461B-93F0-C93A1E2C4ECB}" srcId="{A8E63E43-95B4-4A75-A362-CA8C19BFD63B}" destId="{D0BD168E-6E6F-4B61-8AEF-BED77BAE8197}" srcOrd="1" destOrd="0" parTransId="{623AA9AD-890D-498B-8F3F-ABDF480BAC1A}" sibTransId="{3EED91E2-D48A-4B86-8C76-FF91E856DE05}"/>
    <dgm:cxn modelId="{65103A0D-CCC9-4E8E-96C8-A9A9B5DC2E92}" srcId="{A8E63E43-95B4-4A75-A362-CA8C19BFD63B}" destId="{B198B343-AC85-4FB4-BAC3-68DF7D471323}" srcOrd="2" destOrd="0" parTransId="{C9F52C65-8ECB-4198-B867-2553E3AB2872}" sibTransId="{A58B9192-0A54-44D7-B9EA-23C15880236C}"/>
    <dgm:cxn modelId="{E7629F10-AA55-4AB1-9B96-A80C19E698B2}" type="presOf" srcId="{A8E63E43-95B4-4A75-A362-CA8C19BFD63B}" destId="{38766858-080D-4098-9D8B-AD87C18C5887}" srcOrd="0" destOrd="0" presId="urn:microsoft.com/office/officeart/2005/8/layout/chevron2"/>
    <dgm:cxn modelId="{99EFEB1A-BDD6-49AB-9D76-42F8FDD895F4}" srcId="{A8E63E43-95B4-4A75-A362-CA8C19BFD63B}" destId="{303FDFF0-11B9-4C5A-81EB-737C9DE61504}" srcOrd="0" destOrd="0" parTransId="{D1A3EE0F-922A-46D0-8A02-16F1964D91A2}" sibTransId="{0AA4ECDF-C3AE-4CDE-9848-A703E99AAC09}"/>
    <dgm:cxn modelId="{A4A1F71B-51D6-4C34-9D15-651B8DD32EA4}" srcId="{1693225F-CAC7-432E-97A4-EAD186F3BD56}" destId="{A8E63E43-95B4-4A75-A362-CA8C19BFD63B}" srcOrd="1" destOrd="0" parTransId="{CE5D336C-BADB-4E25-902D-B368C0409D08}" sibTransId="{3E1F27D5-048F-4BEB-AD74-2286FA9F6B45}"/>
    <dgm:cxn modelId="{35D2301C-EF4B-4C65-906C-293D044D73A5}" type="presOf" srcId="{259A41A3-0836-4101-AA16-31D1C6A0858A}" destId="{B4D392C3-31B2-4B17-B2B2-DC0D1919FDDF}" srcOrd="0" destOrd="0" presId="urn:microsoft.com/office/officeart/2005/8/layout/chevron2"/>
    <dgm:cxn modelId="{60AF501F-FFFE-49BC-A589-4B32F8DA27A1}" type="presOf" srcId="{B198B343-AC85-4FB4-BAC3-68DF7D471323}" destId="{BE14DA51-0C91-448C-855B-3DDA0CAAFF97}" srcOrd="0" destOrd="2" presId="urn:microsoft.com/office/officeart/2005/8/layout/chevron2"/>
    <dgm:cxn modelId="{A508E222-50D6-4E79-99A2-A89C990A0A81}" srcId="{1693225F-CAC7-432E-97A4-EAD186F3BD56}" destId="{259A41A3-0836-4101-AA16-31D1C6A0858A}" srcOrd="0" destOrd="0" parTransId="{C0ABE91C-42C0-4CEE-B48C-82F17F06B1FB}" sibTransId="{F7843889-35BF-457D-A3C5-114AB678E5AB}"/>
    <dgm:cxn modelId="{F6225437-5DB5-41D6-B917-FFEC85F7F087}" srcId="{259A41A3-0836-4101-AA16-31D1C6A0858A}" destId="{FAC73CB6-5FA3-45F5-A920-D9F7FAAB8807}" srcOrd="3" destOrd="0" parTransId="{1B5F93A9-4684-4A1F-9919-5F4DA755A21C}" sibTransId="{3EEE392A-6F5B-4385-81B4-BE1F5115BE0C}"/>
    <dgm:cxn modelId="{A9B24840-9D0B-43FA-B790-C7B1F4C1B145}" type="presOf" srcId="{D0BD168E-6E6F-4B61-8AEF-BED77BAE8197}" destId="{BE14DA51-0C91-448C-855B-3DDA0CAAFF97}" srcOrd="0" destOrd="1" presId="urn:microsoft.com/office/officeart/2005/8/layout/chevron2"/>
    <dgm:cxn modelId="{A5346D54-DD1D-46DA-99CE-7DA5C12BA745}" type="presOf" srcId="{58720DFF-956C-4CA0-A9CB-325791BEE792}" destId="{26C7AC48-2647-4232-9735-3EAAE947EE64}" srcOrd="0" destOrd="4" presId="urn:microsoft.com/office/officeart/2005/8/layout/chevron2"/>
    <dgm:cxn modelId="{7A91D769-7AD1-489A-A7DD-F8E7993D3FCD}" srcId="{259A41A3-0836-4101-AA16-31D1C6A0858A}" destId="{1CCD7DBF-116C-4360-A7D6-2037B853B30E}" srcOrd="2" destOrd="0" parTransId="{E89C50FE-06AD-4949-9956-C2726A872151}" sibTransId="{9A229C10-E8B0-4009-A07C-3EAC2D7D3D9A}"/>
    <dgm:cxn modelId="{216F7E6D-9BBD-400B-A625-CC51C98DC319}" type="presOf" srcId="{FA693334-92E5-4A15-A724-A60C8C864495}" destId="{26C7AC48-2647-4232-9735-3EAAE947EE64}" srcOrd="0" destOrd="5" presId="urn:microsoft.com/office/officeart/2005/8/layout/chevron2"/>
    <dgm:cxn modelId="{7BE18274-E8B5-4B2F-94A1-00CFC2B0D33E}" type="presOf" srcId="{3C4D45DC-9757-43DB-A9CC-658E2720F8A4}" destId="{26C7AC48-2647-4232-9735-3EAAE947EE64}" srcOrd="0" destOrd="7" presId="urn:microsoft.com/office/officeart/2005/8/layout/chevron2"/>
    <dgm:cxn modelId="{EBB7257F-54A0-42A4-9679-16C486C3D5E0}" type="presOf" srcId="{FAC73CB6-5FA3-45F5-A920-D9F7FAAB8807}" destId="{26C7AC48-2647-4232-9735-3EAAE947EE64}" srcOrd="0" destOrd="3" presId="urn:microsoft.com/office/officeart/2005/8/layout/chevron2"/>
    <dgm:cxn modelId="{6DFA1C84-29CF-48F5-B328-DAA2BC98739C}" srcId="{259A41A3-0836-4101-AA16-31D1C6A0858A}" destId="{3C4D45DC-9757-43DB-A9CC-658E2720F8A4}" srcOrd="7" destOrd="0" parTransId="{81BCAECF-CDBA-4C11-8D28-A24F2DEF99C7}" sibTransId="{235AA9FC-1FB6-4EC3-BFBE-5755F7AB8AB5}"/>
    <dgm:cxn modelId="{EFF7BF88-9747-47B4-8597-240D1EFA6EAD}" type="presOf" srcId="{91002CBE-7501-44E7-89A2-4F6BCA428FD6}" destId="{26C7AC48-2647-4232-9735-3EAAE947EE64}" srcOrd="0" destOrd="0" presId="urn:microsoft.com/office/officeart/2005/8/layout/chevron2"/>
    <dgm:cxn modelId="{2AAC7B8A-953A-4F87-8F97-D7C39185EED0}" srcId="{259A41A3-0836-4101-AA16-31D1C6A0858A}" destId="{5AC747E8-5A32-48A4-BE30-4CA4D480B1CC}" srcOrd="1" destOrd="0" parTransId="{761814F7-5A04-4348-BE07-401A5F271360}" sibTransId="{8F9FB171-8B28-4A13-B69D-BD3D8B554F09}"/>
    <dgm:cxn modelId="{0782AF8E-8E0B-4523-A015-5001C2C690C2}" srcId="{259A41A3-0836-4101-AA16-31D1C6A0858A}" destId="{FA693334-92E5-4A15-A724-A60C8C864495}" srcOrd="5" destOrd="0" parTransId="{DDB64E14-5384-4EEF-8461-25D3062915E1}" sibTransId="{44DBA477-2FB3-4E8C-BAE8-447CC956ABFF}"/>
    <dgm:cxn modelId="{FB609BB4-25BC-4EDA-8E9F-CF3391B251ED}" type="presOf" srcId="{5AC747E8-5A32-48A4-BE30-4CA4D480B1CC}" destId="{26C7AC48-2647-4232-9735-3EAAE947EE64}" srcOrd="0" destOrd="1" presId="urn:microsoft.com/office/officeart/2005/8/layout/chevron2"/>
    <dgm:cxn modelId="{8D5B6BBA-9ED6-4AEF-8B9B-99DE0C77132A}" srcId="{259A41A3-0836-4101-AA16-31D1C6A0858A}" destId="{91002CBE-7501-44E7-89A2-4F6BCA428FD6}" srcOrd="0" destOrd="0" parTransId="{405B5D40-231C-48C9-A04B-A2FA1D08DC68}" sibTransId="{83F585CB-AF04-4EF7-A2E8-FE5FC1B27F46}"/>
    <dgm:cxn modelId="{0EEB58C0-B9A0-48AC-BB3E-D103A6CE451D}" type="presOf" srcId="{1693225F-CAC7-432E-97A4-EAD186F3BD56}" destId="{5C879D50-1A3C-4CCD-9816-1EF5DD384F63}" srcOrd="0" destOrd="0" presId="urn:microsoft.com/office/officeart/2005/8/layout/chevron2"/>
    <dgm:cxn modelId="{BB6AADDE-A004-47C9-8572-5EC83D50228A}" type="presOf" srcId="{752B5DB3-BEE3-470F-864D-4755347F1992}" destId="{26C7AC48-2647-4232-9735-3EAAE947EE64}" srcOrd="0" destOrd="6" presId="urn:microsoft.com/office/officeart/2005/8/layout/chevron2"/>
    <dgm:cxn modelId="{87E9EDEC-D6A8-46A3-9266-4781A7883CCB}" srcId="{259A41A3-0836-4101-AA16-31D1C6A0858A}" destId="{58720DFF-956C-4CA0-A9CB-325791BEE792}" srcOrd="4" destOrd="0" parTransId="{6ECAD470-3800-45B7-939B-F0BAC99FD2C8}" sibTransId="{01F1ED64-10A4-4CBF-9B37-692182CDCE1D}"/>
    <dgm:cxn modelId="{062EDAF2-95B1-4AD4-AC14-93BB1CD9BFDF}" srcId="{A8E63E43-95B4-4A75-A362-CA8C19BFD63B}" destId="{1F36FF0B-351A-49F5-BF02-D4B2A64282C8}" srcOrd="3" destOrd="0" parTransId="{1FFCC29C-CC0B-44F2-9350-F7C5836BEDE5}" sibTransId="{EA422BF1-91B1-442D-91E8-987118C6B7E8}"/>
    <dgm:cxn modelId="{1620D0F9-3AE5-479B-914A-CFC5E8C68B12}" type="presOf" srcId="{1CCD7DBF-116C-4360-A7D6-2037B853B30E}" destId="{26C7AC48-2647-4232-9735-3EAAE947EE64}" srcOrd="0" destOrd="2" presId="urn:microsoft.com/office/officeart/2005/8/layout/chevron2"/>
    <dgm:cxn modelId="{805087FB-D939-4D81-90C8-DCA56AB674C2}" type="presOf" srcId="{1F36FF0B-351A-49F5-BF02-D4B2A64282C8}" destId="{BE14DA51-0C91-448C-855B-3DDA0CAAFF97}" srcOrd="0" destOrd="3" presId="urn:microsoft.com/office/officeart/2005/8/layout/chevron2"/>
    <dgm:cxn modelId="{810E4AFD-5E17-4013-BF32-D1B2D9920D4B}" srcId="{259A41A3-0836-4101-AA16-31D1C6A0858A}" destId="{752B5DB3-BEE3-470F-864D-4755347F1992}" srcOrd="6" destOrd="0" parTransId="{16CBB4D1-140F-466B-9C74-D663ADBBBCC6}" sibTransId="{CB710132-A606-4120-BB83-5C7A40BFEB22}"/>
    <dgm:cxn modelId="{7D51B4FD-D730-4CC5-B0AF-CB47C9C17A90}" type="presOf" srcId="{303FDFF0-11B9-4C5A-81EB-737C9DE61504}" destId="{BE14DA51-0C91-448C-855B-3DDA0CAAFF97}" srcOrd="0" destOrd="0" presId="urn:microsoft.com/office/officeart/2005/8/layout/chevron2"/>
    <dgm:cxn modelId="{C492BEC1-AAC0-47E3-8C8A-66FBCA3A47A5}" type="presParOf" srcId="{5C879D50-1A3C-4CCD-9816-1EF5DD384F63}" destId="{B5AC6FDD-5840-4D4A-B9FD-9DB980ACA259}" srcOrd="0" destOrd="0" presId="urn:microsoft.com/office/officeart/2005/8/layout/chevron2"/>
    <dgm:cxn modelId="{15855740-E310-4CE2-B86A-BBF06169B912}" type="presParOf" srcId="{B5AC6FDD-5840-4D4A-B9FD-9DB980ACA259}" destId="{B4D392C3-31B2-4B17-B2B2-DC0D1919FDDF}" srcOrd="0" destOrd="0" presId="urn:microsoft.com/office/officeart/2005/8/layout/chevron2"/>
    <dgm:cxn modelId="{D658BBA7-7D9F-4699-AAC7-C44CCFA3A949}" type="presParOf" srcId="{B5AC6FDD-5840-4D4A-B9FD-9DB980ACA259}" destId="{26C7AC48-2647-4232-9735-3EAAE947EE64}" srcOrd="1" destOrd="0" presId="urn:microsoft.com/office/officeart/2005/8/layout/chevron2"/>
    <dgm:cxn modelId="{DD2C9A54-78CD-4FBD-8C84-01D1F039483A}" type="presParOf" srcId="{5C879D50-1A3C-4CCD-9816-1EF5DD384F63}" destId="{F0767345-4539-4DD0-9E68-F69A0F8818CD}" srcOrd="1" destOrd="0" presId="urn:microsoft.com/office/officeart/2005/8/layout/chevron2"/>
    <dgm:cxn modelId="{09C66498-8E9F-480D-B613-F36D045490F2}" type="presParOf" srcId="{5C879D50-1A3C-4CCD-9816-1EF5DD384F63}" destId="{0FF453AD-2F86-4580-A593-A9034E170D3E}" srcOrd="2" destOrd="0" presId="urn:microsoft.com/office/officeart/2005/8/layout/chevron2"/>
    <dgm:cxn modelId="{2A206D30-7077-4FA0-9098-F82EB8916969}" type="presParOf" srcId="{0FF453AD-2F86-4580-A593-A9034E170D3E}" destId="{38766858-080D-4098-9D8B-AD87C18C5887}" srcOrd="0" destOrd="0" presId="urn:microsoft.com/office/officeart/2005/8/layout/chevron2"/>
    <dgm:cxn modelId="{DD9D1194-C81D-4BB6-9E60-54C20EA75929}" type="presParOf" srcId="{0FF453AD-2F86-4580-A593-A9034E170D3E}" destId="{BE14DA51-0C91-448C-855B-3DDA0CAAFF9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693225F-CAC7-432E-97A4-EAD186F3BD5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lv-LV"/>
        </a:p>
      </dgm:t>
    </dgm:pt>
    <dgm:pt modelId="{259A41A3-0836-4101-AA16-31D1C6A0858A}">
      <dgm:prSet phldrT="[Text]"/>
      <dgm:spPr>
        <a:solidFill>
          <a:srgbClr val="BCF1A1"/>
        </a:solidFill>
      </dgm:spPr>
      <dgm:t>
        <a:bodyPr/>
        <a:lstStyle/>
        <a:p>
          <a:r>
            <a:rPr lang="lv-LV" b="1" dirty="0">
              <a:solidFill>
                <a:schemeClr val="tx1"/>
              </a:solidFill>
            </a:rPr>
            <a:t>WRITING</a:t>
          </a:r>
          <a:r>
            <a:rPr lang="lv-LV" b="1" baseline="0" dirty="0">
              <a:solidFill>
                <a:schemeClr val="tx1"/>
              </a:solidFill>
            </a:rPr>
            <a:t> DECISIONS</a:t>
          </a:r>
          <a:endParaRPr lang="lv-LV" b="1" dirty="0">
            <a:solidFill>
              <a:schemeClr val="tx1"/>
            </a:solidFill>
          </a:endParaRPr>
        </a:p>
      </dgm:t>
    </dgm:pt>
    <dgm:pt modelId="{C0ABE91C-42C0-4CEE-B48C-82F17F06B1FB}" type="parTrans" cxnId="{A508E222-50D6-4E79-99A2-A89C990A0A81}">
      <dgm:prSet/>
      <dgm:spPr/>
      <dgm:t>
        <a:bodyPr/>
        <a:lstStyle/>
        <a:p>
          <a:endParaRPr lang="lv-LV"/>
        </a:p>
      </dgm:t>
    </dgm:pt>
    <dgm:pt modelId="{F7843889-35BF-457D-A3C5-114AB678E5AB}" type="sibTrans" cxnId="{A508E222-50D6-4E79-99A2-A89C990A0A81}">
      <dgm:prSet/>
      <dgm:spPr/>
      <dgm:t>
        <a:bodyPr/>
        <a:lstStyle/>
        <a:p>
          <a:endParaRPr lang="lv-LV"/>
        </a:p>
      </dgm:t>
    </dgm:pt>
    <dgm:pt modelId="{1CCD7DBF-116C-4360-A7D6-2037B853B30E}">
      <dgm:prSet phldrT="[Text]" custT="1"/>
      <dgm:spPr/>
      <dgm:t>
        <a:bodyPr/>
        <a:lstStyle/>
        <a:p>
          <a:r>
            <a:rPr lang="lv-LV" sz="2200" b="1" dirty="0">
              <a:solidFill>
                <a:schemeClr val="tx2"/>
              </a:solidFill>
            </a:rPr>
            <a:t>Approach to decision writing</a:t>
          </a:r>
        </a:p>
      </dgm:t>
    </dgm:pt>
    <dgm:pt modelId="{E89C50FE-06AD-4949-9956-C2726A872151}" type="parTrans" cxnId="{7A91D769-7AD1-489A-A7DD-F8E7993D3FCD}">
      <dgm:prSet/>
      <dgm:spPr/>
      <dgm:t>
        <a:bodyPr/>
        <a:lstStyle/>
        <a:p>
          <a:endParaRPr lang="lv-LV"/>
        </a:p>
      </dgm:t>
    </dgm:pt>
    <dgm:pt modelId="{9A229C10-E8B0-4009-A07C-3EAC2D7D3D9A}" type="sibTrans" cxnId="{7A91D769-7AD1-489A-A7DD-F8E7993D3FCD}">
      <dgm:prSet/>
      <dgm:spPr/>
      <dgm:t>
        <a:bodyPr/>
        <a:lstStyle/>
        <a:p>
          <a:endParaRPr lang="lv-LV"/>
        </a:p>
      </dgm:t>
    </dgm:pt>
    <dgm:pt modelId="{A8E63E43-95B4-4A75-A362-CA8C19BFD63B}">
      <dgm:prSet phldrT="[Text]"/>
      <dgm:spPr>
        <a:solidFill>
          <a:srgbClr val="BCF1A1"/>
        </a:solidFill>
      </dgm:spPr>
      <dgm:t>
        <a:bodyPr/>
        <a:lstStyle/>
        <a:p>
          <a:r>
            <a:rPr lang="lv-LV" b="1" u="none" dirty="0">
              <a:solidFill>
                <a:schemeClr val="tx1"/>
              </a:solidFill>
            </a:rPr>
            <a:t>COUNTRY RELATED CONTENT</a:t>
          </a:r>
        </a:p>
      </dgm:t>
    </dgm:pt>
    <dgm:pt modelId="{CE5D336C-BADB-4E25-902D-B368C0409D08}" type="parTrans" cxnId="{A4A1F71B-51D6-4C34-9D15-651B8DD32EA4}">
      <dgm:prSet/>
      <dgm:spPr/>
      <dgm:t>
        <a:bodyPr/>
        <a:lstStyle/>
        <a:p>
          <a:endParaRPr lang="lv-LV"/>
        </a:p>
      </dgm:t>
    </dgm:pt>
    <dgm:pt modelId="{3E1F27D5-048F-4BEB-AD74-2286FA9F6B45}" type="sibTrans" cxnId="{A4A1F71B-51D6-4C34-9D15-651B8DD32EA4}">
      <dgm:prSet/>
      <dgm:spPr/>
      <dgm:t>
        <a:bodyPr/>
        <a:lstStyle/>
        <a:p>
          <a:endParaRPr lang="lv-LV"/>
        </a:p>
      </dgm:t>
    </dgm:pt>
    <dgm:pt modelId="{303FDFF0-11B9-4C5A-81EB-737C9DE61504}">
      <dgm:prSet phldrT="[Text]" custT="1"/>
      <dgm:spPr/>
      <dgm:t>
        <a:bodyPr/>
        <a:lstStyle/>
        <a:p>
          <a:r>
            <a:rPr lang="lv-LV" sz="2000" b="1" dirty="0">
              <a:solidFill>
                <a:schemeClr val="tx2"/>
              </a:solidFill>
            </a:rPr>
            <a:t>Description of procurement review system</a:t>
          </a:r>
        </a:p>
      </dgm:t>
    </dgm:pt>
    <dgm:pt modelId="{D1A3EE0F-922A-46D0-8A02-16F1964D91A2}" type="parTrans" cxnId="{99EFEB1A-BDD6-49AB-9D76-42F8FDD895F4}">
      <dgm:prSet/>
      <dgm:spPr/>
      <dgm:t>
        <a:bodyPr/>
        <a:lstStyle/>
        <a:p>
          <a:endParaRPr lang="lv-LV"/>
        </a:p>
      </dgm:t>
    </dgm:pt>
    <dgm:pt modelId="{0AA4ECDF-C3AE-4CDE-9848-A703E99AAC09}" type="sibTrans" cxnId="{99EFEB1A-BDD6-49AB-9D76-42F8FDD895F4}">
      <dgm:prSet/>
      <dgm:spPr/>
      <dgm:t>
        <a:bodyPr/>
        <a:lstStyle/>
        <a:p>
          <a:endParaRPr lang="lv-LV"/>
        </a:p>
      </dgm:t>
    </dgm:pt>
    <dgm:pt modelId="{3C4D45DC-9757-43DB-A9CC-658E2720F8A4}">
      <dgm:prSet phldrT="[Text]"/>
      <dgm:spPr/>
      <dgm:t>
        <a:bodyPr/>
        <a:lstStyle/>
        <a:p>
          <a:endParaRPr lang="lv-LV" sz="4800" b="1" dirty="0">
            <a:solidFill>
              <a:schemeClr val="tx2"/>
            </a:solidFill>
          </a:endParaRPr>
        </a:p>
      </dgm:t>
    </dgm:pt>
    <dgm:pt modelId="{235AA9FC-1FB6-4EC3-BFBE-5755F7AB8AB5}" type="sibTrans" cxnId="{6DFA1C84-29CF-48F5-B328-DAA2BC98739C}">
      <dgm:prSet/>
      <dgm:spPr/>
      <dgm:t>
        <a:bodyPr/>
        <a:lstStyle/>
        <a:p>
          <a:endParaRPr lang="lv-LV"/>
        </a:p>
      </dgm:t>
    </dgm:pt>
    <dgm:pt modelId="{81BCAECF-CDBA-4C11-8D28-A24F2DEF99C7}" type="parTrans" cxnId="{6DFA1C84-29CF-48F5-B328-DAA2BC98739C}">
      <dgm:prSet/>
      <dgm:spPr/>
      <dgm:t>
        <a:bodyPr/>
        <a:lstStyle/>
        <a:p>
          <a:endParaRPr lang="lv-LV"/>
        </a:p>
      </dgm:t>
    </dgm:pt>
    <dgm:pt modelId="{A4F11D54-EC57-48F3-90A7-921185F893B2}">
      <dgm:prSet phldrT="[Text]" custT="1"/>
      <dgm:spPr/>
      <dgm:t>
        <a:bodyPr/>
        <a:lstStyle/>
        <a:p>
          <a:r>
            <a:rPr lang="lv-LV" sz="2200" b="1" dirty="0">
              <a:solidFill>
                <a:schemeClr val="tx2"/>
              </a:solidFill>
            </a:rPr>
            <a:t>How should a decision be structured?</a:t>
          </a:r>
        </a:p>
      </dgm:t>
    </dgm:pt>
    <dgm:pt modelId="{FCE6DE9C-4928-47AD-8ED3-9525ADE39735}" type="parTrans" cxnId="{80C967C0-45A9-4E68-BEF0-496681302455}">
      <dgm:prSet/>
      <dgm:spPr/>
      <dgm:t>
        <a:bodyPr/>
        <a:lstStyle/>
        <a:p>
          <a:endParaRPr lang="lv-LV"/>
        </a:p>
      </dgm:t>
    </dgm:pt>
    <dgm:pt modelId="{B0CA781D-5C5B-4B08-8C18-A6B2BF8F3289}" type="sibTrans" cxnId="{80C967C0-45A9-4E68-BEF0-496681302455}">
      <dgm:prSet/>
      <dgm:spPr/>
      <dgm:t>
        <a:bodyPr/>
        <a:lstStyle/>
        <a:p>
          <a:endParaRPr lang="lv-LV"/>
        </a:p>
      </dgm:t>
    </dgm:pt>
    <dgm:pt modelId="{6556F79E-D948-47CB-8716-060C929C92CB}">
      <dgm:prSet phldrT="[Text]" custT="1"/>
      <dgm:spPr/>
      <dgm:t>
        <a:bodyPr/>
        <a:lstStyle/>
        <a:p>
          <a:r>
            <a:rPr lang="lv-LV" sz="2200" b="1" dirty="0">
              <a:solidFill>
                <a:schemeClr val="tx2"/>
              </a:solidFill>
            </a:rPr>
            <a:t>Style and revision</a:t>
          </a:r>
        </a:p>
      </dgm:t>
    </dgm:pt>
    <dgm:pt modelId="{968AA36C-A9CC-423B-8C51-3FA5C3E702F8}" type="parTrans" cxnId="{8FDFBFDA-480F-4B18-BAA6-31BBA80F1CFE}">
      <dgm:prSet/>
      <dgm:spPr/>
      <dgm:t>
        <a:bodyPr/>
        <a:lstStyle/>
        <a:p>
          <a:endParaRPr lang="lv-LV"/>
        </a:p>
      </dgm:t>
    </dgm:pt>
    <dgm:pt modelId="{4008F8A2-C0DE-4CDF-82BB-BBD3533C387A}" type="sibTrans" cxnId="{8FDFBFDA-480F-4B18-BAA6-31BBA80F1CFE}">
      <dgm:prSet/>
      <dgm:spPr/>
      <dgm:t>
        <a:bodyPr/>
        <a:lstStyle/>
        <a:p>
          <a:endParaRPr lang="lv-LV"/>
        </a:p>
      </dgm:t>
    </dgm:pt>
    <dgm:pt modelId="{B293983F-AEE3-49F4-B5B7-9DCB2E6B1254}">
      <dgm:prSet phldrT="[Text]" custT="1"/>
      <dgm:spPr/>
      <dgm:t>
        <a:bodyPr/>
        <a:lstStyle/>
        <a:p>
          <a:endParaRPr lang="lv-LV" sz="2000" b="1" dirty="0">
            <a:solidFill>
              <a:schemeClr val="tx2"/>
            </a:solidFill>
          </a:endParaRPr>
        </a:p>
      </dgm:t>
    </dgm:pt>
    <dgm:pt modelId="{2EC32548-E11E-42F7-B3CD-AF59D02F4F46}" type="parTrans" cxnId="{A43B1147-8234-47EB-B807-57B43EF946B5}">
      <dgm:prSet/>
      <dgm:spPr/>
      <dgm:t>
        <a:bodyPr/>
        <a:lstStyle/>
        <a:p>
          <a:endParaRPr lang="lv-LV"/>
        </a:p>
      </dgm:t>
    </dgm:pt>
    <dgm:pt modelId="{B63E2646-979C-4B4D-A499-695754183DBD}" type="sibTrans" cxnId="{A43B1147-8234-47EB-B807-57B43EF946B5}">
      <dgm:prSet/>
      <dgm:spPr/>
      <dgm:t>
        <a:bodyPr/>
        <a:lstStyle/>
        <a:p>
          <a:endParaRPr lang="lv-LV"/>
        </a:p>
      </dgm:t>
    </dgm:pt>
    <dgm:pt modelId="{D897D9DB-AB99-469C-9B6B-EC1AD4BF58B5}">
      <dgm:prSet phldrT="[Text]" custT="1"/>
      <dgm:spPr/>
      <dgm:t>
        <a:bodyPr/>
        <a:lstStyle/>
        <a:p>
          <a:endParaRPr lang="lv-LV" sz="2000" b="1" dirty="0">
            <a:solidFill>
              <a:schemeClr val="tx2"/>
            </a:solidFill>
          </a:endParaRPr>
        </a:p>
      </dgm:t>
    </dgm:pt>
    <dgm:pt modelId="{D9D7BBFF-FCA4-47DD-AE73-394471932D6B}" type="parTrans" cxnId="{C1F3B893-F51A-4A36-80FE-3F227D3E6EA8}">
      <dgm:prSet/>
      <dgm:spPr/>
      <dgm:t>
        <a:bodyPr/>
        <a:lstStyle/>
        <a:p>
          <a:endParaRPr lang="lv-LV"/>
        </a:p>
      </dgm:t>
    </dgm:pt>
    <dgm:pt modelId="{53CDA467-0AB3-45BA-B16A-0BD909C259B9}" type="sibTrans" cxnId="{C1F3B893-F51A-4A36-80FE-3F227D3E6EA8}">
      <dgm:prSet/>
      <dgm:spPr/>
      <dgm:t>
        <a:bodyPr/>
        <a:lstStyle/>
        <a:p>
          <a:endParaRPr lang="lv-LV"/>
        </a:p>
      </dgm:t>
    </dgm:pt>
    <dgm:pt modelId="{58302A0E-B662-4D7E-BF75-7AF9AC55D02A}">
      <dgm:prSet phldrT="[Text]" custT="1"/>
      <dgm:spPr/>
      <dgm:t>
        <a:bodyPr/>
        <a:lstStyle/>
        <a:p>
          <a:endParaRPr lang="lv-LV" sz="2000" b="1" dirty="0">
            <a:solidFill>
              <a:schemeClr val="tx2"/>
            </a:solidFill>
          </a:endParaRPr>
        </a:p>
      </dgm:t>
    </dgm:pt>
    <dgm:pt modelId="{C0AE3DB1-FE1C-4292-B587-F746AFF2EF42}" type="parTrans" cxnId="{5BA05487-C626-42B6-8364-08695293E355}">
      <dgm:prSet/>
      <dgm:spPr/>
      <dgm:t>
        <a:bodyPr/>
        <a:lstStyle/>
        <a:p>
          <a:endParaRPr lang="lv-LV"/>
        </a:p>
      </dgm:t>
    </dgm:pt>
    <dgm:pt modelId="{812B4529-6F37-4FFA-AE24-ACD69633AB5C}" type="sibTrans" cxnId="{5BA05487-C626-42B6-8364-08695293E355}">
      <dgm:prSet/>
      <dgm:spPr/>
      <dgm:t>
        <a:bodyPr/>
        <a:lstStyle/>
        <a:p>
          <a:endParaRPr lang="lv-LV"/>
        </a:p>
      </dgm:t>
    </dgm:pt>
    <dgm:pt modelId="{93D93774-95A8-4509-90BF-E2D24BA70333}">
      <dgm:prSet phldrT="[Text]" custT="1"/>
      <dgm:spPr/>
      <dgm:t>
        <a:bodyPr/>
        <a:lstStyle/>
        <a:p>
          <a:r>
            <a:rPr lang="lv-LV" sz="2000" b="1" dirty="0">
              <a:solidFill>
                <a:schemeClr val="tx2"/>
              </a:solidFill>
            </a:rPr>
            <a:t>References to applicable laws</a:t>
          </a:r>
        </a:p>
      </dgm:t>
    </dgm:pt>
    <dgm:pt modelId="{74C6946D-A76C-447B-AC3E-8F03B4B785AD}" type="parTrans" cxnId="{AF550616-264A-4E63-AE93-5318092F09D0}">
      <dgm:prSet/>
      <dgm:spPr/>
      <dgm:t>
        <a:bodyPr/>
        <a:lstStyle/>
        <a:p>
          <a:endParaRPr lang="lv-LV"/>
        </a:p>
      </dgm:t>
    </dgm:pt>
    <dgm:pt modelId="{6CBC32B2-36AD-48B2-A726-E233031E4B18}" type="sibTrans" cxnId="{AF550616-264A-4E63-AE93-5318092F09D0}">
      <dgm:prSet/>
      <dgm:spPr/>
      <dgm:t>
        <a:bodyPr/>
        <a:lstStyle/>
        <a:p>
          <a:endParaRPr lang="lv-LV"/>
        </a:p>
      </dgm:t>
    </dgm:pt>
    <dgm:pt modelId="{354E56F2-1B3C-442A-8448-1E0CC613B3AF}">
      <dgm:prSet phldrT="[Text]" custT="1"/>
      <dgm:spPr/>
      <dgm:t>
        <a:bodyPr/>
        <a:lstStyle/>
        <a:p>
          <a:endParaRPr lang="lv-LV" sz="2000" b="1" dirty="0">
            <a:solidFill>
              <a:schemeClr val="tx2"/>
            </a:solidFill>
          </a:endParaRPr>
        </a:p>
      </dgm:t>
    </dgm:pt>
    <dgm:pt modelId="{17946603-10C7-4BCA-B33D-E671B8022960}" type="parTrans" cxnId="{FE95D7FA-779D-4BF7-B6A2-61DF58BD56F8}">
      <dgm:prSet/>
      <dgm:spPr/>
      <dgm:t>
        <a:bodyPr/>
        <a:lstStyle/>
        <a:p>
          <a:endParaRPr lang="lv-LV"/>
        </a:p>
      </dgm:t>
    </dgm:pt>
    <dgm:pt modelId="{D9A93618-88DA-456F-A225-6EFB72D9CF0C}" type="sibTrans" cxnId="{FE95D7FA-779D-4BF7-B6A2-61DF58BD56F8}">
      <dgm:prSet/>
      <dgm:spPr/>
      <dgm:t>
        <a:bodyPr/>
        <a:lstStyle/>
        <a:p>
          <a:endParaRPr lang="lv-LV"/>
        </a:p>
      </dgm:t>
    </dgm:pt>
    <dgm:pt modelId="{751058E5-B2A6-47D9-BE67-D8F59CB605EA}">
      <dgm:prSet phldrT="[Text]" custT="1"/>
      <dgm:spPr/>
      <dgm:t>
        <a:bodyPr/>
        <a:lstStyle/>
        <a:p>
          <a:r>
            <a:rPr lang="lv-LV" sz="2000" b="1" dirty="0">
              <a:solidFill>
                <a:schemeClr val="tx2"/>
              </a:solidFill>
            </a:rPr>
            <a:t>National review body</a:t>
          </a:r>
        </a:p>
      </dgm:t>
    </dgm:pt>
    <dgm:pt modelId="{7066B8B1-A1A5-4A1E-9585-4A32CB87F7DB}" type="parTrans" cxnId="{619EE075-294B-4C8B-B594-6AB5A96ECBF7}">
      <dgm:prSet/>
      <dgm:spPr/>
      <dgm:t>
        <a:bodyPr/>
        <a:lstStyle/>
        <a:p>
          <a:endParaRPr lang="lv-LV"/>
        </a:p>
      </dgm:t>
    </dgm:pt>
    <dgm:pt modelId="{8428975C-0D8E-46BD-A581-070D2928D940}" type="sibTrans" cxnId="{619EE075-294B-4C8B-B594-6AB5A96ECBF7}">
      <dgm:prSet/>
      <dgm:spPr/>
      <dgm:t>
        <a:bodyPr/>
        <a:lstStyle/>
        <a:p>
          <a:endParaRPr lang="lv-LV"/>
        </a:p>
      </dgm:t>
    </dgm:pt>
    <dgm:pt modelId="{D07A243F-3892-4B6A-AAE8-364CC6C66902}">
      <dgm:prSet phldrT="[Text]" custT="1"/>
      <dgm:spPr/>
      <dgm:t>
        <a:bodyPr/>
        <a:lstStyle/>
        <a:p>
          <a:r>
            <a:rPr lang="lv-LV" sz="2000" b="1" dirty="0">
              <a:solidFill>
                <a:schemeClr val="tx2"/>
              </a:solidFill>
            </a:rPr>
            <a:t>Description of review process</a:t>
          </a:r>
        </a:p>
      </dgm:t>
    </dgm:pt>
    <dgm:pt modelId="{B7542330-DE07-45C3-B3F0-4D5C2BCD8046}" type="parTrans" cxnId="{3254EDAF-C962-40D1-ADE8-BEB991F721B4}">
      <dgm:prSet/>
      <dgm:spPr/>
      <dgm:t>
        <a:bodyPr/>
        <a:lstStyle/>
        <a:p>
          <a:endParaRPr lang="lv-LV"/>
        </a:p>
      </dgm:t>
    </dgm:pt>
    <dgm:pt modelId="{A83267AB-2B4E-4BB8-92AB-C846C9B61636}" type="sibTrans" cxnId="{3254EDAF-C962-40D1-ADE8-BEB991F721B4}">
      <dgm:prSet/>
      <dgm:spPr/>
      <dgm:t>
        <a:bodyPr/>
        <a:lstStyle/>
        <a:p>
          <a:endParaRPr lang="lv-LV"/>
        </a:p>
      </dgm:t>
    </dgm:pt>
    <dgm:pt modelId="{C2FB120C-023B-433B-9C2F-7694250AFF71}">
      <dgm:prSet phldrT="[Text]" custT="1"/>
      <dgm:spPr/>
      <dgm:t>
        <a:bodyPr/>
        <a:lstStyle/>
        <a:p>
          <a:endParaRPr lang="lv-LV" sz="2000" b="1" dirty="0">
            <a:solidFill>
              <a:schemeClr val="tx2"/>
            </a:solidFill>
          </a:endParaRPr>
        </a:p>
      </dgm:t>
    </dgm:pt>
    <dgm:pt modelId="{215E7FC1-1FE3-48BF-95C4-B84DEA82C323}" type="parTrans" cxnId="{52BF518C-858C-4239-99E0-6AF22A722878}">
      <dgm:prSet/>
      <dgm:spPr/>
      <dgm:t>
        <a:bodyPr/>
        <a:lstStyle/>
        <a:p>
          <a:endParaRPr lang="lv-LV"/>
        </a:p>
      </dgm:t>
    </dgm:pt>
    <dgm:pt modelId="{35A4C8DA-FC3A-416E-AE00-96A34D3D423C}" type="sibTrans" cxnId="{52BF518C-858C-4239-99E0-6AF22A722878}">
      <dgm:prSet/>
      <dgm:spPr/>
      <dgm:t>
        <a:bodyPr/>
        <a:lstStyle/>
        <a:p>
          <a:endParaRPr lang="lv-LV"/>
        </a:p>
      </dgm:t>
    </dgm:pt>
    <dgm:pt modelId="{4EF58015-4BAB-471F-9CC8-93F5730D88AC}">
      <dgm:prSet phldrT="[Text]" custT="1"/>
      <dgm:spPr/>
      <dgm:t>
        <a:bodyPr/>
        <a:lstStyle/>
        <a:p>
          <a:endParaRPr lang="lv-LV" sz="2000" b="1" dirty="0">
            <a:solidFill>
              <a:schemeClr val="tx2"/>
            </a:solidFill>
          </a:endParaRPr>
        </a:p>
      </dgm:t>
    </dgm:pt>
    <dgm:pt modelId="{EEA17819-086B-4936-8266-31FD057DB348}" type="parTrans" cxnId="{B3B7A4C7-DED2-4281-858D-29443DBF6F20}">
      <dgm:prSet/>
      <dgm:spPr/>
      <dgm:t>
        <a:bodyPr/>
        <a:lstStyle/>
        <a:p>
          <a:endParaRPr lang="lv-LV"/>
        </a:p>
      </dgm:t>
    </dgm:pt>
    <dgm:pt modelId="{8575BF51-3DE0-4E84-AB1F-4429035BD27E}" type="sibTrans" cxnId="{B3B7A4C7-DED2-4281-858D-29443DBF6F20}">
      <dgm:prSet/>
      <dgm:spPr/>
      <dgm:t>
        <a:bodyPr/>
        <a:lstStyle/>
        <a:p>
          <a:endParaRPr lang="lv-LV"/>
        </a:p>
      </dgm:t>
    </dgm:pt>
    <dgm:pt modelId="{5C879D50-1A3C-4CCD-9816-1EF5DD384F63}" type="pres">
      <dgm:prSet presAssocID="{1693225F-CAC7-432E-97A4-EAD186F3BD56}" presName="linearFlow" presStyleCnt="0">
        <dgm:presLayoutVars>
          <dgm:dir/>
          <dgm:animLvl val="lvl"/>
          <dgm:resizeHandles val="exact"/>
        </dgm:presLayoutVars>
      </dgm:prSet>
      <dgm:spPr/>
    </dgm:pt>
    <dgm:pt modelId="{B5AC6FDD-5840-4D4A-B9FD-9DB980ACA259}" type="pres">
      <dgm:prSet presAssocID="{259A41A3-0836-4101-AA16-31D1C6A0858A}" presName="composite" presStyleCnt="0"/>
      <dgm:spPr/>
    </dgm:pt>
    <dgm:pt modelId="{B4D392C3-31B2-4B17-B2B2-DC0D1919FDDF}" type="pres">
      <dgm:prSet presAssocID="{259A41A3-0836-4101-AA16-31D1C6A0858A}" presName="parentText" presStyleLbl="alignNode1" presStyleIdx="0" presStyleCnt="2">
        <dgm:presLayoutVars>
          <dgm:chMax val="1"/>
          <dgm:bulletEnabled val="1"/>
        </dgm:presLayoutVars>
      </dgm:prSet>
      <dgm:spPr/>
    </dgm:pt>
    <dgm:pt modelId="{26C7AC48-2647-4232-9735-3EAAE947EE64}" type="pres">
      <dgm:prSet presAssocID="{259A41A3-0836-4101-AA16-31D1C6A0858A}" presName="descendantText" presStyleLbl="alignAcc1" presStyleIdx="0" presStyleCnt="2" custLinFactNeighborX="0" custLinFactNeighborY="-67">
        <dgm:presLayoutVars>
          <dgm:bulletEnabled val="1"/>
        </dgm:presLayoutVars>
      </dgm:prSet>
      <dgm:spPr/>
    </dgm:pt>
    <dgm:pt modelId="{F0767345-4539-4DD0-9E68-F69A0F8818CD}" type="pres">
      <dgm:prSet presAssocID="{F7843889-35BF-457D-A3C5-114AB678E5AB}" presName="sp" presStyleCnt="0"/>
      <dgm:spPr/>
    </dgm:pt>
    <dgm:pt modelId="{0FF453AD-2F86-4580-A593-A9034E170D3E}" type="pres">
      <dgm:prSet presAssocID="{A8E63E43-95B4-4A75-A362-CA8C19BFD63B}" presName="composite" presStyleCnt="0"/>
      <dgm:spPr/>
    </dgm:pt>
    <dgm:pt modelId="{38766858-080D-4098-9D8B-AD87C18C5887}" type="pres">
      <dgm:prSet presAssocID="{A8E63E43-95B4-4A75-A362-CA8C19BFD63B}" presName="parentText" presStyleLbl="alignNode1" presStyleIdx="1" presStyleCnt="2">
        <dgm:presLayoutVars>
          <dgm:chMax val="1"/>
          <dgm:bulletEnabled val="1"/>
        </dgm:presLayoutVars>
      </dgm:prSet>
      <dgm:spPr/>
    </dgm:pt>
    <dgm:pt modelId="{BE14DA51-0C91-448C-855B-3DDA0CAAFF97}" type="pres">
      <dgm:prSet presAssocID="{A8E63E43-95B4-4A75-A362-CA8C19BFD63B}" presName="descendantText" presStyleLbl="alignAcc1" presStyleIdx="1" presStyleCnt="2">
        <dgm:presLayoutVars>
          <dgm:bulletEnabled val="1"/>
        </dgm:presLayoutVars>
      </dgm:prSet>
      <dgm:spPr/>
    </dgm:pt>
  </dgm:ptLst>
  <dgm:cxnLst>
    <dgm:cxn modelId="{03325D02-20E4-45B0-BF94-9E947DF80BF5}" type="presOf" srcId="{1693225F-CAC7-432E-97A4-EAD186F3BD56}" destId="{5C879D50-1A3C-4CCD-9816-1EF5DD384F63}" srcOrd="0" destOrd="0" presId="urn:microsoft.com/office/officeart/2005/8/layout/chevron2"/>
    <dgm:cxn modelId="{AF550616-264A-4E63-AE93-5318092F09D0}" srcId="{A8E63E43-95B4-4A75-A362-CA8C19BFD63B}" destId="{93D93774-95A8-4509-90BF-E2D24BA70333}" srcOrd="2" destOrd="0" parTransId="{74C6946D-A76C-447B-AC3E-8F03B4B785AD}" sibTransId="{6CBC32B2-36AD-48B2-A726-E233031E4B18}"/>
    <dgm:cxn modelId="{AEE75A19-4FB9-44D0-A408-0D4EB308C9D5}" type="presOf" srcId="{6556F79E-D948-47CB-8716-060C929C92CB}" destId="{26C7AC48-2647-4232-9735-3EAAE947EE64}" srcOrd="0" destOrd="4" presId="urn:microsoft.com/office/officeart/2005/8/layout/chevron2"/>
    <dgm:cxn modelId="{99EFEB1A-BDD6-49AB-9D76-42F8FDD895F4}" srcId="{A8E63E43-95B4-4A75-A362-CA8C19BFD63B}" destId="{303FDFF0-11B9-4C5A-81EB-737C9DE61504}" srcOrd="3" destOrd="0" parTransId="{D1A3EE0F-922A-46D0-8A02-16F1964D91A2}" sibTransId="{0AA4ECDF-C3AE-4CDE-9848-A703E99AAC09}"/>
    <dgm:cxn modelId="{A4A1F71B-51D6-4C34-9D15-651B8DD32EA4}" srcId="{1693225F-CAC7-432E-97A4-EAD186F3BD56}" destId="{A8E63E43-95B4-4A75-A362-CA8C19BFD63B}" srcOrd="1" destOrd="0" parTransId="{CE5D336C-BADB-4E25-902D-B368C0409D08}" sibTransId="{3E1F27D5-048F-4BEB-AD74-2286FA9F6B45}"/>
    <dgm:cxn modelId="{A508E222-50D6-4E79-99A2-A89C990A0A81}" srcId="{1693225F-CAC7-432E-97A4-EAD186F3BD56}" destId="{259A41A3-0836-4101-AA16-31D1C6A0858A}" srcOrd="0" destOrd="0" parTransId="{C0ABE91C-42C0-4CEE-B48C-82F17F06B1FB}" sibTransId="{F7843889-35BF-457D-A3C5-114AB678E5AB}"/>
    <dgm:cxn modelId="{1D710026-0364-4401-A23B-A8F17A0083A7}" type="presOf" srcId="{D07A243F-3892-4B6A-AAE8-364CC6C66902}" destId="{BE14DA51-0C91-448C-855B-3DDA0CAAFF97}" srcOrd="0" destOrd="5" presId="urn:microsoft.com/office/officeart/2005/8/layout/chevron2"/>
    <dgm:cxn modelId="{E494D337-DC2B-4757-8285-0813FCA22F51}" type="presOf" srcId="{93D93774-95A8-4509-90BF-E2D24BA70333}" destId="{BE14DA51-0C91-448C-855B-3DDA0CAAFF97}" srcOrd="0" destOrd="2" presId="urn:microsoft.com/office/officeart/2005/8/layout/chevron2"/>
    <dgm:cxn modelId="{A43B1147-8234-47EB-B807-57B43EF946B5}" srcId="{259A41A3-0836-4101-AA16-31D1C6A0858A}" destId="{B293983F-AEE3-49F4-B5B7-9DCB2E6B1254}" srcOrd="0" destOrd="0" parTransId="{2EC32548-E11E-42F7-B3CD-AF59D02F4F46}" sibTransId="{B63E2646-979C-4B4D-A499-695754183DBD}"/>
    <dgm:cxn modelId="{37DAE763-3478-48CE-B653-115A8FD2FA9F}" type="presOf" srcId="{1CCD7DBF-116C-4360-A7D6-2037B853B30E}" destId="{26C7AC48-2647-4232-9735-3EAAE947EE64}" srcOrd="0" destOrd="2" presId="urn:microsoft.com/office/officeart/2005/8/layout/chevron2"/>
    <dgm:cxn modelId="{7A91D769-7AD1-489A-A7DD-F8E7993D3FCD}" srcId="{259A41A3-0836-4101-AA16-31D1C6A0858A}" destId="{1CCD7DBF-116C-4360-A7D6-2037B853B30E}" srcOrd="2" destOrd="0" parTransId="{E89C50FE-06AD-4949-9956-C2726A872151}" sibTransId="{9A229C10-E8B0-4009-A07C-3EAC2D7D3D9A}"/>
    <dgm:cxn modelId="{DF6A766A-5FFF-4B55-88F7-569541C21324}" type="presOf" srcId="{259A41A3-0836-4101-AA16-31D1C6A0858A}" destId="{B4D392C3-31B2-4B17-B2B2-DC0D1919FDDF}" srcOrd="0" destOrd="0" presId="urn:microsoft.com/office/officeart/2005/8/layout/chevron2"/>
    <dgm:cxn modelId="{3664586C-53A8-449D-9792-1D93D92A8988}" type="presOf" srcId="{4EF58015-4BAB-471F-9CC8-93F5730D88AC}" destId="{BE14DA51-0C91-448C-855B-3DDA0CAAFF97}" srcOrd="0" destOrd="1" presId="urn:microsoft.com/office/officeart/2005/8/layout/chevron2"/>
    <dgm:cxn modelId="{9053886D-AD1C-4055-99A7-41DB01381879}" type="presOf" srcId="{C2FB120C-023B-433B-9C2F-7694250AFF71}" destId="{BE14DA51-0C91-448C-855B-3DDA0CAAFF97}" srcOrd="0" destOrd="0" presId="urn:microsoft.com/office/officeart/2005/8/layout/chevron2"/>
    <dgm:cxn modelId="{619EE075-294B-4C8B-B594-6AB5A96ECBF7}" srcId="{A8E63E43-95B4-4A75-A362-CA8C19BFD63B}" destId="{751058E5-B2A6-47D9-BE67-D8F59CB605EA}" srcOrd="4" destOrd="0" parTransId="{7066B8B1-A1A5-4A1E-9585-4A32CB87F7DB}" sibTransId="{8428975C-0D8E-46BD-A581-070D2928D940}"/>
    <dgm:cxn modelId="{6DFA1C84-29CF-48F5-B328-DAA2BC98739C}" srcId="{259A41A3-0836-4101-AA16-31D1C6A0858A}" destId="{3C4D45DC-9757-43DB-A9CC-658E2720F8A4}" srcOrd="5" destOrd="0" parTransId="{81BCAECF-CDBA-4C11-8D28-A24F2DEF99C7}" sibTransId="{235AA9FC-1FB6-4EC3-BFBE-5755F7AB8AB5}"/>
    <dgm:cxn modelId="{5BA05487-C626-42B6-8364-08695293E355}" srcId="{A8E63E43-95B4-4A75-A362-CA8C19BFD63B}" destId="{58302A0E-B662-4D7E-BF75-7AF9AC55D02A}" srcOrd="7" destOrd="0" parTransId="{C0AE3DB1-FE1C-4292-B587-F746AFF2EF42}" sibTransId="{812B4529-6F37-4FFA-AE24-ACD69633AB5C}"/>
    <dgm:cxn modelId="{52BF518C-858C-4239-99E0-6AF22A722878}" srcId="{A8E63E43-95B4-4A75-A362-CA8C19BFD63B}" destId="{C2FB120C-023B-433B-9C2F-7694250AFF71}" srcOrd="0" destOrd="0" parTransId="{215E7FC1-1FE3-48BF-95C4-B84DEA82C323}" sibTransId="{35A4C8DA-FC3A-416E-AE00-96A34D3D423C}"/>
    <dgm:cxn modelId="{D5CD368E-2F34-472E-AEE7-02326BF529E9}" type="presOf" srcId="{A4F11D54-EC57-48F3-90A7-921185F893B2}" destId="{26C7AC48-2647-4232-9735-3EAAE947EE64}" srcOrd="0" destOrd="3" presId="urn:microsoft.com/office/officeart/2005/8/layout/chevron2"/>
    <dgm:cxn modelId="{C1F3B893-F51A-4A36-80FE-3F227D3E6EA8}" srcId="{259A41A3-0836-4101-AA16-31D1C6A0858A}" destId="{D897D9DB-AB99-469C-9B6B-EC1AD4BF58B5}" srcOrd="1" destOrd="0" parTransId="{D9D7BBFF-FCA4-47DD-AE73-394471932D6B}" sibTransId="{53CDA467-0AB3-45BA-B16A-0BD909C259B9}"/>
    <dgm:cxn modelId="{0C85F3A0-5149-4687-9C7C-F67723123181}" type="presOf" srcId="{303FDFF0-11B9-4C5A-81EB-737C9DE61504}" destId="{BE14DA51-0C91-448C-855B-3DDA0CAAFF97}" srcOrd="0" destOrd="3" presId="urn:microsoft.com/office/officeart/2005/8/layout/chevron2"/>
    <dgm:cxn modelId="{B83425A5-E509-4D7D-BBBA-77496234B3B6}" type="presOf" srcId="{A8E63E43-95B4-4A75-A362-CA8C19BFD63B}" destId="{38766858-080D-4098-9D8B-AD87C18C5887}" srcOrd="0" destOrd="0" presId="urn:microsoft.com/office/officeart/2005/8/layout/chevron2"/>
    <dgm:cxn modelId="{BD7682A6-94AF-4C3A-88E7-595B1C6BA4AF}" type="presOf" srcId="{D897D9DB-AB99-469C-9B6B-EC1AD4BF58B5}" destId="{26C7AC48-2647-4232-9735-3EAAE947EE64}" srcOrd="0" destOrd="1" presId="urn:microsoft.com/office/officeart/2005/8/layout/chevron2"/>
    <dgm:cxn modelId="{26DB57AB-85FE-4274-BBD7-94FBD34BCEAB}" type="presOf" srcId="{751058E5-B2A6-47D9-BE67-D8F59CB605EA}" destId="{BE14DA51-0C91-448C-855B-3DDA0CAAFF97}" srcOrd="0" destOrd="4" presId="urn:microsoft.com/office/officeart/2005/8/layout/chevron2"/>
    <dgm:cxn modelId="{3254EDAF-C962-40D1-ADE8-BEB991F721B4}" srcId="{A8E63E43-95B4-4A75-A362-CA8C19BFD63B}" destId="{D07A243F-3892-4B6A-AAE8-364CC6C66902}" srcOrd="5" destOrd="0" parTransId="{B7542330-DE07-45C3-B3F0-4D5C2BCD8046}" sibTransId="{A83267AB-2B4E-4BB8-92AB-C846C9B61636}"/>
    <dgm:cxn modelId="{9D54CDB7-6604-4CB7-90FE-3AA824ACF982}" type="presOf" srcId="{3C4D45DC-9757-43DB-A9CC-658E2720F8A4}" destId="{26C7AC48-2647-4232-9735-3EAAE947EE64}" srcOrd="0" destOrd="5" presId="urn:microsoft.com/office/officeart/2005/8/layout/chevron2"/>
    <dgm:cxn modelId="{80C967C0-45A9-4E68-BEF0-496681302455}" srcId="{259A41A3-0836-4101-AA16-31D1C6A0858A}" destId="{A4F11D54-EC57-48F3-90A7-921185F893B2}" srcOrd="3" destOrd="0" parTransId="{FCE6DE9C-4928-47AD-8ED3-9525ADE39735}" sibTransId="{B0CA781D-5C5B-4B08-8C18-A6B2BF8F3289}"/>
    <dgm:cxn modelId="{B3B7A4C7-DED2-4281-858D-29443DBF6F20}" srcId="{A8E63E43-95B4-4A75-A362-CA8C19BFD63B}" destId="{4EF58015-4BAB-471F-9CC8-93F5730D88AC}" srcOrd="1" destOrd="0" parTransId="{EEA17819-086B-4936-8266-31FD057DB348}" sibTransId="{8575BF51-3DE0-4E84-AB1F-4429035BD27E}"/>
    <dgm:cxn modelId="{8FDFBFDA-480F-4B18-BAA6-31BBA80F1CFE}" srcId="{259A41A3-0836-4101-AA16-31D1C6A0858A}" destId="{6556F79E-D948-47CB-8716-060C929C92CB}" srcOrd="4" destOrd="0" parTransId="{968AA36C-A9CC-423B-8C51-3FA5C3E702F8}" sibTransId="{4008F8A2-C0DE-4CDF-82BB-BBD3533C387A}"/>
    <dgm:cxn modelId="{879013ED-7519-4937-B5D9-DE1D82493B6F}" type="presOf" srcId="{58302A0E-B662-4D7E-BF75-7AF9AC55D02A}" destId="{BE14DA51-0C91-448C-855B-3DDA0CAAFF97}" srcOrd="0" destOrd="7" presId="urn:microsoft.com/office/officeart/2005/8/layout/chevron2"/>
    <dgm:cxn modelId="{17CA7DEE-3BBC-4C42-B62D-6FFFF4D6B918}" type="presOf" srcId="{B293983F-AEE3-49F4-B5B7-9DCB2E6B1254}" destId="{26C7AC48-2647-4232-9735-3EAAE947EE64}" srcOrd="0" destOrd="0" presId="urn:microsoft.com/office/officeart/2005/8/layout/chevron2"/>
    <dgm:cxn modelId="{529CEAF6-62E1-45FA-869D-69F49CFC7AFE}" type="presOf" srcId="{354E56F2-1B3C-442A-8448-1E0CC613B3AF}" destId="{BE14DA51-0C91-448C-855B-3DDA0CAAFF97}" srcOrd="0" destOrd="6" presId="urn:microsoft.com/office/officeart/2005/8/layout/chevron2"/>
    <dgm:cxn modelId="{FE95D7FA-779D-4BF7-B6A2-61DF58BD56F8}" srcId="{A8E63E43-95B4-4A75-A362-CA8C19BFD63B}" destId="{354E56F2-1B3C-442A-8448-1E0CC613B3AF}" srcOrd="6" destOrd="0" parTransId="{17946603-10C7-4BCA-B33D-E671B8022960}" sibTransId="{D9A93618-88DA-456F-A225-6EFB72D9CF0C}"/>
    <dgm:cxn modelId="{76527233-21C6-4850-9CFF-33A7037C99BF}" type="presParOf" srcId="{5C879D50-1A3C-4CCD-9816-1EF5DD384F63}" destId="{B5AC6FDD-5840-4D4A-B9FD-9DB980ACA259}" srcOrd="0" destOrd="0" presId="urn:microsoft.com/office/officeart/2005/8/layout/chevron2"/>
    <dgm:cxn modelId="{CBCE840E-EC06-4B9B-89A1-0F27C6E0C1CF}" type="presParOf" srcId="{B5AC6FDD-5840-4D4A-B9FD-9DB980ACA259}" destId="{B4D392C3-31B2-4B17-B2B2-DC0D1919FDDF}" srcOrd="0" destOrd="0" presId="urn:microsoft.com/office/officeart/2005/8/layout/chevron2"/>
    <dgm:cxn modelId="{006DA8DB-3B03-42CE-8D17-CDE56027E2C1}" type="presParOf" srcId="{B5AC6FDD-5840-4D4A-B9FD-9DB980ACA259}" destId="{26C7AC48-2647-4232-9735-3EAAE947EE64}" srcOrd="1" destOrd="0" presId="urn:microsoft.com/office/officeart/2005/8/layout/chevron2"/>
    <dgm:cxn modelId="{C06719D3-68CC-4847-8278-AE6F4950866E}" type="presParOf" srcId="{5C879D50-1A3C-4CCD-9816-1EF5DD384F63}" destId="{F0767345-4539-4DD0-9E68-F69A0F8818CD}" srcOrd="1" destOrd="0" presId="urn:microsoft.com/office/officeart/2005/8/layout/chevron2"/>
    <dgm:cxn modelId="{D00C8857-82E7-41BD-A687-79107A5D11CF}" type="presParOf" srcId="{5C879D50-1A3C-4CCD-9816-1EF5DD384F63}" destId="{0FF453AD-2F86-4580-A593-A9034E170D3E}" srcOrd="2" destOrd="0" presId="urn:microsoft.com/office/officeart/2005/8/layout/chevron2"/>
    <dgm:cxn modelId="{015D41B2-B134-4E5B-A432-7E7501670C33}" type="presParOf" srcId="{0FF453AD-2F86-4580-A593-A9034E170D3E}" destId="{38766858-080D-4098-9D8B-AD87C18C5887}" srcOrd="0" destOrd="0" presId="urn:microsoft.com/office/officeart/2005/8/layout/chevron2"/>
    <dgm:cxn modelId="{B7A5DBC4-2F01-4F32-B41D-440C91D7AD1F}" type="presParOf" srcId="{0FF453AD-2F86-4580-A593-A9034E170D3E}" destId="{BE14DA51-0C91-448C-855B-3DDA0CAAFF9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46B710-9AC0-4C1E-9F5A-810F5C3A1741}">
      <dsp:nvSpPr>
        <dsp:cNvPr id="0" name=""/>
        <dsp:cNvSpPr/>
      </dsp:nvSpPr>
      <dsp:spPr>
        <a:xfrm>
          <a:off x="3188788" y="481"/>
          <a:ext cx="4783182" cy="1879470"/>
        </a:xfrm>
        <a:prstGeom prst="rightArrow">
          <a:avLst>
            <a:gd name="adj1" fmla="val 75000"/>
            <a:gd name="adj2" fmla="val 50000"/>
          </a:avLst>
        </a:prstGeom>
        <a:solidFill>
          <a:schemeClr val="bg1">
            <a:lumMod val="95000"/>
            <a:alpha val="90000"/>
          </a:schemeClr>
        </a:solidFill>
        <a:ln w="25400" cap="flat" cmpd="sng" algn="ctr">
          <a:solidFill>
            <a:srgbClr val="4F81BD">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None/>
            <a:tabLst/>
            <a:defRPr/>
          </a:pPr>
          <a:r>
            <a:rPr lang="lv-LV" sz="2200" b="1" kern="1200" dirty="0">
              <a:solidFill>
                <a:schemeClr val="accent1"/>
              </a:solidFill>
            </a:rPr>
            <a:t>The Handbook can serve as a practical support tool in their daily working activities</a:t>
          </a:r>
          <a:endParaRPr lang="en-GB" sz="2200" b="0" kern="1200" dirty="0">
            <a:solidFill>
              <a:sysClr val="windowText" lastClr="000000"/>
            </a:solidFill>
            <a:latin typeface="+mn-lt"/>
            <a:ea typeface="+mn-ea"/>
            <a:cs typeface="+mn-cs"/>
          </a:endParaRPr>
        </a:p>
      </dsp:txBody>
      <dsp:txXfrm>
        <a:off x="3188788" y="235415"/>
        <a:ext cx="4078381" cy="1409602"/>
      </dsp:txXfrm>
    </dsp:sp>
    <dsp:sp modelId="{72ED0249-14A1-4EC8-8B97-C6A1B77EAC9B}">
      <dsp:nvSpPr>
        <dsp:cNvPr id="0" name=""/>
        <dsp:cNvSpPr/>
      </dsp:nvSpPr>
      <dsp:spPr>
        <a:xfrm>
          <a:off x="0" y="0"/>
          <a:ext cx="3188788" cy="1879470"/>
        </a:xfrm>
        <a:prstGeom prst="roundRect">
          <a:avLst/>
        </a:prstGeom>
        <a:solidFill>
          <a:schemeClr val="bg2">
            <a:lumMod val="40000"/>
            <a:lumOff val="60000"/>
          </a:scheme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lv-LV" sz="2700" b="1" kern="1200" dirty="0">
              <a:solidFill>
                <a:schemeClr val="tx1"/>
              </a:solidFill>
              <a:latin typeface="+mn-lt"/>
              <a:ea typeface="+mn-ea"/>
              <a:cs typeface="+mn-cs"/>
            </a:rPr>
            <a:t>Members of review tribunals</a:t>
          </a:r>
          <a:endParaRPr lang="en-GB" sz="2700" b="1" kern="1200" dirty="0">
            <a:solidFill>
              <a:schemeClr val="tx1"/>
            </a:solidFill>
            <a:latin typeface="+mn-lt"/>
            <a:ea typeface="+mn-ea"/>
            <a:cs typeface="+mn-cs"/>
          </a:endParaRPr>
        </a:p>
      </dsp:txBody>
      <dsp:txXfrm>
        <a:off x="91748" y="91748"/>
        <a:ext cx="3005292" cy="1695974"/>
      </dsp:txXfrm>
    </dsp:sp>
    <dsp:sp modelId="{483D5724-3C5F-42E8-85F6-21359CD0CA06}">
      <dsp:nvSpPr>
        <dsp:cNvPr id="0" name=""/>
        <dsp:cNvSpPr/>
      </dsp:nvSpPr>
      <dsp:spPr>
        <a:xfrm>
          <a:off x="3188788" y="2068381"/>
          <a:ext cx="4783182" cy="1879470"/>
        </a:xfrm>
        <a:prstGeom prst="rightArrow">
          <a:avLst>
            <a:gd name="adj1" fmla="val 75000"/>
            <a:gd name="adj2" fmla="val 50000"/>
          </a:avLst>
        </a:prstGeom>
        <a:solidFill>
          <a:schemeClr val="bg1">
            <a:lumMod val="95000"/>
            <a:alpha val="90000"/>
          </a:schemeClr>
        </a:solidFill>
        <a:ln w="25400" cap="flat" cmpd="sng" algn="ctr">
          <a:solidFill>
            <a:srgbClr val="4F81BD">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 typeface="Arial" panose="020B0604020202020204" pitchFamily="34" charset="0"/>
            <a:buNone/>
            <a:tabLst/>
            <a:defRPr/>
          </a:pPr>
          <a:r>
            <a:rPr lang="lv-LV" sz="2200" b="1" kern="1200" dirty="0">
              <a:solidFill>
                <a:schemeClr val="accent1"/>
              </a:solidFill>
              <a:latin typeface="+mn-lt"/>
              <a:ea typeface="+mn-ea"/>
              <a:cs typeface="+mn-cs"/>
            </a:rPr>
            <a:t>The Handbook can suport academic research and provide information on how review bodies work </a:t>
          </a:r>
          <a:endParaRPr lang="en-GB" sz="2200" b="1" kern="1200" dirty="0">
            <a:solidFill>
              <a:schemeClr val="accent1"/>
            </a:solidFill>
            <a:latin typeface="+mn-lt"/>
            <a:ea typeface="+mn-ea"/>
            <a:cs typeface="+mn-cs"/>
          </a:endParaRPr>
        </a:p>
        <a:p>
          <a:pPr marL="0" marR="0" lvl="1" indent="0" algn="l" defTabSz="914400" eaLnBrk="1" fontAlgn="auto" latinLnBrk="0" hangingPunct="1">
            <a:lnSpc>
              <a:spcPct val="100000"/>
            </a:lnSpc>
            <a:spcBef>
              <a:spcPct val="0"/>
            </a:spcBef>
            <a:spcAft>
              <a:spcPts val="0"/>
            </a:spcAft>
            <a:buClrTx/>
            <a:buSzTx/>
            <a:buFont typeface="Arial" panose="020B0604020202020204" pitchFamily="34" charset="0"/>
            <a:buNone/>
            <a:tabLst/>
            <a:defRPr/>
          </a:pPr>
          <a:endParaRPr lang="en-GB" sz="1900" b="1" kern="1200" dirty="0">
            <a:solidFill>
              <a:schemeClr val="accent1"/>
            </a:solidFill>
            <a:latin typeface="+mn-lt"/>
            <a:ea typeface="+mn-ea"/>
            <a:cs typeface="+mn-cs"/>
          </a:endParaRPr>
        </a:p>
      </dsp:txBody>
      <dsp:txXfrm>
        <a:off x="3188788" y="2303315"/>
        <a:ext cx="4078381" cy="1409602"/>
      </dsp:txXfrm>
    </dsp:sp>
    <dsp:sp modelId="{02C2F564-A7FE-4BE4-91F5-13A44F7E011A}">
      <dsp:nvSpPr>
        <dsp:cNvPr id="0" name=""/>
        <dsp:cNvSpPr/>
      </dsp:nvSpPr>
      <dsp:spPr>
        <a:xfrm>
          <a:off x="0" y="2067899"/>
          <a:ext cx="3188788" cy="1879470"/>
        </a:xfrm>
        <a:prstGeom prst="roundRect">
          <a:avLst/>
        </a:prstGeom>
        <a:solidFill>
          <a:srgbClr val="BCF1A1"/>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lv-LV" sz="2700" b="1" kern="1200" dirty="0">
              <a:solidFill>
                <a:schemeClr val="tx1"/>
              </a:solidFill>
              <a:latin typeface="+mn-lt"/>
              <a:ea typeface="+mn-ea"/>
              <a:cs typeface="+mn-cs"/>
            </a:rPr>
            <a:t>Students, academics, NGO’s and wider public </a:t>
          </a:r>
          <a:endParaRPr lang="en-GB" sz="2700" b="1" kern="1200" dirty="0">
            <a:solidFill>
              <a:schemeClr val="tx1"/>
            </a:solidFill>
            <a:latin typeface="+mn-lt"/>
            <a:ea typeface="+mn-ea"/>
            <a:cs typeface="+mn-cs"/>
          </a:endParaRPr>
        </a:p>
      </dsp:txBody>
      <dsp:txXfrm>
        <a:off x="91748" y="2159647"/>
        <a:ext cx="3005292" cy="16959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769D97-4563-4CD6-AB19-4F9491268EBC}">
      <dsp:nvSpPr>
        <dsp:cNvPr id="0" name=""/>
        <dsp:cNvSpPr/>
      </dsp:nvSpPr>
      <dsp:spPr>
        <a:xfrm>
          <a:off x="1741449" y="0"/>
          <a:ext cx="4815840" cy="481584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FC0D18-7840-476A-ABAF-C2DFA5076329}">
      <dsp:nvSpPr>
        <dsp:cNvPr id="0" name=""/>
        <dsp:cNvSpPr/>
      </dsp:nvSpPr>
      <dsp:spPr>
        <a:xfrm>
          <a:off x="1381770" y="497848"/>
          <a:ext cx="2468056" cy="18787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v-LV" sz="2400" kern="1200" dirty="0"/>
            <a:t>Details of review process and its conduct</a:t>
          </a:r>
          <a:endParaRPr lang="en-US" sz="2400" kern="1200" dirty="0"/>
        </a:p>
      </dsp:txBody>
      <dsp:txXfrm>
        <a:off x="1473484" y="589562"/>
        <a:ext cx="2284628" cy="1695350"/>
      </dsp:txXfrm>
    </dsp:sp>
    <dsp:sp modelId="{10C5A3D9-0513-47D1-946B-66AF9433C2DE}">
      <dsp:nvSpPr>
        <dsp:cNvPr id="0" name=""/>
        <dsp:cNvSpPr/>
      </dsp:nvSpPr>
      <dsp:spPr>
        <a:xfrm>
          <a:off x="4117173" y="522424"/>
          <a:ext cx="2508700" cy="17483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v-LV" sz="2400" kern="1200" dirty="0"/>
            <a:t>Advice</a:t>
          </a:r>
          <a:r>
            <a:rPr lang="lv-LV" sz="2400" kern="1200" baseline="0" dirty="0"/>
            <a:t> in writing the decisions</a:t>
          </a:r>
          <a:endParaRPr lang="en-US" sz="2400" kern="1200" dirty="0"/>
        </a:p>
      </dsp:txBody>
      <dsp:txXfrm>
        <a:off x="4202520" y="607771"/>
        <a:ext cx="2338006" cy="1577645"/>
      </dsp:txXfrm>
    </dsp:sp>
    <dsp:sp modelId="{1A6E9711-20AE-45E9-AE28-AF2CAEEF4933}">
      <dsp:nvSpPr>
        <dsp:cNvPr id="0" name=""/>
        <dsp:cNvSpPr/>
      </dsp:nvSpPr>
      <dsp:spPr>
        <a:xfrm>
          <a:off x="1341117" y="2571277"/>
          <a:ext cx="2508719" cy="19397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v-LV" sz="2400" kern="1200" dirty="0"/>
            <a:t>Managing</a:t>
          </a:r>
          <a:r>
            <a:rPr lang="lv-LV" sz="2400" kern="1200" baseline="0" dirty="0"/>
            <a:t> conflicts of interest</a:t>
          </a:r>
          <a:endParaRPr lang="en-US" sz="2400" kern="1200" dirty="0"/>
        </a:p>
      </dsp:txBody>
      <dsp:txXfrm>
        <a:off x="1435808" y="2665968"/>
        <a:ext cx="2319337" cy="1750381"/>
      </dsp:txXfrm>
    </dsp:sp>
    <dsp:sp modelId="{3E36F88C-B460-4536-961C-AEE99C6672E0}">
      <dsp:nvSpPr>
        <dsp:cNvPr id="0" name=""/>
        <dsp:cNvSpPr/>
      </dsp:nvSpPr>
      <dsp:spPr>
        <a:xfrm>
          <a:off x="4156239" y="2540822"/>
          <a:ext cx="2468094" cy="19600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lv-LV" sz="2300" kern="1200" dirty="0"/>
            <a:t>National (localized) content and country examples</a:t>
          </a:r>
          <a:endParaRPr lang="en-US" sz="2300" kern="1200" dirty="0"/>
        </a:p>
      </dsp:txBody>
      <dsp:txXfrm>
        <a:off x="4251922" y="2636505"/>
        <a:ext cx="2276728" cy="17687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46B710-9AC0-4C1E-9F5A-810F5C3A1741}">
      <dsp:nvSpPr>
        <dsp:cNvPr id="0" name=""/>
        <dsp:cNvSpPr/>
      </dsp:nvSpPr>
      <dsp:spPr>
        <a:xfrm>
          <a:off x="3188788" y="481"/>
          <a:ext cx="4783182" cy="1879470"/>
        </a:xfrm>
        <a:prstGeom prst="rightArrow">
          <a:avLst>
            <a:gd name="adj1" fmla="val 75000"/>
            <a:gd name="adj2" fmla="val 50000"/>
          </a:avLst>
        </a:prstGeom>
        <a:solidFill>
          <a:schemeClr val="bg1">
            <a:lumMod val="95000"/>
            <a:alpha val="90000"/>
          </a:schemeClr>
        </a:solidFill>
        <a:ln w="25400" cap="flat" cmpd="sng" algn="ctr">
          <a:solidFill>
            <a:srgbClr val="4F81BD">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None/>
            <a:tabLst/>
            <a:defRPr/>
          </a:pPr>
          <a:r>
            <a:rPr lang="lv-LV" sz="2200" b="1" kern="1200" dirty="0">
              <a:solidFill>
                <a:schemeClr val="bg2">
                  <a:lumMod val="50000"/>
                </a:schemeClr>
              </a:solidFill>
              <a:latin typeface="+mn-lt"/>
              <a:ea typeface="+mn-ea"/>
              <a:cs typeface="+mn-cs"/>
            </a:rPr>
            <a:t>Providing gap assessment</a:t>
          </a:r>
          <a:endParaRPr lang="en-GB" sz="2200" b="1" kern="1200" dirty="0">
            <a:solidFill>
              <a:schemeClr val="bg2">
                <a:lumMod val="50000"/>
              </a:schemeClr>
            </a:solidFill>
            <a:latin typeface="+mn-lt"/>
            <a:ea typeface="+mn-ea"/>
            <a:cs typeface="+mn-cs"/>
          </a:endParaRPr>
        </a:p>
        <a:p>
          <a:pPr marL="0" marR="0" lvl="1" indent="0" algn="l" defTabSz="914400" eaLnBrk="1" fontAlgn="auto" latinLnBrk="0" hangingPunct="1">
            <a:lnSpc>
              <a:spcPct val="100000"/>
            </a:lnSpc>
            <a:spcBef>
              <a:spcPct val="0"/>
            </a:spcBef>
            <a:spcAft>
              <a:spcPts val="0"/>
            </a:spcAft>
            <a:buClrTx/>
            <a:buSzTx/>
            <a:buFontTx/>
            <a:buNone/>
            <a:tabLst/>
            <a:defRPr/>
          </a:pPr>
          <a:r>
            <a:rPr lang="lv-LV" sz="2200" b="1" kern="1200" dirty="0">
              <a:solidFill>
                <a:schemeClr val="bg2">
                  <a:lumMod val="50000"/>
                </a:schemeClr>
              </a:solidFill>
              <a:latin typeface="+mn-lt"/>
              <a:ea typeface="+mn-ea"/>
              <a:cs typeface="+mn-cs"/>
            </a:rPr>
            <a:t>Addressing the gaps</a:t>
          </a:r>
          <a:endParaRPr lang="en-GB" sz="2200" b="1" kern="1200" dirty="0">
            <a:solidFill>
              <a:schemeClr val="bg2">
                <a:lumMod val="50000"/>
              </a:schemeClr>
            </a:solidFill>
            <a:latin typeface="+mn-lt"/>
            <a:ea typeface="+mn-ea"/>
            <a:cs typeface="+mn-cs"/>
          </a:endParaRPr>
        </a:p>
      </dsp:txBody>
      <dsp:txXfrm>
        <a:off x="3188788" y="235415"/>
        <a:ext cx="4078381" cy="1409602"/>
      </dsp:txXfrm>
    </dsp:sp>
    <dsp:sp modelId="{72ED0249-14A1-4EC8-8B97-C6A1B77EAC9B}">
      <dsp:nvSpPr>
        <dsp:cNvPr id="0" name=""/>
        <dsp:cNvSpPr/>
      </dsp:nvSpPr>
      <dsp:spPr>
        <a:xfrm>
          <a:off x="0" y="0"/>
          <a:ext cx="3188788" cy="1879470"/>
        </a:xfrm>
        <a:prstGeom prst="roundRect">
          <a:avLst/>
        </a:prstGeom>
        <a:solidFill>
          <a:schemeClr val="bg2">
            <a:lumMod val="40000"/>
            <a:lumOff val="60000"/>
          </a:scheme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lv-LV" sz="2200" b="1" kern="1200" dirty="0">
              <a:solidFill>
                <a:schemeClr val="tx1"/>
              </a:solidFill>
              <a:latin typeface="+mn-lt"/>
              <a:ea typeface="+mn-ea"/>
              <a:cs typeface="+mn-cs"/>
            </a:rPr>
            <a:t>Attuning the Handbook with </a:t>
          </a:r>
          <a:r>
            <a:rPr lang="lv-LV" sz="2200" b="1" kern="1200" dirty="0" err="1">
              <a:solidFill>
                <a:schemeClr val="tx1"/>
              </a:solidFill>
              <a:latin typeface="+mn-lt"/>
              <a:ea typeface="+mn-ea"/>
              <a:cs typeface="+mn-cs"/>
            </a:rPr>
            <a:t>Uncitral</a:t>
          </a:r>
          <a:r>
            <a:rPr lang="lv-LV" sz="2200" b="1" kern="1200" dirty="0">
              <a:solidFill>
                <a:schemeClr val="tx1"/>
              </a:solidFill>
              <a:latin typeface="+mn-lt"/>
              <a:ea typeface="+mn-ea"/>
              <a:cs typeface="+mn-cs"/>
            </a:rPr>
            <a:t> ML on </a:t>
          </a:r>
          <a:r>
            <a:rPr lang="lv-LV" sz="2200" b="1" kern="1200" dirty="0" err="1">
              <a:solidFill>
                <a:schemeClr val="tx1"/>
              </a:solidFill>
              <a:latin typeface="+mn-lt"/>
              <a:ea typeface="+mn-ea"/>
              <a:cs typeface="+mn-cs"/>
            </a:rPr>
            <a:t>Public</a:t>
          </a:r>
          <a:r>
            <a:rPr lang="lv-LV" sz="2200" b="1" kern="1200" dirty="0">
              <a:solidFill>
                <a:schemeClr val="tx1"/>
              </a:solidFill>
              <a:latin typeface="+mn-lt"/>
              <a:ea typeface="+mn-ea"/>
              <a:cs typeface="+mn-cs"/>
            </a:rPr>
            <a:t> </a:t>
          </a:r>
          <a:r>
            <a:rPr lang="lv-LV" sz="2200" b="1" kern="1200" dirty="0" err="1">
              <a:solidFill>
                <a:schemeClr val="tx1"/>
              </a:solidFill>
              <a:latin typeface="+mn-lt"/>
              <a:ea typeface="+mn-ea"/>
              <a:cs typeface="+mn-cs"/>
            </a:rPr>
            <a:t>Procurement</a:t>
          </a:r>
          <a:r>
            <a:rPr lang="lv-LV" sz="2200" b="1" kern="1200" dirty="0">
              <a:solidFill>
                <a:schemeClr val="tx1"/>
              </a:solidFill>
              <a:latin typeface="+mn-lt"/>
              <a:ea typeface="+mn-ea"/>
              <a:cs typeface="+mn-cs"/>
            </a:rPr>
            <a:t> + </a:t>
          </a:r>
          <a:r>
            <a:rPr lang="en-US" sz="2200" b="1" kern="1200" dirty="0">
              <a:solidFill>
                <a:schemeClr val="tx1"/>
              </a:solidFill>
              <a:latin typeface="+mn-lt"/>
              <a:ea typeface="+mn-ea"/>
              <a:cs typeface="+mn-cs"/>
            </a:rPr>
            <a:t>UN Convention against Corruption</a:t>
          </a:r>
          <a:r>
            <a:rPr lang="lv-LV" sz="2200" b="1" kern="1200" dirty="0">
              <a:solidFill>
                <a:schemeClr val="tx1"/>
              </a:solidFill>
              <a:latin typeface="+mn-lt"/>
              <a:ea typeface="+mn-ea"/>
              <a:cs typeface="+mn-cs"/>
            </a:rPr>
            <a:t> </a:t>
          </a:r>
          <a:endParaRPr lang="en-GB" sz="2200" b="1" kern="1200" dirty="0">
            <a:solidFill>
              <a:schemeClr val="tx1"/>
            </a:solidFill>
            <a:latin typeface="+mn-lt"/>
            <a:ea typeface="+mn-ea"/>
            <a:cs typeface="+mn-cs"/>
          </a:endParaRPr>
        </a:p>
      </dsp:txBody>
      <dsp:txXfrm>
        <a:off x="91748" y="91748"/>
        <a:ext cx="3005292" cy="1695974"/>
      </dsp:txXfrm>
    </dsp:sp>
    <dsp:sp modelId="{483D5724-3C5F-42E8-85F6-21359CD0CA06}">
      <dsp:nvSpPr>
        <dsp:cNvPr id="0" name=""/>
        <dsp:cNvSpPr/>
      </dsp:nvSpPr>
      <dsp:spPr>
        <a:xfrm>
          <a:off x="3188788" y="2068381"/>
          <a:ext cx="4783182" cy="1879470"/>
        </a:xfrm>
        <a:prstGeom prst="rightArrow">
          <a:avLst>
            <a:gd name="adj1" fmla="val 75000"/>
            <a:gd name="adj2" fmla="val 50000"/>
          </a:avLst>
        </a:prstGeom>
        <a:solidFill>
          <a:schemeClr val="bg1">
            <a:lumMod val="95000"/>
            <a:alpha val="90000"/>
          </a:schemeClr>
        </a:solidFill>
        <a:ln w="25400" cap="flat" cmpd="sng" algn="ctr">
          <a:solidFill>
            <a:srgbClr val="4F81BD">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 typeface="Arial" panose="020B0604020202020204" pitchFamily="34" charset="0"/>
            <a:buNone/>
            <a:tabLst/>
            <a:defRPr/>
          </a:pPr>
          <a:r>
            <a:rPr lang="lv-LV" sz="2200" b="1" kern="1200" dirty="0">
              <a:solidFill>
                <a:schemeClr val="accent1"/>
              </a:solidFill>
              <a:latin typeface="+mn-lt"/>
              <a:ea typeface="+mn-ea"/>
              <a:cs typeface="+mn-cs"/>
            </a:rPr>
            <a:t>Online complaint submission</a:t>
          </a:r>
          <a:endParaRPr lang="en-GB" sz="2200" b="1" kern="1200" dirty="0">
            <a:solidFill>
              <a:schemeClr val="accent1"/>
            </a:solidFill>
            <a:latin typeface="+mn-lt"/>
            <a:ea typeface="+mn-ea"/>
            <a:cs typeface="+mn-cs"/>
          </a:endParaRPr>
        </a:p>
        <a:p>
          <a:pPr marL="0" marR="0" lvl="1" indent="0" algn="l" defTabSz="914400" eaLnBrk="1" fontAlgn="auto" latinLnBrk="0" hangingPunct="1">
            <a:lnSpc>
              <a:spcPct val="100000"/>
            </a:lnSpc>
            <a:spcBef>
              <a:spcPct val="0"/>
            </a:spcBef>
            <a:spcAft>
              <a:spcPts val="0"/>
            </a:spcAft>
            <a:buClrTx/>
            <a:buSzTx/>
            <a:buFont typeface="Arial" panose="020B0604020202020204" pitchFamily="34" charset="0"/>
            <a:buNone/>
            <a:tabLst/>
            <a:defRPr/>
          </a:pPr>
          <a:r>
            <a:rPr lang="lv-LV" sz="2200" b="1" kern="1200" dirty="0">
              <a:solidFill>
                <a:schemeClr val="accent1"/>
              </a:solidFill>
              <a:latin typeface="+mn-lt"/>
              <a:ea typeface="+mn-ea"/>
              <a:cs typeface="+mn-cs"/>
            </a:rPr>
            <a:t>Online case processing</a:t>
          </a:r>
          <a:endParaRPr lang="en-GB" sz="2200" b="1" kern="1200" dirty="0">
            <a:solidFill>
              <a:schemeClr val="accent1"/>
            </a:solidFill>
            <a:latin typeface="+mn-lt"/>
            <a:ea typeface="+mn-ea"/>
            <a:cs typeface="+mn-cs"/>
          </a:endParaRPr>
        </a:p>
        <a:p>
          <a:pPr marL="0" marR="0" lvl="1" indent="0" algn="l" defTabSz="914400" eaLnBrk="1" fontAlgn="auto" latinLnBrk="0" hangingPunct="1">
            <a:lnSpc>
              <a:spcPct val="100000"/>
            </a:lnSpc>
            <a:spcBef>
              <a:spcPct val="0"/>
            </a:spcBef>
            <a:spcAft>
              <a:spcPts val="0"/>
            </a:spcAft>
            <a:buClrTx/>
            <a:buSzTx/>
            <a:buFont typeface="Arial" panose="020B0604020202020204" pitchFamily="34" charset="0"/>
            <a:buNone/>
            <a:tabLst/>
            <a:defRPr/>
          </a:pPr>
          <a:r>
            <a:rPr lang="lv-LV" sz="2200" b="1" kern="1200" dirty="0">
              <a:solidFill>
                <a:schemeClr val="accent1"/>
              </a:solidFill>
              <a:latin typeface="+mn-lt"/>
              <a:ea typeface="+mn-ea"/>
              <a:cs typeface="+mn-cs"/>
            </a:rPr>
            <a:t>Case management system</a:t>
          </a:r>
          <a:endParaRPr lang="en-GB" sz="2200" b="1" kern="1200" dirty="0">
            <a:solidFill>
              <a:schemeClr val="accent1"/>
            </a:solidFill>
            <a:latin typeface="+mn-lt"/>
            <a:ea typeface="+mn-ea"/>
            <a:cs typeface="+mn-cs"/>
          </a:endParaRPr>
        </a:p>
        <a:p>
          <a:pPr marL="0" marR="0" lvl="1" indent="0" algn="l" defTabSz="914400" eaLnBrk="1" fontAlgn="auto" latinLnBrk="0" hangingPunct="1">
            <a:lnSpc>
              <a:spcPct val="100000"/>
            </a:lnSpc>
            <a:spcBef>
              <a:spcPct val="0"/>
            </a:spcBef>
            <a:spcAft>
              <a:spcPts val="0"/>
            </a:spcAft>
            <a:buClrTx/>
            <a:buSzTx/>
            <a:buFont typeface="Arial" panose="020B0604020202020204" pitchFamily="34" charset="0"/>
            <a:buNone/>
            <a:tabLst/>
            <a:defRPr/>
          </a:pPr>
          <a:r>
            <a:rPr lang="lv-LV" sz="2200" b="1" kern="1200" dirty="0">
              <a:solidFill>
                <a:schemeClr val="accent1"/>
              </a:solidFill>
              <a:latin typeface="+mn-lt"/>
              <a:ea typeface="+mn-ea"/>
              <a:cs typeface="+mn-cs"/>
            </a:rPr>
            <a:t>Online hearings</a:t>
          </a:r>
          <a:endParaRPr lang="en-GB" sz="2200" b="1" kern="1200" dirty="0">
            <a:solidFill>
              <a:schemeClr val="accent1"/>
            </a:solidFill>
            <a:latin typeface="+mn-lt"/>
            <a:ea typeface="+mn-ea"/>
            <a:cs typeface="+mn-cs"/>
          </a:endParaRPr>
        </a:p>
        <a:p>
          <a:pPr marL="0" marR="0" lvl="1" indent="0" algn="l" defTabSz="914400" eaLnBrk="1" fontAlgn="auto" latinLnBrk="0" hangingPunct="1">
            <a:lnSpc>
              <a:spcPct val="100000"/>
            </a:lnSpc>
            <a:spcBef>
              <a:spcPct val="0"/>
            </a:spcBef>
            <a:spcAft>
              <a:spcPts val="0"/>
            </a:spcAft>
            <a:buClrTx/>
            <a:buSzTx/>
            <a:buFont typeface="Arial" panose="020B0604020202020204" pitchFamily="34" charset="0"/>
            <a:buNone/>
            <a:tabLst/>
            <a:defRPr/>
          </a:pPr>
          <a:endParaRPr lang="en-GB" sz="1900" b="1" kern="1200" dirty="0">
            <a:solidFill>
              <a:schemeClr val="accent1"/>
            </a:solidFill>
            <a:latin typeface="+mn-lt"/>
            <a:ea typeface="+mn-ea"/>
            <a:cs typeface="+mn-cs"/>
          </a:endParaRPr>
        </a:p>
      </dsp:txBody>
      <dsp:txXfrm>
        <a:off x="3188788" y="2303315"/>
        <a:ext cx="4078381" cy="1409602"/>
      </dsp:txXfrm>
    </dsp:sp>
    <dsp:sp modelId="{02C2F564-A7FE-4BE4-91F5-13A44F7E011A}">
      <dsp:nvSpPr>
        <dsp:cNvPr id="0" name=""/>
        <dsp:cNvSpPr/>
      </dsp:nvSpPr>
      <dsp:spPr>
        <a:xfrm>
          <a:off x="0" y="2067899"/>
          <a:ext cx="3188788" cy="1879470"/>
        </a:xfrm>
        <a:prstGeom prst="roundRect">
          <a:avLst/>
        </a:prstGeom>
        <a:solidFill>
          <a:srgbClr val="BCF1A1"/>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lv-LV" sz="2700" b="1" kern="1200" dirty="0">
              <a:solidFill>
                <a:schemeClr val="tx1"/>
              </a:solidFill>
              <a:latin typeface="+mn-lt"/>
              <a:ea typeface="+mn-ea"/>
              <a:cs typeface="+mn-cs"/>
            </a:rPr>
            <a:t>Supplying</a:t>
          </a:r>
          <a:r>
            <a:rPr lang="lv-LV" sz="2700" b="1" kern="1200" baseline="0" dirty="0">
              <a:solidFill>
                <a:schemeClr val="tx1"/>
              </a:solidFill>
              <a:latin typeface="+mn-lt"/>
              <a:ea typeface="+mn-ea"/>
              <a:cs typeface="+mn-cs"/>
            </a:rPr>
            <a:t> the Handbook to fully fit the digital age</a:t>
          </a:r>
          <a:endParaRPr lang="en-GB" sz="2700" b="1" kern="1200" dirty="0">
            <a:solidFill>
              <a:schemeClr val="tx1"/>
            </a:solidFill>
            <a:latin typeface="+mn-lt"/>
            <a:ea typeface="+mn-ea"/>
            <a:cs typeface="+mn-cs"/>
          </a:endParaRPr>
        </a:p>
      </dsp:txBody>
      <dsp:txXfrm>
        <a:off x="91748" y="2159647"/>
        <a:ext cx="3005292" cy="16959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D392C3-31B2-4B17-B2B2-DC0D1919FDDF}">
      <dsp:nvSpPr>
        <dsp:cNvPr id="0" name=""/>
        <dsp:cNvSpPr/>
      </dsp:nvSpPr>
      <dsp:spPr>
        <a:xfrm rot="5400000">
          <a:off x="-370334" y="371412"/>
          <a:ext cx="2468893" cy="1728225"/>
        </a:xfrm>
        <a:prstGeom prst="chevron">
          <a:avLst/>
        </a:prstGeom>
        <a:solidFill>
          <a:srgbClr val="BCF1A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lv-LV" sz="1600" b="1" kern="1200" dirty="0">
              <a:solidFill>
                <a:schemeClr val="tx1"/>
              </a:solidFill>
            </a:rPr>
            <a:t>PROCEDURAL</a:t>
          </a:r>
          <a:r>
            <a:rPr lang="lv-LV" sz="1600" b="1" kern="1200" baseline="0" dirty="0">
              <a:solidFill>
                <a:schemeClr val="tx1"/>
              </a:solidFill>
            </a:rPr>
            <a:t> FAIRNESS AND ORAL HEARINGS</a:t>
          </a:r>
          <a:endParaRPr lang="lv-LV" sz="1600" b="1" kern="1200" dirty="0">
            <a:solidFill>
              <a:schemeClr val="tx1"/>
            </a:solidFill>
          </a:endParaRPr>
        </a:p>
      </dsp:txBody>
      <dsp:txXfrm rot="-5400000">
        <a:off x="1" y="865191"/>
        <a:ext cx="1728225" cy="740668"/>
      </dsp:txXfrm>
    </dsp:sp>
    <dsp:sp modelId="{26C7AC48-2647-4232-9735-3EAAE947EE64}">
      <dsp:nvSpPr>
        <dsp:cNvPr id="0" name=""/>
        <dsp:cNvSpPr/>
      </dsp:nvSpPr>
      <dsp:spPr>
        <a:xfrm rot="5400000">
          <a:off x="3991418" y="-2263189"/>
          <a:ext cx="1604780" cy="613116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lv-LV" sz="2400" b="1" kern="1200" dirty="0">
              <a:solidFill>
                <a:schemeClr val="tx2"/>
              </a:solidFill>
            </a:rPr>
            <a:t>Description of the concept</a:t>
          </a:r>
        </a:p>
        <a:p>
          <a:pPr marL="228600" lvl="1" indent="-228600" algn="l" defTabSz="1066800">
            <a:lnSpc>
              <a:spcPct val="90000"/>
            </a:lnSpc>
            <a:spcBef>
              <a:spcPct val="0"/>
            </a:spcBef>
            <a:spcAft>
              <a:spcPct val="15000"/>
            </a:spcAft>
            <a:buChar char="•"/>
          </a:pPr>
          <a:r>
            <a:rPr lang="lv-LV" sz="2400" b="1" kern="1200" dirty="0">
              <a:solidFill>
                <a:schemeClr val="tx2"/>
              </a:solidFill>
            </a:rPr>
            <a:t>Rights that it covers</a:t>
          </a:r>
        </a:p>
      </dsp:txBody>
      <dsp:txXfrm rot="-5400000">
        <a:off x="1728226" y="78342"/>
        <a:ext cx="6052827" cy="1448102"/>
      </dsp:txXfrm>
    </dsp:sp>
    <dsp:sp modelId="{38766858-080D-4098-9D8B-AD87C18C5887}">
      <dsp:nvSpPr>
        <dsp:cNvPr id="0" name=""/>
        <dsp:cNvSpPr/>
      </dsp:nvSpPr>
      <dsp:spPr>
        <a:xfrm rot="5400000">
          <a:off x="-370334" y="2556249"/>
          <a:ext cx="2468893" cy="1728225"/>
        </a:xfrm>
        <a:prstGeom prst="chevron">
          <a:avLst/>
        </a:prstGeom>
        <a:solidFill>
          <a:srgbClr val="BCF1A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lv-LV" sz="1600" b="1" u="none" kern="1200" dirty="0">
              <a:solidFill>
                <a:schemeClr val="tx1"/>
              </a:solidFill>
            </a:rPr>
            <a:t>MANAGING CONFLICTS OF INTEREST</a:t>
          </a:r>
        </a:p>
      </dsp:txBody>
      <dsp:txXfrm rot="-5400000">
        <a:off x="1" y="3050028"/>
        <a:ext cx="1728225" cy="740668"/>
      </dsp:txXfrm>
    </dsp:sp>
    <dsp:sp modelId="{BE14DA51-0C91-448C-855B-3DDA0CAAFF97}">
      <dsp:nvSpPr>
        <dsp:cNvPr id="0" name=""/>
        <dsp:cNvSpPr/>
      </dsp:nvSpPr>
      <dsp:spPr>
        <a:xfrm rot="5400000">
          <a:off x="3991418" y="-77277"/>
          <a:ext cx="1604780" cy="613116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lv-LV" sz="2200" b="1" kern="1200" dirty="0">
              <a:solidFill>
                <a:schemeClr val="tx2"/>
              </a:solidFill>
            </a:rPr>
            <a:t>Types</a:t>
          </a:r>
          <a:r>
            <a:rPr lang="lv-LV" sz="2200" b="1" kern="1200" baseline="0" dirty="0">
              <a:solidFill>
                <a:schemeClr val="tx2"/>
              </a:solidFill>
            </a:rPr>
            <a:t> of conflicts of interest</a:t>
          </a:r>
          <a:endParaRPr lang="lv-LV" sz="2200" b="1" kern="1200" dirty="0">
            <a:solidFill>
              <a:schemeClr val="tx2"/>
            </a:solidFill>
          </a:endParaRPr>
        </a:p>
        <a:p>
          <a:pPr marL="228600" lvl="1" indent="-228600" algn="l" defTabSz="977900">
            <a:lnSpc>
              <a:spcPct val="90000"/>
            </a:lnSpc>
            <a:spcBef>
              <a:spcPct val="0"/>
            </a:spcBef>
            <a:spcAft>
              <a:spcPct val="15000"/>
            </a:spcAft>
            <a:buChar char="•"/>
          </a:pPr>
          <a:r>
            <a:rPr lang="lv-LV" sz="2200" b="1" kern="1200" dirty="0">
              <a:solidFill>
                <a:schemeClr val="tx2"/>
              </a:solidFill>
            </a:rPr>
            <a:t>Types of private interest </a:t>
          </a:r>
        </a:p>
        <a:p>
          <a:pPr marL="228600" lvl="1" indent="-228600" algn="l" defTabSz="977900">
            <a:lnSpc>
              <a:spcPct val="90000"/>
            </a:lnSpc>
            <a:spcBef>
              <a:spcPct val="0"/>
            </a:spcBef>
            <a:spcAft>
              <a:spcPct val="15000"/>
            </a:spcAft>
            <a:buChar char="•"/>
          </a:pPr>
          <a:r>
            <a:rPr lang="lv-LV" sz="2200" b="1" kern="1200" dirty="0">
              <a:solidFill>
                <a:schemeClr val="tx2"/>
              </a:solidFill>
            </a:rPr>
            <a:t>How to manage conflicts of interest</a:t>
          </a:r>
        </a:p>
        <a:p>
          <a:pPr marL="228600" lvl="1" indent="-228600" algn="l" defTabSz="977900">
            <a:lnSpc>
              <a:spcPct val="90000"/>
            </a:lnSpc>
            <a:spcBef>
              <a:spcPct val="0"/>
            </a:spcBef>
            <a:spcAft>
              <a:spcPct val="15000"/>
            </a:spcAft>
            <a:buChar char="•"/>
          </a:pPr>
          <a:endParaRPr lang="lv-LV" sz="2200" b="1" kern="1200" dirty="0">
            <a:solidFill>
              <a:schemeClr val="tx2"/>
            </a:solidFill>
          </a:endParaRPr>
        </a:p>
      </dsp:txBody>
      <dsp:txXfrm rot="-5400000">
        <a:off x="1728226" y="2264254"/>
        <a:ext cx="6052827" cy="14481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D392C3-31B2-4B17-B2B2-DC0D1919FDDF}">
      <dsp:nvSpPr>
        <dsp:cNvPr id="0" name=""/>
        <dsp:cNvSpPr/>
      </dsp:nvSpPr>
      <dsp:spPr>
        <a:xfrm rot="5400000">
          <a:off x="-369972" y="373323"/>
          <a:ext cx="2466482" cy="1726537"/>
        </a:xfrm>
        <a:prstGeom prst="chevron">
          <a:avLst/>
        </a:prstGeom>
        <a:solidFill>
          <a:srgbClr val="BCF1A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lv-LV" sz="1800" b="1" kern="1200" dirty="0">
              <a:solidFill>
                <a:schemeClr val="tx1"/>
              </a:solidFill>
            </a:rPr>
            <a:t>DEALING</a:t>
          </a:r>
          <a:r>
            <a:rPr lang="lv-LV" sz="1800" b="1" kern="1200" baseline="0" dirty="0">
              <a:solidFill>
                <a:schemeClr val="tx1"/>
              </a:solidFill>
            </a:rPr>
            <a:t> WITH EVIDENCE</a:t>
          </a:r>
          <a:endParaRPr lang="lv-LV" sz="1800" b="1" kern="1200" dirty="0">
            <a:solidFill>
              <a:schemeClr val="tx1"/>
            </a:solidFill>
          </a:endParaRPr>
        </a:p>
      </dsp:txBody>
      <dsp:txXfrm rot="-5400000">
        <a:off x="1" y="866620"/>
        <a:ext cx="1726537" cy="739945"/>
      </dsp:txXfrm>
    </dsp:sp>
    <dsp:sp modelId="{26C7AC48-2647-4232-9735-3EAAE947EE64}">
      <dsp:nvSpPr>
        <dsp:cNvPr id="0" name=""/>
        <dsp:cNvSpPr/>
      </dsp:nvSpPr>
      <dsp:spPr>
        <a:xfrm rot="5400000">
          <a:off x="3991358" y="-2262543"/>
          <a:ext cx="1603213" cy="613285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endParaRPr lang="lv-LV" sz="2000" b="1" kern="1200" dirty="0">
            <a:solidFill>
              <a:schemeClr val="tx2"/>
            </a:solidFill>
          </a:endParaRPr>
        </a:p>
        <a:p>
          <a:pPr marL="228600" lvl="1" indent="-228600" algn="l" defTabSz="889000">
            <a:lnSpc>
              <a:spcPct val="90000"/>
            </a:lnSpc>
            <a:spcBef>
              <a:spcPct val="0"/>
            </a:spcBef>
            <a:spcAft>
              <a:spcPct val="15000"/>
            </a:spcAft>
            <a:buChar char="•"/>
          </a:pPr>
          <a:endParaRPr lang="lv-LV" sz="2000" b="1" kern="1200" dirty="0">
            <a:solidFill>
              <a:schemeClr val="tx2"/>
            </a:solidFill>
          </a:endParaRPr>
        </a:p>
        <a:p>
          <a:pPr marL="228600" lvl="1" indent="-228600" algn="l" defTabSz="889000">
            <a:lnSpc>
              <a:spcPct val="90000"/>
            </a:lnSpc>
            <a:spcBef>
              <a:spcPct val="0"/>
            </a:spcBef>
            <a:spcAft>
              <a:spcPct val="15000"/>
            </a:spcAft>
            <a:buChar char="•"/>
          </a:pPr>
          <a:endParaRPr lang="lv-LV" sz="2000" b="1" kern="1200" dirty="0">
            <a:solidFill>
              <a:schemeClr val="tx2"/>
            </a:solidFill>
          </a:endParaRPr>
        </a:p>
        <a:p>
          <a:pPr marL="228600" lvl="1" indent="-228600" algn="l" defTabSz="889000">
            <a:lnSpc>
              <a:spcPct val="90000"/>
            </a:lnSpc>
            <a:spcBef>
              <a:spcPct val="0"/>
            </a:spcBef>
            <a:spcAft>
              <a:spcPct val="15000"/>
            </a:spcAft>
            <a:buChar char="•"/>
          </a:pPr>
          <a:r>
            <a:rPr lang="lv-LV" sz="2000" b="1" kern="1200" dirty="0">
              <a:solidFill>
                <a:schemeClr val="tx2"/>
              </a:solidFill>
            </a:rPr>
            <a:t>Role and nature of evidence</a:t>
          </a:r>
        </a:p>
        <a:p>
          <a:pPr marL="228600" lvl="1" indent="-228600" algn="l" defTabSz="889000">
            <a:lnSpc>
              <a:spcPct val="90000"/>
            </a:lnSpc>
            <a:spcBef>
              <a:spcPct val="0"/>
            </a:spcBef>
            <a:spcAft>
              <a:spcPct val="15000"/>
            </a:spcAft>
            <a:buChar char="•"/>
          </a:pPr>
          <a:r>
            <a:rPr lang="lv-LV" sz="2000" b="1" kern="1200" dirty="0">
              <a:solidFill>
                <a:schemeClr val="tx2"/>
              </a:solidFill>
            </a:rPr>
            <a:t>Types of evidence</a:t>
          </a:r>
        </a:p>
        <a:p>
          <a:pPr marL="228600" lvl="1" indent="-228600" algn="l" defTabSz="889000">
            <a:lnSpc>
              <a:spcPct val="90000"/>
            </a:lnSpc>
            <a:spcBef>
              <a:spcPct val="0"/>
            </a:spcBef>
            <a:spcAft>
              <a:spcPct val="15000"/>
            </a:spcAft>
            <a:buChar char="•"/>
          </a:pPr>
          <a:r>
            <a:rPr lang="lv-LV" sz="2000" b="1" kern="1200" dirty="0">
              <a:solidFill>
                <a:schemeClr val="tx2"/>
              </a:solidFill>
            </a:rPr>
            <a:t>Obtaining, disclosing and admitting the evidence</a:t>
          </a:r>
        </a:p>
        <a:p>
          <a:pPr marL="228600" lvl="1" indent="-228600" algn="l" defTabSz="889000">
            <a:lnSpc>
              <a:spcPct val="90000"/>
            </a:lnSpc>
            <a:spcBef>
              <a:spcPct val="0"/>
            </a:spcBef>
            <a:spcAft>
              <a:spcPct val="15000"/>
            </a:spcAft>
            <a:buChar char="•"/>
          </a:pPr>
          <a:r>
            <a:rPr lang="lv-LV" sz="2000" b="1" kern="1200" dirty="0">
              <a:solidFill>
                <a:schemeClr val="tx2"/>
              </a:solidFill>
            </a:rPr>
            <a:t>Burden of proof</a:t>
          </a:r>
        </a:p>
        <a:p>
          <a:pPr marL="228600" lvl="1" indent="-228600" algn="l" defTabSz="889000">
            <a:lnSpc>
              <a:spcPct val="90000"/>
            </a:lnSpc>
            <a:spcBef>
              <a:spcPct val="0"/>
            </a:spcBef>
            <a:spcAft>
              <a:spcPct val="15000"/>
            </a:spcAft>
            <a:buChar char="•"/>
          </a:pPr>
          <a:endParaRPr lang="lv-LV" sz="2000" b="1" kern="1200" dirty="0">
            <a:solidFill>
              <a:schemeClr val="tx2"/>
            </a:solidFill>
          </a:endParaRPr>
        </a:p>
        <a:p>
          <a:pPr marL="285750" lvl="1" indent="-285750" algn="l" defTabSz="1466850">
            <a:lnSpc>
              <a:spcPct val="90000"/>
            </a:lnSpc>
            <a:spcBef>
              <a:spcPct val="0"/>
            </a:spcBef>
            <a:spcAft>
              <a:spcPct val="15000"/>
            </a:spcAft>
            <a:buChar char="•"/>
          </a:pPr>
          <a:endParaRPr lang="lv-LV" sz="3300" b="1" kern="1200" dirty="0">
            <a:solidFill>
              <a:schemeClr val="tx2"/>
            </a:solidFill>
          </a:endParaRPr>
        </a:p>
      </dsp:txBody>
      <dsp:txXfrm rot="-5400000">
        <a:off x="1726538" y="80539"/>
        <a:ext cx="6054592" cy="1446689"/>
      </dsp:txXfrm>
    </dsp:sp>
    <dsp:sp modelId="{38766858-080D-4098-9D8B-AD87C18C5887}">
      <dsp:nvSpPr>
        <dsp:cNvPr id="0" name=""/>
        <dsp:cNvSpPr/>
      </dsp:nvSpPr>
      <dsp:spPr>
        <a:xfrm rot="5400000">
          <a:off x="-369972" y="2556026"/>
          <a:ext cx="2466482" cy="1726537"/>
        </a:xfrm>
        <a:prstGeom prst="chevron">
          <a:avLst/>
        </a:prstGeom>
        <a:solidFill>
          <a:srgbClr val="BCF1A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lv-LV" sz="1800" b="1" u="none" kern="1200" dirty="0">
              <a:solidFill>
                <a:schemeClr val="tx1"/>
              </a:solidFill>
            </a:rPr>
            <a:t>PROTECTING CONFIDENTIAL INFORMATION</a:t>
          </a:r>
        </a:p>
      </dsp:txBody>
      <dsp:txXfrm rot="-5400000">
        <a:off x="1" y="3049323"/>
        <a:ext cx="1726537" cy="739945"/>
      </dsp:txXfrm>
    </dsp:sp>
    <dsp:sp modelId="{BE14DA51-0C91-448C-855B-3DDA0CAAFF97}">
      <dsp:nvSpPr>
        <dsp:cNvPr id="0" name=""/>
        <dsp:cNvSpPr/>
      </dsp:nvSpPr>
      <dsp:spPr>
        <a:xfrm rot="5400000">
          <a:off x="3991358" y="-78765"/>
          <a:ext cx="1603213" cy="613285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lv-LV" sz="2000" b="1" kern="1200" dirty="0">
              <a:solidFill>
                <a:schemeClr val="tx2"/>
              </a:solidFill>
            </a:rPr>
            <a:t>Definition and understanding</a:t>
          </a:r>
        </a:p>
        <a:p>
          <a:pPr marL="228600" lvl="1" indent="-228600" algn="l" defTabSz="889000">
            <a:lnSpc>
              <a:spcPct val="90000"/>
            </a:lnSpc>
            <a:spcBef>
              <a:spcPct val="0"/>
            </a:spcBef>
            <a:spcAft>
              <a:spcPct val="15000"/>
            </a:spcAft>
            <a:buChar char="•"/>
          </a:pPr>
          <a:r>
            <a:rPr lang="lv-LV" sz="2000" b="1" kern="1200" dirty="0">
              <a:solidFill>
                <a:schemeClr val="tx2"/>
              </a:solidFill>
            </a:rPr>
            <a:t>Examples</a:t>
          </a:r>
        </a:p>
        <a:p>
          <a:pPr marL="228600" lvl="1" indent="-228600" algn="l" defTabSz="889000">
            <a:lnSpc>
              <a:spcPct val="90000"/>
            </a:lnSpc>
            <a:spcBef>
              <a:spcPct val="0"/>
            </a:spcBef>
            <a:spcAft>
              <a:spcPct val="15000"/>
            </a:spcAft>
            <a:buChar char="•"/>
          </a:pPr>
          <a:r>
            <a:rPr lang="lv-LV" sz="2000" b="1" kern="1200" dirty="0">
              <a:solidFill>
                <a:schemeClr val="tx2"/>
              </a:solidFill>
            </a:rPr>
            <a:t>Access to confidential information</a:t>
          </a:r>
        </a:p>
        <a:p>
          <a:pPr marL="228600" lvl="1" indent="-228600" algn="l" defTabSz="889000">
            <a:lnSpc>
              <a:spcPct val="90000"/>
            </a:lnSpc>
            <a:spcBef>
              <a:spcPct val="0"/>
            </a:spcBef>
            <a:spcAft>
              <a:spcPct val="15000"/>
            </a:spcAft>
            <a:buChar char="•"/>
          </a:pPr>
          <a:r>
            <a:rPr lang="lv-LV" sz="2000" b="1" kern="1200" dirty="0">
              <a:solidFill>
                <a:schemeClr val="tx2"/>
              </a:solidFill>
            </a:rPr>
            <a:t>Information security</a:t>
          </a:r>
        </a:p>
      </dsp:txBody>
      <dsp:txXfrm rot="-5400000">
        <a:off x="1726538" y="2264317"/>
        <a:ext cx="6054592" cy="144668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D392C3-31B2-4B17-B2B2-DC0D1919FDDF}">
      <dsp:nvSpPr>
        <dsp:cNvPr id="0" name=""/>
        <dsp:cNvSpPr/>
      </dsp:nvSpPr>
      <dsp:spPr>
        <a:xfrm rot="5400000">
          <a:off x="-369972" y="373323"/>
          <a:ext cx="2466482" cy="1726537"/>
        </a:xfrm>
        <a:prstGeom prst="chevron">
          <a:avLst/>
        </a:prstGeom>
        <a:solidFill>
          <a:srgbClr val="BCF1A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lv-LV" sz="1800" b="1" kern="1200" dirty="0">
              <a:solidFill>
                <a:schemeClr val="tx1"/>
              </a:solidFill>
            </a:rPr>
            <a:t>AVAILABLE REMEDIES</a:t>
          </a:r>
        </a:p>
      </dsp:txBody>
      <dsp:txXfrm rot="-5400000">
        <a:off x="1" y="866620"/>
        <a:ext cx="1726537" cy="739945"/>
      </dsp:txXfrm>
    </dsp:sp>
    <dsp:sp modelId="{26C7AC48-2647-4232-9735-3EAAE947EE64}">
      <dsp:nvSpPr>
        <dsp:cNvPr id="0" name=""/>
        <dsp:cNvSpPr/>
      </dsp:nvSpPr>
      <dsp:spPr>
        <a:xfrm rot="5400000">
          <a:off x="3991358" y="-2262543"/>
          <a:ext cx="1603213" cy="613285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endParaRPr lang="lv-LV" sz="2000" b="1" kern="1200" dirty="0">
            <a:solidFill>
              <a:schemeClr val="tx2"/>
            </a:solidFill>
          </a:endParaRPr>
        </a:p>
        <a:p>
          <a:pPr marL="228600" lvl="1" indent="-228600" algn="l" defTabSz="889000">
            <a:lnSpc>
              <a:spcPct val="90000"/>
            </a:lnSpc>
            <a:spcBef>
              <a:spcPct val="0"/>
            </a:spcBef>
            <a:spcAft>
              <a:spcPct val="15000"/>
            </a:spcAft>
            <a:buChar char="•"/>
          </a:pPr>
          <a:endParaRPr lang="lv-LV" sz="2000" b="1" kern="1200" dirty="0">
            <a:solidFill>
              <a:schemeClr val="tx2"/>
            </a:solidFill>
          </a:endParaRPr>
        </a:p>
        <a:p>
          <a:pPr marL="228600" lvl="1" indent="-228600" algn="l" defTabSz="889000">
            <a:lnSpc>
              <a:spcPct val="90000"/>
            </a:lnSpc>
            <a:spcBef>
              <a:spcPct val="0"/>
            </a:spcBef>
            <a:spcAft>
              <a:spcPct val="15000"/>
            </a:spcAft>
            <a:buChar char="•"/>
          </a:pPr>
          <a:r>
            <a:rPr lang="lv-LV" sz="2000" b="1" kern="1200" dirty="0">
              <a:solidFill>
                <a:schemeClr val="tx2"/>
              </a:solidFill>
            </a:rPr>
            <a:t>Interim measures</a:t>
          </a:r>
        </a:p>
        <a:p>
          <a:pPr marL="228600" lvl="1" indent="-228600" algn="l" defTabSz="889000">
            <a:lnSpc>
              <a:spcPct val="90000"/>
            </a:lnSpc>
            <a:spcBef>
              <a:spcPct val="0"/>
            </a:spcBef>
            <a:spcAft>
              <a:spcPct val="15000"/>
            </a:spcAft>
            <a:buChar char="•"/>
          </a:pPr>
          <a:r>
            <a:rPr lang="lv-LV" sz="2000" b="1" kern="1200" dirty="0">
              <a:solidFill>
                <a:schemeClr val="tx2"/>
              </a:solidFill>
            </a:rPr>
            <a:t>Standstill period</a:t>
          </a:r>
        </a:p>
        <a:p>
          <a:pPr marL="228600" lvl="1" indent="-228600" algn="l" defTabSz="889000">
            <a:lnSpc>
              <a:spcPct val="90000"/>
            </a:lnSpc>
            <a:spcBef>
              <a:spcPct val="0"/>
            </a:spcBef>
            <a:spcAft>
              <a:spcPct val="15000"/>
            </a:spcAft>
            <a:buChar char="•"/>
          </a:pPr>
          <a:r>
            <a:rPr lang="lv-LV" sz="2000" b="1" kern="1200" dirty="0">
              <a:solidFill>
                <a:schemeClr val="tx2"/>
              </a:solidFill>
            </a:rPr>
            <a:t>Set-aside</a:t>
          </a:r>
        </a:p>
        <a:p>
          <a:pPr marL="228600" lvl="1" indent="-228600" algn="l" defTabSz="889000">
            <a:lnSpc>
              <a:spcPct val="90000"/>
            </a:lnSpc>
            <a:spcBef>
              <a:spcPct val="0"/>
            </a:spcBef>
            <a:spcAft>
              <a:spcPct val="15000"/>
            </a:spcAft>
            <a:buChar char="•"/>
          </a:pPr>
          <a:r>
            <a:rPr lang="lv-LV" sz="2000" b="1" kern="1200" dirty="0">
              <a:solidFill>
                <a:schemeClr val="tx2"/>
              </a:solidFill>
            </a:rPr>
            <a:t>Contractual inefectiveness</a:t>
          </a:r>
        </a:p>
        <a:p>
          <a:pPr marL="228600" lvl="1" indent="-228600" algn="l" defTabSz="889000">
            <a:lnSpc>
              <a:spcPct val="90000"/>
            </a:lnSpc>
            <a:spcBef>
              <a:spcPct val="0"/>
            </a:spcBef>
            <a:spcAft>
              <a:spcPct val="15000"/>
            </a:spcAft>
            <a:buChar char="•"/>
          </a:pPr>
          <a:r>
            <a:rPr lang="lv-LV" sz="2000" b="1" kern="1200" dirty="0">
              <a:solidFill>
                <a:schemeClr val="tx2"/>
              </a:solidFill>
            </a:rPr>
            <a:t>Damages</a:t>
          </a:r>
        </a:p>
        <a:p>
          <a:pPr marL="285750" lvl="1" indent="-285750" algn="l" defTabSz="2133600">
            <a:lnSpc>
              <a:spcPct val="90000"/>
            </a:lnSpc>
            <a:spcBef>
              <a:spcPct val="0"/>
            </a:spcBef>
            <a:spcAft>
              <a:spcPct val="15000"/>
            </a:spcAft>
            <a:buChar char="•"/>
          </a:pPr>
          <a:endParaRPr lang="lv-LV" sz="4800" b="1" kern="1200" dirty="0">
            <a:solidFill>
              <a:schemeClr val="tx2"/>
            </a:solidFill>
          </a:endParaRPr>
        </a:p>
      </dsp:txBody>
      <dsp:txXfrm rot="-5400000">
        <a:off x="1726538" y="80539"/>
        <a:ext cx="6054592" cy="1446689"/>
      </dsp:txXfrm>
    </dsp:sp>
    <dsp:sp modelId="{38766858-080D-4098-9D8B-AD87C18C5887}">
      <dsp:nvSpPr>
        <dsp:cNvPr id="0" name=""/>
        <dsp:cNvSpPr/>
      </dsp:nvSpPr>
      <dsp:spPr>
        <a:xfrm rot="5400000">
          <a:off x="-369972" y="2556026"/>
          <a:ext cx="2466482" cy="1726537"/>
        </a:xfrm>
        <a:prstGeom prst="chevron">
          <a:avLst/>
        </a:prstGeom>
        <a:solidFill>
          <a:srgbClr val="BCF1A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lv-LV" sz="1800" b="1" u="none" kern="1200" dirty="0">
              <a:solidFill>
                <a:schemeClr val="tx1"/>
              </a:solidFill>
            </a:rPr>
            <a:t>EXERCISING THE DISCRETION</a:t>
          </a:r>
        </a:p>
      </dsp:txBody>
      <dsp:txXfrm rot="-5400000">
        <a:off x="1" y="3049323"/>
        <a:ext cx="1726537" cy="739945"/>
      </dsp:txXfrm>
    </dsp:sp>
    <dsp:sp modelId="{BE14DA51-0C91-448C-855B-3DDA0CAAFF97}">
      <dsp:nvSpPr>
        <dsp:cNvPr id="0" name=""/>
        <dsp:cNvSpPr/>
      </dsp:nvSpPr>
      <dsp:spPr>
        <a:xfrm rot="5400000">
          <a:off x="3991358" y="-78765"/>
          <a:ext cx="1603213" cy="613285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lv-LV" sz="2000" b="1" kern="1200" dirty="0">
              <a:solidFill>
                <a:schemeClr val="tx2"/>
              </a:solidFill>
            </a:rPr>
            <a:t>Definition of the concept</a:t>
          </a:r>
        </a:p>
        <a:p>
          <a:pPr marL="228600" lvl="1" indent="-228600" algn="l" defTabSz="889000">
            <a:lnSpc>
              <a:spcPct val="90000"/>
            </a:lnSpc>
            <a:spcBef>
              <a:spcPct val="0"/>
            </a:spcBef>
            <a:spcAft>
              <a:spcPct val="15000"/>
            </a:spcAft>
            <a:buChar char="•"/>
          </a:pPr>
          <a:r>
            <a:rPr lang="lv-LV" sz="2000" b="1" kern="1200" dirty="0">
              <a:solidFill>
                <a:schemeClr val="tx2"/>
              </a:solidFill>
            </a:rPr>
            <a:t>How to apply discretion</a:t>
          </a:r>
        </a:p>
        <a:p>
          <a:pPr marL="228600" lvl="1" indent="-228600" algn="l" defTabSz="889000">
            <a:lnSpc>
              <a:spcPct val="90000"/>
            </a:lnSpc>
            <a:spcBef>
              <a:spcPct val="0"/>
            </a:spcBef>
            <a:spcAft>
              <a:spcPct val="15000"/>
            </a:spcAft>
            <a:buChar char="•"/>
          </a:pPr>
          <a:r>
            <a:rPr lang="lv-LV" sz="2000" b="1" kern="1200" dirty="0">
              <a:solidFill>
                <a:schemeClr val="tx2"/>
              </a:solidFill>
            </a:rPr>
            <a:t>Steps for exercising discretion</a:t>
          </a:r>
        </a:p>
        <a:p>
          <a:pPr marL="228600" lvl="1" indent="-228600" algn="l" defTabSz="889000">
            <a:lnSpc>
              <a:spcPct val="90000"/>
            </a:lnSpc>
            <a:spcBef>
              <a:spcPct val="0"/>
            </a:spcBef>
            <a:spcAft>
              <a:spcPct val="15000"/>
            </a:spcAft>
            <a:buChar char="•"/>
          </a:pPr>
          <a:r>
            <a:rPr lang="lv-LV" sz="2000" b="1" kern="1200" dirty="0">
              <a:solidFill>
                <a:schemeClr val="tx2"/>
              </a:solidFill>
            </a:rPr>
            <a:t>Discretion in practical situations</a:t>
          </a:r>
        </a:p>
      </dsp:txBody>
      <dsp:txXfrm rot="-5400000">
        <a:off x="1726538" y="2264317"/>
        <a:ext cx="6054592" cy="14466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D392C3-31B2-4B17-B2B2-DC0D1919FDDF}">
      <dsp:nvSpPr>
        <dsp:cNvPr id="0" name=""/>
        <dsp:cNvSpPr/>
      </dsp:nvSpPr>
      <dsp:spPr>
        <a:xfrm rot="5400000">
          <a:off x="-369972" y="373323"/>
          <a:ext cx="2466482" cy="1726537"/>
        </a:xfrm>
        <a:prstGeom prst="chevron">
          <a:avLst/>
        </a:prstGeom>
        <a:solidFill>
          <a:srgbClr val="BCF1A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lv-LV" sz="1800" b="1" kern="1200" dirty="0">
              <a:solidFill>
                <a:schemeClr val="tx1"/>
              </a:solidFill>
            </a:rPr>
            <a:t>WRITING</a:t>
          </a:r>
          <a:r>
            <a:rPr lang="lv-LV" sz="1800" b="1" kern="1200" baseline="0" dirty="0">
              <a:solidFill>
                <a:schemeClr val="tx1"/>
              </a:solidFill>
            </a:rPr>
            <a:t> DECISIONS</a:t>
          </a:r>
          <a:endParaRPr lang="lv-LV" sz="1800" b="1" kern="1200" dirty="0">
            <a:solidFill>
              <a:schemeClr val="tx1"/>
            </a:solidFill>
          </a:endParaRPr>
        </a:p>
      </dsp:txBody>
      <dsp:txXfrm rot="-5400000">
        <a:off x="1" y="866620"/>
        <a:ext cx="1726537" cy="739945"/>
      </dsp:txXfrm>
    </dsp:sp>
    <dsp:sp modelId="{26C7AC48-2647-4232-9735-3EAAE947EE64}">
      <dsp:nvSpPr>
        <dsp:cNvPr id="0" name=""/>
        <dsp:cNvSpPr/>
      </dsp:nvSpPr>
      <dsp:spPr>
        <a:xfrm rot="5400000">
          <a:off x="3991358" y="-2262543"/>
          <a:ext cx="1603213" cy="613285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endParaRPr lang="lv-LV" sz="2000" b="1" kern="1200" dirty="0">
            <a:solidFill>
              <a:schemeClr val="tx2"/>
            </a:solidFill>
          </a:endParaRPr>
        </a:p>
        <a:p>
          <a:pPr marL="228600" lvl="1" indent="-228600" algn="l" defTabSz="889000">
            <a:lnSpc>
              <a:spcPct val="90000"/>
            </a:lnSpc>
            <a:spcBef>
              <a:spcPct val="0"/>
            </a:spcBef>
            <a:spcAft>
              <a:spcPct val="15000"/>
            </a:spcAft>
            <a:buChar char="•"/>
          </a:pPr>
          <a:endParaRPr lang="lv-LV" sz="2000" b="1" kern="1200" dirty="0">
            <a:solidFill>
              <a:schemeClr val="tx2"/>
            </a:solidFill>
          </a:endParaRPr>
        </a:p>
        <a:p>
          <a:pPr marL="228600" lvl="1" indent="-228600" algn="l" defTabSz="977900">
            <a:lnSpc>
              <a:spcPct val="90000"/>
            </a:lnSpc>
            <a:spcBef>
              <a:spcPct val="0"/>
            </a:spcBef>
            <a:spcAft>
              <a:spcPct val="15000"/>
            </a:spcAft>
            <a:buChar char="•"/>
          </a:pPr>
          <a:r>
            <a:rPr lang="lv-LV" sz="2200" b="1" kern="1200" dirty="0">
              <a:solidFill>
                <a:schemeClr val="tx2"/>
              </a:solidFill>
            </a:rPr>
            <a:t>Approach to decision writing</a:t>
          </a:r>
        </a:p>
        <a:p>
          <a:pPr marL="228600" lvl="1" indent="-228600" algn="l" defTabSz="977900">
            <a:lnSpc>
              <a:spcPct val="90000"/>
            </a:lnSpc>
            <a:spcBef>
              <a:spcPct val="0"/>
            </a:spcBef>
            <a:spcAft>
              <a:spcPct val="15000"/>
            </a:spcAft>
            <a:buChar char="•"/>
          </a:pPr>
          <a:r>
            <a:rPr lang="lv-LV" sz="2200" b="1" kern="1200" dirty="0">
              <a:solidFill>
                <a:schemeClr val="tx2"/>
              </a:solidFill>
            </a:rPr>
            <a:t>How should a decision be structured?</a:t>
          </a:r>
        </a:p>
        <a:p>
          <a:pPr marL="228600" lvl="1" indent="-228600" algn="l" defTabSz="977900">
            <a:lnSpc>
              <a:spcPct val="90000"/>
            </a:lnSpc>
            <a:spcBef>
              <a:spcPct val="0"/>
            </a:spcBef>
            <a:spcAft>
              <a:spcPct val="15000"/>
            </a:spcAft>
            <a:buChar char="•"/>
          </a:pPr>
          <a:r>
            <a:rPr lang="lv-LV" sz="2200" b="1" kern="1200" dirty="0">
              <a:solidFill>
                <a:schemeClr val="tx2"/>
              </a:solidFill>
            </a:rPr>
            <a:t>Style and revision</a:t>
          </a:r>
        </a:p>
        <a:p>
          <a:pPr marL="285750" lvl="1" indent="-285750" algn="l" defTabSz="2133600">
            <a:lnSpc>
              <a:spcPct val="90000"/>
            </a:lnSpc>
            <a:spcBef>
              <a:spcPct val="0"/>
            </a:spcBef>
            <a:spcAft>
              <a:spcPct val="15000"/>
            </a:spcAft>
            <a:buChar char="•"/>
          </a:pPr>
          <a:endParaRPr lang="lv-LV" sz="4800" b="1" kern="1200" dirty="0">
            <a:solidFill>
              <a:schemeClr val="tx2"/>
            </a:solidFill>
          </a:endParaRPr>
        </a:p>
      </dsp:txBody>
      <dsp:txXfrm rot="-5400000">
        <a:off x="1726538" y="80539"/>
        <a:ext cx="6054592" cy="1446689"/>
      </dsp:txXfrm>
    </dsp:sp>
    <dsp:sp modelId="{38766858-080D-4098-9D8B-AD87C18C5887}">
      <dsp:nvSpPr>
        <dsp:cNvPr id="0" name=""/>
        <dsp:cNvSpPr/>
      </dsp:nvSpPr>
      <dsp:spPr>
        <a:xfrm rot="5400000">
          <a:off x="-369972" y="2556026"/>
          <a:ext cx="2466482" cy="1726537"/>
        </a:xfrm>
        <a:prstGeom prst="chevron">
          <a:avLst/>
        </a:prstGeom>
        <a:solidFill>
          <a:srgbClr val="BCF1A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lv-LV" sz="1800" b="1" u="none" kern="1200" dirty="0">
              <a:solidFill>
                <a:schemeClr val="tx1"/>
              </a:solidFill>
            </a:rPr>
            <a:t>COUNTRY RELATED CONTENT</a:t>
          </a:r>
        </a:p>
      </dsp:txBody>
      <dsp:txXfrm rot="-5400000">
        <a:off x="1" y="3049323"/>
        <a:ext cx="1726537" cy="739945"/>
      </dsp:txXfrm>
    </dsp:sp>
    <dsp:sp modelId="{BE14DA51-0C91-448C-855B-3DDA0CAAFF97}">
      <dsp:nvSpPr>
        <dsp:cNvPr id="0" name=""/>
        <dsp:cNvSpPr/>
      </dsp:nvSpPr>
      <dsp:spPr>
        <a:xfrm rot="5400000">
          <a:off x="3991358" y="-78765"/>
          <a:ext cx="1603213" cy="613285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endParaRPr lang="lv-LV" sz="2000" b="1" kern="1200" dirty="0">
            <a:solidFill>
              <a:schemeClr val="tx2"/>
            </a:solidFill>
          </a:endParaRPr>
        </a:p>
        <a:p>
          <a:pPr marL="228600" lvl="1" indent="-228600" algn="l" defTabSz="889000">
            <a:lnSpc>
              <a:spcPct val="90000"/>
            </a:lnSpc>
            <a:spcBef>
              <a:spcPct val="0"/>
            </a:spcBef>
            <a:spcAft>
              <a:spcPct val="15000"/>
            </a:spcAft>
            <a:buChar char="•"/>
          </a:pPr>
          <a:endParaRPr lang="lv-LV" sz="2000" b="1" kern="1200" dirty="0">
            <a:solidFill>
              <a:schemeClr val="tx2"/>
            </a:solidFill>
          </a:endParaRPr>
        </a:p>
        <a:p>
          <a:pPr marL="228600" lvl="1" indent="-228600" algn="l" defTabSz="889000">
            <a:lnSpc>
              <a:spcPct val="90000"/>
            </a:lnSpc>
            <a:spcBef>
              <a:spcPct val="0"/>
            </a:spcBef>
            <a:spcAft>
              <a:spcPct val="15000"/>
            </a:spcAft>
            <a:buChar char="•"/>
          </a:pPr>
          <a:r>
            <a:rPr lang="lv-LV" sz="2000" b="1" kern="1200" dirty="0">
              <a:solidFill>
                <a:schemeClr val="tx2"/>
              </a:solidFill>
            </a:rPr>
            <a:t>References to applicable laws</a:t>
          </a:r>
        </a:p>
        <a:p>
          <a:pPr marL="228600" lvl="1" indent="-228600" algn="l" defTabSz="889000">
            <a:lnSpc>
              <a:spcPct val="90000"/>
            </a:lnSpc>
            <a:spcBef>
              <a:spcPct val="0"/>
            </a:spcBef>
            <a:spcAft>
              <a:spcPct val="15000"/>
            </a:spcAft>
            <a:buChar char="•"/>
          </a:pPr>
          <a:r>
            <a:rPr lang="lv-LV" sz="2000" b="1" kern="1200" dirty="0">
              <a:solidFill>
                <a:schemeClr val="tx2"/>
              </a:solidFill>
            </a:rPr>
            <a:t>Description of procurement review system</a:t>
          </a:r>
        </a:p>
        <a:p>
          <a:pPr marL="228600" lvl="1" indent="-228600" algn="l" defTabSz="889000">
            <a:lnSpc>
              <a:spcPct val="90000"/>
            </a:lnSpc>
            <a:spcBef>
              <a:spcPct val="0"/>
            </a:spcBef>
            <a:spcAft>
              <a:spcPct val="15000"/>
            </a:spcAft>
            <a:buChar char="•"/>
          </a:pPr>
          <a:r>
            <a:rPr lang="lv-LV" sz="2000" b="1" kern="1200" dirty="0">
              <a:solidFill>
                <a:schemeClr val="tx2"/>
              </a:solidFill>
            </a:rPr>
            <a:t>National review body</a:t>
          </a:r>
        </a:p>
        <a:p>
          <a:pPr marL="228600" lvl="1" indent="-228600" algn="l" defTabSz="889000">
            <a:lnSpc>
              <a:spcPct val="90000"/>
            </a:lnSpc>
            <a:spcBef>
              <a:spcPct val="0"/>
            </a:spcBef>
            <a:spcAft>
              <a:spcPct val="15000"/>
            </a:spcAft>
            <a:buChar char="•"/>
          </a:pPr>
          <a:r>
            <a:rPr lang="lv-LV" sz="2000" b="1" kern="1200" dirty="0">
              <a:solidFill>
                <a:schemeClr val="tx2"/>
              </a:solidFill>
            </a:rPr>
            <a:t>Description of review process</a:t>
          </a:r>
        </a:p>
        <a:p>
          <a:pPr marL="228600" lvl="1" indent="-228600" algn="l" defTabSz="889000">
            <a:lnSpc>
              <a:spcPct val="90000"/>
            </a:lnSpc>
            <a:spcBef>
              <a:spcPct val="0"/>
            </a:spcBef>
            <a:spcAft>
              <a:spcPct val="15000"/>
            </a:spcAft>
            <a:buChar char="•"/>
          </a:pPr>
          <a:endParaRPr lang="lv-LV" sz="2000" b="1" kern="1200" dirty="0">
            <a:solidFill>
              <a:schemeClr val="tx2"/>
            </a:solidFill>
          </a:endParaRPr>
        </a:p>
        <a:p>
          <a:pPr marL="228600" lvl="1" indent="-228600" algn="l" defTabSz="889000">
            <a:lnSpc>
              <a:spcPct val="90000"/>
            </a:lnSpc>
            <a:spcBef>
              <a:spcPct val="0"/>
            </a:spcBef>
            <a:spcAft>
              <a:spcPct val="15000"/>
            </a:spcAft>
            <a:buChar char="•"/>
          </a:pPr>
          <a:endParaRPr lang="lv-LV" sz="2000" b="1" kern="1200" dirty="0">
            <a:solidFill>
              <a:schemeClr val="tx2"/>
            </a:solidFill>
          </a:endParaRPr>
        </a:p>
      </dsp:txBody>
      <dsp:txXfrm rot="-5400000">
        <a:off x="1726538" y="2264317"/>
        <a:ext cx="6054592" cy="144668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3" Type="http://schemas.openxmlformats.org/officeDocument/2006/relationships/tags" Target="../tags/tag286.xml"/><Relationship Id="rId2" Type="http://schemas.openxmlformats.org/officeDocument/2006/relationships/tags" Target="../tags/tag285.xml"/><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custDataLst>
              <p:tags r:id="rId2"/>
            </p:custDataLst>
          </p:nvPr>
        </p:nvSpPr>
        <p:spPr bwMode="auto">
          <a:xfrm>
            <a:off x="0" y="0"/>
            <a:ext cx="67976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Aft>
                <a:spcPct val="0"/>
              </a:spcAft>
              <a:defRPr sz="1200">
                <a:solidFill>
                  <a:schemeClr val="tx1"/>
                </a:solidFill>
                <a:latin typeface="Arial" charset="0"/>
                <a:ea typeface="+mn-ea"/>
                <a:cs typeface="Arial" charset="0"/>
              </a:defRPr>
            </a:lvl1pPr>
          </a:lstStyle>
          <a:p>
            <a:pPr algn="ctr">
              <a:defRPr/>
            </a:pPr>
            <a:endParaRPr lang="en-US" dirty="0"/>
          </a:p>
        </p:txBody>
      </p:sp>
      <p:sp>
        <p:nvSpPr>
          <p:cNvPr id="614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Aft>
                <a:spcPct val="0"/>
              </a:spcAft>
              <a:defRPr sz="1200">
                <a:solidFill>
                  <a:schemeClr val="tx1"/>
                </a:solidFill>
                <a:latin typeface="Arial" charset="0"/>
                <a:ea typeface="+mn-ea"/>
                <a:cs typeface="Arial" charset="0"/>
              </a:defRPr>
            </a:lvl1pPr>
          </a:lstStyle>
          <a:p>
            <a:pPr>
              <a:defRPr/>
            </a:pPr>
            <a:endParaRPr lang="en-US" dirty="0">
              <a:latin typeface="Franklin Gothic Book"/>
              <a:cs typeface="Franklin Gothic Book"/>
            </a:endParaRPr>
          </a:p>
        </p:txBody>
      </p:sp>
      <p:sp>
        <p:nvSpPr>
          <p:cNvPr id="6148" name="Rectangle 4"/>
          <p:cNvSpPr>
            <a:spLocks noGrp="1" noChangeArrowheads="1"/>
          </p:cNvSpPr>
          <p:nvPr>
            <p:ph type="ftr" sz="quarter" idx="2"/>
            <p:custDataLst>
              <p:tags r:id="rId3"/>
            </p:custDataLst>
          </p:nvPr>
        </p:nvSpPr>
        <p:spPr bwMode="auto">
          <a:xfrm>
            <a:off x="0" y="9429750"/>
            <a:ext cx="67976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Aft>
                <a:spcPct val="0"/>
              </a:spcAft>
              <a:defRPr sz="1200">
                <a:solidFill>
                  <a:schemeClr val="tx1"/>
                </a:solidFill>
                <a:latin typeface="Arial" charset="0"/>
                <a:ea typeface="+mn-ea"/>
                <a:cs typeface="Arial" charset="0"/>
              </a:defRPr>
            </a:lvl1pPr>
          </a:lstStyle>
          <a:p>
            <a:pPr algn="ctr">
              <a:defRPr/>
            </a:pPr>
            <a:endParaRPr lang="en-US" dirty="0"/>
          </a:p>
        </p:txBody>
      </p:sp>
      <p:sp>
        <p:nvSpPr>
          <p:cNvPr id="6149"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solidFill>
                  <a:schemeClr val="tx1"/>
                </a:solidFill>
              </a:defRPr>
            </a:lvl1pPr>
          </a:lstStyle>
          <a:p>
            <a:fld id="{9D2012EC-129D-174F-A305-62EBE193575D}" type="slidenum">
              <a:rPr lang="en-GB">
                <a:latin typeface="Franklin Gothic Book"/>
                <a:cs typeface="Franklin Gothic Book"/>
              </a:rPr>
              <a:pPr/>
              <a:t>‹#›</a:t>
            </a:fld>
            <a:endParaRPr lang="en-GB" dirty="0">
              <a:latin typeface="Franklin Gothic Book"/>
              <a:cs typeface="Franklin Gothic Book"/>
            </a:endParaRPr>
          </a:p>
        </p:txBody>
      </p:sp>
    </p:spTree>
    <p:extLst>
      <p:ext uri="{BB962C8B-B14F-4D97-AF65-F5344CB8AC3E}">
        <p14:creationId xmlns:p14="http://schemas.microsoft.com/office/powerpoint/2010/main" val="2406125402"/>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3" Type="http://schemas.openxmlformats.org/officeDocument/2006/relationships/tags" Target="../tags/tag284.xml"/><Relationship Id="rId2" Type="http://schemas.openxmlformats.org/officeDocument/2006/relationships/tags" Target="../tags/tag283.xml"/><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custDataLst>
              <p:tags r:id="rId2"/>
            </p:custDataLst>
          </p:nvPr>
        </p:nvSpPr>
        <p:spPr bwMode="auto">
          <a:xfrm>
            <a:off x="0" y="0"/>
            <a:ext cx="67976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Aft>
                <a:spcPct val="0"/>
              </a:spcAft>
              <a:defRPr lang="en-GB"/>
            </a:lvl1pPr>
          </a:lstStyle>
          <a:p>
            <a:pPr>
              <a:defRPr/>
            </a:pPr>
            <a:endParaRPr lang="en-GB"/>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Aft>
                <a:spcPct val="0"/>
              </a:spcAft>
              <a:defRPr sz="1200">
                <a:solidFill>
                  <a:schemeClr val="tx1"/>
                </a:solidFill>
                <a:latin typeface="Franklin Gothic Book"/>
                <a:ea typeface="+mn-ea"/>
                <a:cs typeface="Franklin Gothic Book"/>
              </a:defRPr>
            </a:lvl1pPr>
          </a:lstStyle>
          <a:p>
            <a:pPr>
              <a:defRPr/>
            </a:pPr>
            <a:endParaRPr lang="en-US" dirty="0"/>
          </a:p>
        </p:txBody>
      </p:sp>
      <p:sp>
        <p:nvSpPr>
          <p:cNvPr id="3994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126" name="Rectangle 6"/>
          <p:cNvSpPr>
            <a:spLocks noGrp="1" noChangeArrowheads="1"/>
          </p:cNvSpPr>
          <p:nvPr>
            <p:ph type="ftr" sz="quarter" idx="4"/>
            <p:custDataLst>
              <p:tags r:id="rId3"/>
            </p:custDataLst>
          </p:nvPr>
        </p:nvSpPr>
        <p:spPr bwMode="auto">
          <a:xfrm>
            <a:off x="0" y="9429750"/>
            <a:ext cx="67976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Aft>
                <a:spcPct val="0"/>
              </a:spcAft>
              <a:defRPr lang="en-GB"/>
            </a:lvl1pPr>
          </a:lstStyle>
          <a:p>
            <a:pPr>
              <a:defRPr/>
            </a:pPr>
            <a:endParaRPr lang="en-GB"/>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solidFill>
                  <a:schemeClr val="tx1"/>
                </a:solidFill>
                <a:latin typeface="Franklin Gothic Book"/>
                <a:cs typeface="Franklin Gothic Book"/>
              </a:defRPr>
            </a:lvl1pPr>
          </a:lstStyle>
          <a:p>
            <a:fld id="{FD575486-124C-4241-91A7-0219FEF1B1CE}" type="slidenum">
              <a:rPr lang="en-GB" smtClean="0"/>
              <a:pPr/>
              <a:t>‹#›</a:t>
            </a:fld>
            <a:endParaRPr lang="en-GB" dirty="0"/>
          </a:p>
        </p:txBody>
      </p:sp>
    </p:spTree>
    <p:extLst>
      <p:ext uri="{BB962C8B-B14F-4D97-AF65-F5344CB8AC3E}">
        <p14:creationId xmlns:p14="http://schemas.microsoft.com/office/powerpoint/2010/main" val="3334028775"/>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Franklin Gothic Book"/>
        <a:ea typeface="ＭＳ Ｐゴシック" charset="0"/>
        <a:cs typeface="Franklin Gothic Book"/>
      </a:defRPr>
    </a:lvl1pPr>
    <a:lvl2pPr marL="457200" algn="l" rtl="0" eaLnBrk="0" fontAlgn="base" hangingPunct="0">
      <a:spcBef>
        <a:spcPct val="30000"/>
      </a:spcBef>
      <a:spcAft>
        <a:spcPct val="0"/>
      </a:spcAft>
      <a:defRPr sz="1200" kern="1200">
        <a:solidFill>
          <a:schemeClr val="tx1"/>
        </a:solidFill>
        <a:latin typeface="Franklin Gothic Book"/>
        <a:ea typeface="Franklin Gothic Book"/>
        <a:cs typeface="Franklin Gothic Book"/>
      </a:defRPr>
    </a:lvl2pPr>
    <a:lvl3pPr marL="914400" algn="l" rtl="0" eaLnBrk="0" fontAlgn="base" hangingPunct="0">
      <a:spcBef>
        <a:spcPct val="30000"/>
      </a:spcBef>
      <a:spcAft>
        <a:spcPct val="0"/>
      </a:spcAft>
      <a:defRPr sz="1200" kern="1200">
        <a:solidFill>
          <a:schemeClr val="tx1"/>
        </a:solidFill>
        <a:latin typeface="Franklin Gothic Book"/>
        <a:ea typeface="Franklin Gothic Book"/>
        <a:cs typeface="Franklin Gothic Book"/>
      </a:defRPr>
    </a:lvl3pPr>
    <a:lvl4pPr marL="1371600" algn="l" rtl="0" eaLnBrk="0" fontAlgn="base" hangingPunct="0">
      <a:spcBef>
        <a:spcPct val="30000"/>
      </a:spcBef>
      <a:spcAft>
        <a:spcPct val="0"/>
      </a:spcAft>
      <a:defRPr sz="1200" kern="1200">
        <a:solidFill>
          <a:schemeClr val="tx1"/>
        </a:solidFill>
        <a:latin typeface="Franklin Gothic Book"/>
        <a:ea typeface="Franklin Gothic Book"/>
        <a:cs typeface="Franklin Gothic Book"/>
      </a:defRPr>
    </a:lvl4pPr>
    <a:lvl5pPr marL="1828800" algn="l" rtl="0" eaLnBrk="0" fontAlgn="base" hangingPunct="0">
      <a:spcBef>
        <a:spcPct val="30000"/>
      </a:spcBef>
      <a:spcAft>
        <a:spcPct val="0"/>
      </a:spcAft>
      <a:defRPr sz="1200" kern="1200">
        <a:solidFill>
          <a:schemeClr val="tx1"/>
        </a:solidFill>
        <a:latin typeface="Franklin Gothic Book"/>
        <a:ea typeface="Franklin Gothic Book"/>
        <a:cs typeface="Franklin Gothic Book"/>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288.xml"/><Relationship Id="rId1" Type="http://schemas.openxmlformats.org/officeDocument/2006/relationships/tags" Target="../tags/tag287.xml"/><Relationship Id="rId4"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hidden="1"/>
          <p:cNvSpPr>
            <a:spLocks noGrp="1"/>
          </p:cNvSpPr>
          <p:nvPr>
            <p:ph type="hdr" sz="quarter" idx="10"/>
            <p:custDataLst>
              <p:tags r:id="rId1"/>
            </p:custDataLst>
          </p:nvPr>
        </p:nvSpPr>
        <p:spPr>
          <a:xfrm>
            <a:off x="0" y="0"/>
            <a:ext cx="6797675" cy="496888"/>
          </a:xfrm>
        </p:spPr>
        <p:txBody>
          <a:bodyPr/>
          <a:lstStyle/>
          <a:p>
            <a:pPr>
              <a:defRPr/>
            </a:pPr>
            <a:endParaRPr lang="en-US" dirty="0"/>
          </a:p>
        </p:txBody>
      </p:sp>
      <p:sp>
        <p:nvSpPr>
          <p:cNvPr id="5" name="Footer Placeholder 4" hidden="1"/>
          <p:cNvSpPr>
            <a:spLocks noGrp="1"/>
          </p:cNvSpPr>
          <p:nvPr>
            <p:ph type="ftr" sz="quarter" idx="11"/>
            <p:custDataLst>
              <p:tags r:id="rId2"/>
            </p:custDataLst>
          </p:nvPr>
        </p:nvSpPr>
        <p:spPr>
          <a:xfrm>
            <a:off x="0" y="9429750"/>
            <a:ext cx="6797675" cy="496888"/>
          </a:xfrm>
        </p:spPr>
        <p:txBody>
          <a:bodyPr/>
          <a:lstStyle/>
          <a:p>
            <a:pPr>
              <a:defRPr/>
            </a:pPr>
            <a:endParaRPr lang="en-US" dirty="0"/>
          </a:p>
        </p:txBody>
      </p:sp>
      <p:sp>
        <p:nvSpPr>
          <p:cNvPr id="6" name="Slide Number Placeholder 5"/>
          <p:cNvSpPr>
            <a:spLocks noGrp="1"/>
          </p:cNvSpPr>
          <p:nvPr>
            <p:ph type="sldNum" sz="quarter" idx="12"/>
          </p:nvPr>
        </p:nvSpPr>
        <p:spPr/>
        <p:txBody>
          <a:bodyPr/>
          <a:lstStyle/>
          <a:p>
            <a:fld id="{FD575486-124C-4241-91A7-0219FEF1B1CE}" type="slidenum">
              <a:rPr lang="en-GB" smtClean="0"/>
              <a:pPr/>
              <a:t>1</a:t>
            </a:fld>
            <a:endParaRPr lang="en-GB" dirty="0"/>
          </a:p>
        </p:txBody>
      </p:sp>
    </p:spTree>
    <p:extLst>
      <p:ext uri="{BB962C8B-B14F-4D97-AF65-F5344CB8AC3E}">
        <p14:creationId xmlns:p14="http://schemas.microsoft.com/office/powerpoint/2010/main" val="7872895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0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2.xml"/></Relationships>
</file>

<file path=ppt/slideLayouts/_rels/slideLayout10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3.xml"/></Relationships>
</file>

<file path=ppt/slideLayouts/_rels/slideLayout10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4.xml"/></Relationships>
</file>

<file path=ppt/slideLayouts/_rels/slideLayout10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5.xml"/></Relationships>
</file>

<file path=ppt/slideLayouts/_rels/slideLayout10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6.xml"/></Relationships>
</file>

<file path=ppt/slideLayouts/_rels/slideLayout10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7.xml"/></Relationships>
</file>

<file path=ppt/slideLayouts/_rels/slideLayout10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8.xml"/></Relationships>
</file>

<file path=ppt/slideLayouts/_rels/slideLayout10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9.xml"/></Relationships>
</file>

<file path=ppt/slideLayouts/_rels/slideLayout10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0.xml"/></Relationships>
</file>

<file path=ppt/slideLayouts/_rels/slideLayout10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13.xml"/></Relationships>
</file>

<file path=ppt/slideLayouts/_rels/slideLayout11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14.xml"/></Relationships>
</file>

<file path=ppt/slideLayouts/_rels/slideLayout11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15.xml"/></Relationships>
</file>

<file path=ppt/slideLayouts/_rels/slideLayout11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16.xml"/></Relationships>
</file>

<file path=ppt/slideLayouts/_rels/slideLayout11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17.xml"/></Relationships>
</file>

<file path=ppt/slideLayouts/_rels/slideLayout11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18.xml"/></Relationships>
</file>

<file path=ppt/slideLayouts/_rels/slideLayout11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19.xml"/></Relationships>
</file>

<file path=ppt/slideLayouts/_rels/slideLayout11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20.xml"/></Relationships>
</file>

<file path=ppt/slideLayouts/_rels/slideLayout11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21.xml"/></Relationships>
</file>

<file path=ppt/slideLayouts/_rels/slideLayout11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2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23.xml"/></Relationships>
</file>

<file path=ppt/slideLayouts/_rels/slideLayout12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24.xml"/></Relationships>
</file>

<file path=ppt/slideLayouts/_rels/slideLayout12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25.xml"/></Relationships>
</file>

<file path=ppt/slideLayouts/_rels/slideLayout12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26.xml"/></Relationships>
</file>

<file path=ppt/slideLayouts/_rels/slideLayout1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27.xml"/></Relationships>
</file>

<file path=ppt/slideLayouts/_rels/slideLayout1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28.xml"/></Relationships>
</file>

<file path=ppt/slideLayouts/_rels/slideLayout1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29.xml"/></Relationships>
</file>

<file path=ppt/slideLayouts/_rels/slideLayout1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30.xml"/></Relationships>
</file>

<file path=ppt/slideLayouts/_rels/slideLayout1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3.xml"/><Relationship Id="rId1" Type="http://schemas.openxmlformats.org/officeDocument/2006/relationships/tags" Target="../tags/tag131.xml"/><Relationship Id="rId4" Type="http://schemas.openxmlformats.org/officeDocument/2006/relationships/image" Target="../media/image3.png"/></Relationships>
</file>

<file path=ppt/slideLayouts/_rels/slideLayout1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32.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33.xml"/></Relationships>
</file>

<file path=ppt/slideLayouts/_rels/slideLayout1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34.xml"/></Relationships>
</file>

<file path=ppt/slideLayouts/_rels/slideLayout13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35.xml"/></Relationships>
</file>

<file path=ppt/slideLayouts/_rels/slideLayout1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36.xml"/></Relationships>
</file>

<file path=ppt/slideLayouts/_rels/slideLayout13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37.xml"/></Relationships>
</file>

<file path=ppt/slideLayouts/_rels/slideLayout13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38.xml"/></Relationships>
</file>

<file path=ppt/slideLayouts/_rels/slideLayout13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39.xml"/></Relationships>
</file>

<file path=ppt/slideLayouts/_rels/slideLayout13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40.xml"/></Relationships>
</file>

<file path=ppt/slideLayouts/_rels/slideLayout13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41.xml"/></Relationships>
</file>

<file path=ppt/slideLayouts/_rels/slideLayout13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4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43.xml"/></Relationships>
</file>

<file path=ppt/slideLayouts/_rels/slideLayout14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44.xml"/></Relationships>
</file>

<file path=ppt/slideLayouts/_rels/slideLayout14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45.xml"/></Relationships>
</file>

<file path=ppt/slideLayouts/_rels/slideLayout14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46.xml"/></Relationships>
</file>

<file path=ppt/slideLayouts/_rels/slideLayout14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47.xml"/></Relationships>
</file>

<file path=ppt/slideLayouts/_rels/slideLayout14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48.xml"/></Relationships>
</file>

<file path=ppt/slideLayouts/_rels/slideLayout14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49.xml"/></Relationships>
</file>

<file path=ppt/slideLayouts/_rels/slideLayout14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50.xml"/></Relationships>
</file>

<file path=ppt/slideLayouts/_rels/slideLayout14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51.xml"/></Relationships>
</file>

<file path=ppt/slideLayouts/_rels/slideLayout14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52.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53.xml"/></Relationships>
</file>

<file path=ppt/slideLayouts/_rels/slideLayout15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54.xml"/></Relationships>
</file>

<file path=ppt/slideLayouts/_rels/slideLayout15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55.xml"/></Relationships>
</file>

<file path=ppt/slideLayouts/_rels/slideLayout15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56.xml"/></Relationships>
</file>

<file path=ppt/slideLayouts/_rels/slideLayout15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57.xml"/></Relationships>
</file>

<file path=ppt/slideLayouts/_rels/slideLayout15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58.xml"/></Relationships>
</file>

<file path=ppt/slideLayouts/_rels/slideLayout15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59.xml"/></Relationships>
</file>

<file path=ppt/slideLayouts/_rels/slideLayout15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60.xml"/></Relationships>
</file>

<file path=ppt/slideLayouts/_rels/slideLayout15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61.xml"/></Relationships>
</file>

<file path=ppt/slideLayouts/_rels/slideLayout15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62.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63.xml"/></Relationships>
</file>

<file path=ppt/slideLayouts/_rels/slideLayout16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64.xml"/></Relationships>
</file>

<file path=ppt/slideLayouts/_rels/slideLayout16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65.xml"/></Relationships>
</file>

<file path=ppt/slideLayouts/_rels/slideLayout16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66.xml"/></Relationships>
</file>

<file path=ppt/slideLayouts/_rels/slideLayout16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67.xml"/></Relationships>
</file>

<file path=ppt/slideLayouts/_rels/slideLayout16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69.xml"/></Relationships>
</file>

<file path=ppt/slideLayouts/_rels/slideLayout16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70.xml"/></Relationships>
</file>

<file path=ppt/slideLayouts/_rels/slideLayout16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71.xml"/></Relationships>
</file>

<file path=ppt/slideLayouts/_rels/slideLayout16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72.xml"/></Relationships>
</file>

<file path=ppt/slideLayouts/_rels/slideLayout16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73.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74.xml"/></Relationships>
</file>

<file path=ppt/slideLayouts/_rels/slideLayout17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75.xml"/></Relationships>
</file>

<file path=ppt/slideLayouts/_rels/slideLayout17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76.xml"/></Relationships>
</file>

<file path=ppt/slideLayouts/_rels/slideLayout17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77.xml"/></Relationships>
</file>

<file path=ppt/slideLayouts/_rels/slideLayout17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78.xml"/></Relationships>
</file>

<file path=ppt/slideLayouts/_rels/slideLayout17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79.xml"/></Relationships>
</file>

<file path=ppt/slideLayouts/_rels/slideLayout17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80.xml"/></Relationships>
</file>

<file path=ppt/slideLayouts/_rels/slideLayout17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81.xml"/></Relationships>
</file>

<file path=ppt/slideLayouts/_rels/slideLayout17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82.xml"/></Relationships>
</file>

<file path=ppt/slideLayouts/_rels/slideLayout17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83.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8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84.xml"/></Relationships>
</file>

<file path=ppt/slideLayouts/_rels/slideLayout18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85.xml"/></Relationships>
</file>

<file path=ppt/slideLayouts/_rels/slideLayout18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86.xml"/></Relationships>
</file>

<file path=ppt/slideLayouts/_rels/slideLayout18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4.xml"/><Relationship Id="rId1" Type="http://schemas.openxmlformats.org/officeDocument/2006/relationships/tags" Target="../tags/tag187.xml"/><Relationship Id="rId4" Type="http://schemas.openxmlformats.org/officeDocument/2006/relationships/image" Target="../media/image3.png"/></Relationships>
</file>

<file path=ppt/slideLayouts/_rels/slideLayout18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88.xml"/></Relationships>
</file>

<file path=ppt/slideLayouts/_rels/slideLayout18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89.xml"/></Relationships>
</file>

<file path=ppt/slideLayouts/_rels/slideLayout18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90.xml"/></Relationships>
</file>

<file path=ppt/slideLayouts/_rels/slideLayout18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91.xml"/></Relationships>
</file>

<file path=ppt/slideLayouts/_rels/slideLayout18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92.xml"/></Relationships>
</file>

<file path=ppt/slideLayouts/_rels/slideLayout18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9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3.png"/></Relationships>
</file>

<file path=ppt/slideLayouts/_rels/slideLayout19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94.xml"/></Relationships>
</file>

<file path=ppt/slideLayouts/_rels/slideLayout19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95.xml"/></Relationships>
</file>

<file path=ppt/slideLayouts/_rels/slideLayout19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96.xml"/></Relationships>
</file>

<file path=ppt/slideLayouts/_rels/slideLayout19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97.xml"/></Relationships>
</file>

<file path=ppt/slideLayouts/_rels/slideLayout19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98.xml"/></Relationships>
</file>

<file path=ppt/slideLayouts/_rels/slideLayout19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99.xml"/></Relationships>
</file>

<file path=ppt/slideLayouts/_rels/slideLayout19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00.xml"/></Relationships>
</file>

<file path=ppt/slideLayouts/_rels/slideLayout19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01.xml"/></Relationships>
</file>

<file path=ppt/slideLayouts/_rels/slideLayout19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02.xml"/></Relationships>
</file>

<file path=ppt/slideLayouts/_rels/slideLayout19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03.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0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04.xml"/></Relationships>
</file>

<file path=ppt/slideLayouts/_rels/slideLayout20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05.xml"/></Relationships>
</file>

<file path=ppt/slideLayouts/_rels/slideLayout20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06.xml"/></Relationships>
</file>

<file path=ppt/slideLayouts/_rels/slideLayout20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07.xml"/></Relationships>
</file>

<file path=ppt/slideLayouts/_rels/slideLayout20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08.xml"/></Relationships>
</file>

<file path=ppt/slideLayouts/_rels/slideLayout20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09.xml"/></Relationships>
</file>

<file path=ppt/slideLayouts/_rels/slideLayout20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10.xml"/></Relationships>
</file>

<file path=ppt/slideLayouts/_rels/slideLayout20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11.xml"/></Relationships>
</file>

<file path=ppt/slideLayouts/_rels/slideLayout20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12.xml"/></Relationships>
</file>

<file path=ppt/slideLayouts/_rels/slideLayout20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13.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1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14.xml"/></Relationships>
</file>

<file path=ppt/slideLayouts/_rels/slideLayout21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15.xml"/></Relationships>
</file>

<file path=ppt/slideLayouts/_rels/slideLayout21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16.xml"/></Relationships>
</file>

<file path=ppt/slideLayouts/_rels/slideLayout21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17.xml"/></Relationships>
</file>

<file path=ppt/slideLayouts/_rels/slideLayout21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18.xml"/></Relationships>
</file>

<file path=ppt/slideLayouts/_rels/slideLayout21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19.xml"/></Relationships>
</file>

<file path=ppt/slideLayouts/_rels/slideLayout21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20.xml"/></Relationships>
</file>

<file path=ppt/slideLayouts/_rels/slideLayout21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21.xml"/></Relationships>
</file>

<file path=ppt/slideLayouts/_rels/slideLayout21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22.xml"/></Relationships>
</file>

<file path=ppt/slideLayouts/_rels/slideLayout21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23.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2.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225.xml"/></Relationships>
</file>

<file path=ppt/slideLayouts/_rels/slideLayout223.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226.xml"/></Relationships>
</file>

<file path=ppt/slideLayouts/_rels/slideLayout224.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28.xml"/></Relationships>
</file>

<file path=ppt/slideLayouts/_rels/slideLayout225.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29.xml"/></Relationships>
</file>

<file path=ppt/slideLayouts/_rels/slideLayout226.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30.xml"/></Relationships>
</file>

<file path=ppt/slideLayouts/_rels/slideLayout227.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31.xml"/></Relationships>
</file>

<file path=ppt/slideLayouts/_rels/slideLayout228.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32.xml"/></Relationships>
</file>

<file path=ppt/slideLayouts/_rels/slideLayout229.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3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30.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34.xml"/></Relationships>
</file>

<file path=ppt/slideLayouts/_rels/slideLayout231.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35.xml"/></Relationships>
</file>

<file path=ppt/slideLayouts/_rels/slideLayout232.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36.xml"/></Relationships>
</file>

<file path=ppt/slideLayouts/_rels/slideLayout233.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37.xml"/></Relationships>
</file>

<file path=ppt/slideLayouts/_rels/slideLayout234.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38.xml"/></Relationships>
</file>

<file path=ppt/slideLayouts/_rels/slideLayout235.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39.xml"/></Relationships>
</file>

<file path=ppt/slideLayouts/_rels/slideLayout236.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40.xml"/></Relationships>
</file>

<file path=ppt/slideLayouts/_rels/slideLayout237.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41.xml"/></Relationships>
</file>

<file path=ppt/slideLayouts/_rels/slideLayout238.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42.xml"/></Relationships>
</file>

<file path=ppt/slideLayouts/_rels/slideLayout239.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43.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40.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44.xml"/></Relationships>
</file>

<file path=ppt/slideLayouts/_rels/slideLayout241.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45.xml"/></Relationships>
</file>

<file path=ppt/slideLayouts/_rels/slideLayout2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6.xml"/><Relationship Id="rId1" Type="http://schemas.openxmlformats.org/officeDocument/2006/relationships/tags" Target="../tags/tag246.xml"/><Relationship Id="rId4" Type="http://schemas.openxmlformats.org/officeDocument/2006/relationships/image" Target="../media/image3.png"/></Relationships>
</file>

<file path=ppt/slideLayouts/_rels/slideLayout243.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47.xml"/></Relationships>
</file>

<file path=ppt/slideLayouts/_rels/slideLayout244.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48.xml"/></Relationships>
</file>

<file path=ppt/slideLayouts/_rels/slideLayout245.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49.xml"/></Relationships>
</file>

<file path=ppt/slideLayouts/_rels/slideLayout246.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50.xml"/></Relationships>
</file>

<file path=ppt/slideLayouts/_rels/slideLayout247.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51.xml"/></Relationships>
</file>

<file path=ppt/slideLayouts/_rels/slideLayout248.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52.xml"/></Relationships>
</file>

<file path=ppt/slideLayouts/_rels/slideLayout249.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53.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50.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54.xml"/></Relationships>
</file>

<file path=ppt/slideLayouts/_rels/slideLayout251.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55.xml"/></Relationships>
</file>

<file path=ppt/slideLayouts/_rels/slideLayout252.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56.xml"/></Relationships>
</file>

<file path=ppt/slideLayouts/_rels/slideLayout253.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57.xml"/></Relationships>
</file>

<file path=ppt/slideLayouts/_rels/slideLayout254.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58.xml"/></Relationships>
</file>

<file path=ppt/slideLayouts/_rels/slideLayout255.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59.xml"/></Relationships>
</file>

<file path=ppt/slideLayouts/_rels/slideLayout256.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60.xml"/></Relationships>
</file>

<file path=ppt/slideLayouts/_rels/slideLayout257.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61.xml"/></Relationships>
</file>

<file path=ppt/slideLayouts/_rels/slideLayout258.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62.xml"/></Relationships>
</file>

<file path=ppt/slideLayouts/_rels/slideLayout259.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63.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60.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64.xml"/></Relationships>
</file>

<file path=ppt/slideLayouts/_rels/slideLayout261.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65.xml"/></Relationships>
</file>

<file path=ppt/slideLayouts/_rels/slideLayout262.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66.xml"/></Relationships>
</file>

<file path=ppt/slideLayouts/_rels/slideLayout263.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67.xml"/></Relationships>
</file>

<file path=ppt/slideLayouts/_rels/slideLayout264.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68.xml"/></Relationships>
</file>

<file path=ppt/slideLayouts/_rels/slideLayout265.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69.xml"/></Relationships>
</file>

<file path=ppt/slideLayouts/_rels/slideLayout266.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70.xml"/></Relationships>
</file>

<file path=ppt/slideLayouts/_rels/slideLayout267.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71.xml"/></Relationships>
</file>

<file path=ppt/slideLayouts/_rels/slideLayout268.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72.xml"/></Relationships>
</file>

<file path=ppt/slideLayouts/_rels/slideLayout269.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73.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70.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74.xml"/></Relationships>
</file>

<file path=ppt/slideLayouts/_rels/slideLayout271.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75.xml"/></Relationships>
</file>

<file path=ppt/slideLayouts/_rels/slideLayout272.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76.xml"/></Relationships>
</file>

<file path=ppt/slideLayouts/_rels/slideLayout273.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77.xml"/></Relationships>
</file>

<file path=ppt/slideLayouts/_rels/slideLayout274.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78.xml"/></Relationships>
</file>

<file path=ppt/slideLayouts/_rels/slideLayout275.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79.xml"/></Relationships>
</file>

<file path=ppt/slideLayouts/_rels/slideLayout276.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80.xml"/></Relationships>
</file>

<file path=ppt/slideLayouts/_rels/slideLayout277.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81.xml"/></Relationships>
</file>

<file path=ppt/slideLayouts/_rels/slideLayout278.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ags" Target="../tags/tag282.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9.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0.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1.xml"/></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2.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3.xml"/></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4.xml"/></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5.xml"/></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6.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7.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8.xml"/></Relationships>
</file>

<file path=ppt/slideLayouts/_rels/slideLayout3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9.xml"/></Relationships>
</file>

<file path=ppt/slideLayouts/_rels/slideLayout3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0.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1.xml"/></Relationships>
</file>

<file path=ppt/slideLayouts/_rels/slideLayout4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2.xml"/></Relationships>
</file>

<file path=ppt/slideLayouts/_rels/slideLayout4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3.xml"/></Relationships>
</file>

<file path=ppt/slideLayouts/_rels/slideLayout4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4.xml"/></Relationships>
</file>

<file path=ppt/slideLayouts/_rels/slideLayout4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5.xml"/></Relationships>
</file>

<file path=ppt/slideLayouts/_rels/slideLayout4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6.xml"/></Relationships>
</file>

<file path=ppt/slideLayouts/_rels/slideLayout4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7.xml"/></Relationships>
</file>

<file path=ppt/slideLayouts/_rels/slideLayout4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8.xml"/></Relationships>
</file>

<file path=ppt/slideLayouts/_rels/slideLayout4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9.xml"/></Relationships>
</file>

<file path=ppt/slideLayouts/_rels/slideLayout4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0.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1.xml"/></Relationships>
</file>

<file path=ppt/slideLayouts/_rels/slideLayout5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2.xml"/></Relationships>
</file>

<file path=ppt/slideLayouts/_rels/slideLayout5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3.xml"/></Relationships>
</file>

<file path=ppt/slideLayouts/_rels/slideLayout5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4.xml"/></Relationships>
</file>

<file path=ppt/slideLayouts/_rels/slideLayout5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5.xml"/></Relationships>
</file>

<file path=ppt/slideLayouts/_rels/slideLayout5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7.xml"/></Relationships>
</file>

<file path=ppt/slideLayouts/_rels/slideLayout5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8.xml"/></Relationships>
</file>

<file path=ppt/slideLayouts/_rels/slideLayout5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9.xml"/></Relationships>
</file>

<file path=ppt/slideLayouts/_rels/slideLayout5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0.xml"/></Relationships>
</file>

<file path=ppt/slideLayouts/_rels/slideLayout5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2.xml"/></Relationships>
</file>

<file path=ppt/slideLayouts/_rels/slideLayout6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3.xml"/></Relationships>
</file>

<file path=ppt/slideLayouts/_rels/slideLayout6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4.xml"/></Relationships>
</file>

<file path=ppt/slideLayouts/_rels/slideLayout6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5.xml"/></Relationships>
</file>

<file path=ppt/slideLayouts/_rels/slideLayout6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6.xml"/></Relationships>
</file>

<file path=ppt/slideLayouts/_rels/slideLayout6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7.xml"/></Relationships>
</file>

<file path=ppt/slideLayouts/_rels/slideLayout6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8.xml"/></Relationships>
</file>

<file path=ppt/slideLayouts/_rels/slideLayout6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9.xml"/></Relationships>
</file>

<file path=ppt/slideLayouts/_rels/slideLayout6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0.xml"/></Relationships>
</file>

<file path=ppt/slideLayouts/_rels/slideLayout6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2.xml"/></Relationships>
</file>

<file path=ppt/slideLayouts/_rels/slideLayout7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3.xml"/></Relationships>
</file>

<file path=ppt/slideLayouts/_rels/slideLayout7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4.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tags" Target="../tags/tag75.xml"/><Relationship Id="rId4" Type="http://schemas.openxmlformats.org/officeDocument/2006/relationships/image" Target="../media/image3.png"/></Relationships>
</file>

<file path=ppt/slideLayouts/_rels/slideLayout7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6.xml"/></Relationships>
</file>

<file path=ppt/slideLayouts/_rels/slideLayout7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7.xml"/></Relationships>
</file>

<file path=ppt/slideLayouts/_rels/slideLayout7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8.xml"/></Relationships>
</file>

<file path=ppt/slideLayouts/_rels/slideLayout7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9.xml"/></Relationships>
</file>

<file path=ppt/slideLayouts/_rels/slideLayout7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0.xml"/></Relationships>
</file>

<file path=ppt/slideLayouts/_rels/slideLayout7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2.xml"/></Relationships>
</file>

<file path=ppt/slideLayouts/_rels/slideLayout8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3.xml"/></Relationships>
</file>

<file path=ppt/slideLayouts/_rels/slideLayout8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4.xml"/></Relationships>
</file>

<file path=ppt/slideLayouts/_rels/slideLayout8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5.xml"/></Relationships>
</file>

<file path=ppt/slideLayouts/_rels/slideLayout8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6.xml"/></Relationships>
</file>

<file path=ppt/slideLayouts/_rels/slideLayout8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7.xml"/></Relationships>
</file>

<file path=ppt/slideLayouts/_rels/slideLayout8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8.xml"/></Relationships>
</file>

<file path=ppt/slideLayouts/_rels/slideLayout8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9.xml"/></Relationships>
</file>

<file path=ppt/slideLayouts/_rels/slideLayout8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0.xml"/></Relationships>
</file>

<file path=ppt/slideLayouts/_rels/slideLayout8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2.xml"/></Relationships>
</file>

<file path=ppt/slideLayouts/_rels/slideLayout9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3.xml"/></Relationships>
</file>

<file path=ppt/slideLayouts/_rels/slideLayout9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4.xml"/></Relationships>
</file>

<file path=ppt/slideLayouts/_rels/slideLayout9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5.xml"/></Relationships>
</file>

<file path=ppt/slideLayouts/_rels/slideLayout9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6.xml"/></Relationships>
</file>

<file path=ppt/slideLayouts/_rels/slideLayout9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7.xml"/></Relationships>
</file>

<file path=ppt/slideLayouts/_rels/slideLayout9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8.xml"/></Relationships>
</file>

<file path=ppt/slideLayouts/_rels/slideLayout9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9.xml"/></Relationships>
</file>

<file path=ppt/slideLayouts/_rels/slideLayout9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0.xml"/></Relationships>
</file>

<file path=ppt/slideLayouts/_rels/slideLayout9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4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latin typeface="Franklin Gothic Book"/>
              </a:rPr>
              <a:t>Simple layouts</a:t>
            </a: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3198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hart + text">
    <p:spTree>
      <p:nvGrpSpPr>
        <p:cNvPr id="1" name=""/>
        <p:cNvGrpSpPr/>
        <p:nvPr/>
      </p:nvGrpSpPr>
      <p:grpSpPr>
        <a:xfrm>
          <a:off x="0" y="0"/>
          <a:ext cx="0" cy="0"/>
          <a:chOff x="0" y="0"/>
          <a:chExt cx="0" cy="0"/>
        </a:xfrm>
      </p:grpSpPr>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9" name="Content Placeholder 8"/>
          <p:cNvSpPr>
            <a:spLocks noGrp="1"/>
          </p:cNvSpPr>
          <p:nvPr>
            <p:ph sz="quarter" idx="19" hasCustomPrompt="1"/>
          </p:nvPr>
        </p:nvSpPr>
        <p:spPr>
          <a:xfrm>
            <a:off x="719136" y="1803400"/>
            <a:ext cx="3579813" cy="4642643"/>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t>14 February, 2021</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6" name="Text Placeholder 3"/>
          <p:cNvSpPr>
            <a:spLocks noGrp="1"/>
          </p:cNvSpPr>
          <p:nvPr>
            <p:ph type="body" sz="quarter" idx="16"/>
          </p:nvPr>
        </p:nvSpPr>
        <p:spPr>
          <a:xfrm>
            <a:off x="4803774" y="1803400"/>
            <a:ext cx="3603625" cy="719137"/>
          </a:xfrm>
        </p:spPr>
        <p:txBody>
          <a:bodyPr/>
          <a:lstStyle>
            <a:lvl1pPr>
              <a:defRPr>
                <a:latin typeface="Franklin Gothic Medium" panose="020B0603020102020204" pitchFamily="34" charset="0"/>
              </a:defRPr>
            </a:lvl1pPr>
          </a:lstStyle>
          <a:p>
            <a:pPr lvl="0"/>
            <a:r>
              <a:rPr lang="it-IT"/>
              <a:t>Modifica gli stili del testo dello schema</a:t>
            </a:r>
          </a:p>
        </p:txBody>
      </p:sp>
      <p:sp>
        <p:nvSpPr>
          <p:cNvPr id="17" name="Text Placeholder 5"/>
          <p:cNvSpPr>
            <a:spLocks noGrp="1"/>
          </p:cNvSpPr>
          <p:nvPr>
            <p:ph type="body" sz="quarter" idx="17"/>
          </p:nvPr>
        </p:nvSpPr>
        <p:spPr>
          <a:xfrm>
            <a:off x="4803774" y="2527300"/>
            <a:ext cx="3603625" cy="397113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dirty="0"/>
          </a:p>
        </p:txBody>
      </p:sp>
    </p:spTree>
    <p:extLst>
      <p:ext uri="{BB962C8B-B14F-4D97-AF65-F5344CB8AC3E}">
        <p14:creationId xmlns:p14="http://schemas.microsoft.com/office/powerpoint/2010/main" val="89003443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6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3" cy="719137"/>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1078800"/>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61"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6" y="3240788"/>
            <a:ext cx="1800224" cy="720025"/>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6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719928" y="4679950"/>
            <a:ext cx="1797846" cy="720050"/>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6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2878135" y="4319588"/>
            <a:ext cx="1797846" cy="1080750"/>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64"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56583311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3_Single column layout">
    <p:spTree>
      <p:nvGrpSpPr>
        <p:cNvPr id="1" name=""/>
        <p:cNvGrpSpPr/>
        <p:nvPr/>
      </p:nvGrpSpPr>
      <p:grpSpPr>
        <a:xfrm>
          <a:off x="0" y="0"/>
          <a:ext cx="0" cy="0"/>
          <a:chOff x="0" y="0"/>
          <a:chExt cx="0" cy="0"/>
        </a:xfrm>
      </p:grpSpPr>
      <p:sp>
        <p:nvSpPr>
          <p:cNvPr id="3" name="Rectangle 2"/>
          <p:cNvSpPr/>
          <p:nvPr userDrawn="1"/>
        </p:nvSpPr>
        <p:spPr>
          <a:xfrm>
            <a:off x="0" y="1079999"/>
            <a:ext cx="9144000" cy="5400001"/>
          </a:xfrm>
          <a:prstGeom prst="rect">
            <a:avLst/>
          </a:prstGeom>
          <a:solidFill>
            <a:srgbClr val="02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latin typeface="Franklin Gothic Book"/>
            </a:endParaRPr>
          </a:p>
        </p:txBody>
      </p:sp>
      <p:sp>
        <p:nvSpPr>
          <p:cNvPr id="2" name="Title 1" descr="Ideally your title should fit on one line." title="Slide title"/>
          <p:cNvSpPr>
            <a:spLocks noGrp="1"/>
          </p:cNvSpPr>
          <p:nvPr>
            <p:ph type="title" hasCustomPrompt="1"/>
          </p:nvPr>
        </p:nvSpPr>
        <p:spPr>
          <a:xfrm>
            <a:off x="708025" y="-1"/>
            <a:ext cx="6348414" cy="1080000"/>
          </a:xfrm>
        </p:spPr>
        <p:txBody>
          <a:bodyPr/>
          <a:lstStyle/>
          <a:p>
            <a:r>
              <a:rPr lang="en-US" dirty="0"/>
              <a:t>Media</a:t>
            </a:r>
            <a:endParaRPr lang="en-GB" dirty="0"/>
          </a:p>
        </p:txBody>
      </p:sp>
      <p:sp>
        <p:nvSpPr>
          <p:cNvPr id="97"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F3BA13B-2A56-B54D-AFFB-21233951D47B}" type="datetime3">
              <a:rPr lang="en-GB" smtClean="0"/>
              <a:t>14 February, 2021</a:t>
            </a:fld>
            <a:endParaRPr lang="en-GB" dirty="0"/>
          </a:p>
        </p:txBody>
      </p:sp>
      <p:sp>
        <p:nvSpPr>
          <p:cNvPr id="98"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9173576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p:cSld name="5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latin typeface="Franklin Gothic Book"/>
              </a:rPr>
              <a:t>Layouts</a:t>
            </a:r>
            <a:r>
              <a:rPr lang="en-US" sz="7000" baseline="0" dirty="0">
                <a:latin typeface="Franklin Gothic Book"/>
              </a:rPr>
              <a:t> for </a:t>
            </a:r>
            <a:br>
              <a:rPr lang="en-US" sz="7000" baseline="0" dirty="0">
                <a:latin typeface="Franklin Gothic Book"/>
              </a:rPr>
            </a:br>
            <a:r>
              <a:rPr lang="en-US" sz="7000" baseline="0" dirty="0">
                <a:latin typeface="Franklin Gothic Book"/>
              </a:rPr>
              <a:t>case studies</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8477405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11899"/>
            <a:ext cx="2879724" cy="5068102"/>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1" y="1411899"/>
            <a:ext cx="4680706" cy="5058751"/>
          </a:xfrm>
          <a:prstGeom prst="round2SameRect">
            <a:avLst>
              <a:gd name="adj1" fmla="val 4426"/>
              <a:gd name="adj2" fmla="val 0"/>
            </a:avLst>
          </a:prstGeom>
        </p:spPr>
        <p:txBody>
          <a:bodyPr/>
          <a:lstStyle/>
          <a:p>
            <a:pPr lvl="0"/>
            <a:r>
              <a:rPr lang="en-US" noProof="0" dirty="0"/>
              <a:t>Click icon to add picture</a:t>
            </a:r>
            <a:endParaRPr lang="en-GB" noProof="0" dirty="0"/>
          </a:p>
        </p:txBody>
      </p:sp>
    </p:spTree>
    <p:extLst>
      <p:ext uri="{BB962C8B-B14F-4D97-AF65-F5344CB8AC3E}">
        <p14:creationId xmlns:p14="http://schemas.microsoft.com/office/powerpoint/2010/main" val="307474004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13" name="Text Placeholder 6"/>
          <p:cNvSpPr>
            <a:spLocks noGrp="1"/>
          </p:cNvSpPr>
          <p:nvPr>
            <p:ph type="body" sz="quarter" idx="13"/>
          </p:nvPr>
        </p:nvSpPr>
        <p:spPr>
          <a:xfrm>
            <a:off x="720726" y="2161445"/>
            <a:ext cx="3600000" cy="323855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4" name="Text Placeholder 6"/>
          <p:cNvSpPr>
            <a:spLocks noGrp="1"/>
          </p:cNvSpPr>
          <p:nvPr>
            <p:ph type="body" sz="quarter" idx="14"/>
          </p:nvPr>
        </p:nvSpPr>
        <p:spPr>
          <a:xfrm>
            <a:off x="4679567" y="2161445"/>
            <a:ext cx="3600002" cy="323855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Tree>
    <p:extLst>
      <p:ext uri="{BB962C8B-B14F-4D97-AF65-F5344CB8AC3E}">
        <p14:creationId xmlns:p14="http://schemas.microsoft.com/office/powerpoint/2010/main" val="249469391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11899"/>
            <a:ext cx="2879724" cy="5068102"/>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1" y="1411899"/>
            <a:ext cx="4680706" cy="1111877"/>
          </a:xfrm>
          <a:prstGeom prst="roundRect">
            <a:avLst/>
          </a:prstGeom>
        </p:spPr>
        <p:txBody>
          <a:bodyPr/>
          <a:lstStyle/>
          <a:p>
            <a:pPr lvl="0"/>
            <a:r>
              <a:rPr lang="en-US" noProof="0" dirty="0"/>
              <a:t>Click icon to add picture</a:t>
            </a:r>
            <a:endParaRPr lang="en-GB" noProof="0" dirty="0"/>
          </a:p>
        </p:txBody>
      </p:sp>
      <p:sp>
        <p:nvSpPr>
          <p:cNvPr id="58" name="Text Placeholder 6"/>
          <p:cNvSpPr>
            <a:spLocks noGrp="1"/>
          </p:cNvSpPr>
          <p:nvPr>
            <p:ph type="body" sz="quarter" idx="15"/>
          </p:nvPr>
        </p:nvSpPr>
        <p:spPr>
          <a:xfrm>
            <a:off x="3598860" y="2879725"/>
            <a:ext cx="4680709" cy="324027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Tree>
    <p:extLst>
      <p:ext uri="{BB962C8B-B14F-4D97-AF65-F5344CB8AC3E}">
        <p14:creationId xmlns:p14="http://schemas.microsoft.com/office/powerpoint/2010/main" val="275939375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39863"/>
            <a:ext cx="2879724" cy="5040138"/>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0" y="5400000"/>
            <a:ext cx="4717259" cy="1080000"/>
          </a:xfrm>
          <a:prstGeom prst="round2SameRect">
            <a:avLst/>
          </a:prstGeom>
        </p:spPr>
        <p:txBody>
          <a:bodyPr/>
          <a:lstStyle/>
          <a:p>
            <a:pPr lvl="0"/>
            <a:r>
              <a:rPr lang="en-US" noProof="0" dirty="0"/>
              <a:t>Click icon to add picture</a:t>
            </a:r>
            <a:endParaRPr lang="en-GB" noProof="0" dirty="0"/>
          </a:p>
        </p:txBody>
      </p:sp>
      <p:sp>
        <p:nvSpPr>
          <p:cNvPr id="58" name="Text Placeholder 6"/>
          <p:cNvSpPr>
            <a:spLocks noGrp="1"/>
          </p:cNvSpPr>
          <p:nvPr>
            <p:ph type="body" sz="quarter" idx="15"/>
          </p:nvPr>
        </p:nvSpPr>
        <p:spPr>
          <a:xfrm>
            <a:off x="3598861" y="1439863"/>
            <a:ext cx="2159000" cy="3600450"/>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9" name="Text Placeholder 6"/>
          <p:cNvSpPr>
            <a:spLocks noGrp="1"/>
          </p:cNvSpPr>
          <p:nvPr>
            <p:ph type="body" sz="quarter" idx="16"/>
          </p:nvPr>
        </p:nvSpPr>
        <p:spPr>
          <a:xfrm>
            <a:off x="6118224" y="1439863"/>
            <a:ext cx="2197896" cy="3600450"/>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Tree>
    <p:extLst>
      <p:ext uri="{BB962C8B-B14F-4D97-AF65-F5344CB8AC3E}">
        <p14:creationId xmlns:p14="http://schemas.microsoft.com/office/powerpoint/2010/main" val="48016976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10" name="Rectangle 9"/>
          <p:cNvSpPr/>
          <p:nvPr userDrawn="1"/>
        </p:nvSpPr>
        <p:spPr>
          <a:xfrm>
            <a:off x="0" y="1800224"/>
            <a:ext cx="9144001" cy="46797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7" name="Oval 6"/>
          <p:cNvSpPr/>
          <p:nvPr userDrawn="1"/>
        </p:nvSpPr>
        <p:spPr>
          <a:xfrm>
            <a:off x="720725" y="2158844"/>
            <a:ext cx="1800225" cy="1800225"/>
          </a:xfrm>
          <a:prstGeom prst="ellips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lstStyle/>
          <a:p>
            <a:pPr>
              <a:spcAft>
                <a:spcPts val="600"/>
              </a:spcAft>
            </a:pPr>
            <a:r>
              <a:rPr lang="en-GB" sz="1300" dirty="0">
                <a:latin typeface="Franklin Gothic Book"/>
                <a:cs typeface="Franklin Gothic Book"/>
              </a:rPr>
              <a:t>Project Summary</a:t>
            </a:r>
          </a:p>
        </p:txBody>
      </p:sp>
      <p:sp>
        <p:nvSpPr>
          <p:cNvPr id="8" name="Rounded Rectangle 7"/>
          <p:cNvSpPr/>
          <p:nvPr userDrawn="1"/>
        </p:nvSpPr>
        <p:spPr>
          <a:xfrm>
            <a:off x="720725" y="4319775"/>
            <a:ext cx="1800225" cy="1800225"/>
          </a:xfrm>
          <a:prstGeom prst="roundRect">
            <a:avLst>
              <a:gd name="adj" fmla="val 7738"/>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9" name="Round Same Side Corner Rectangle 8"/>
          <p:cNvSpPr/>
          <p:nvPr userDrawn="1"/>
        </p:nvSpPr>
        <p:spPr>
          <a:xfrm>
            <a:off x="5038724" y="2158844"/>
            <a:ext cx="3600845" cy="4311806"/>
          </a:xfrm>
          <a:prstGeom prst="round2SameRect">
            <a:avLst>
              <a:gd name="adj1" fmla="val 3720"/>
              <a:gd name="adj2" fmla="val 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1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2878135" y="2160588"/>
            <a:ext cx="1800226" cy="4310062"/>
          </a:xfrm>
          <a:prstGeom prst="round2SameRect">
            <a:avLst>
              <a:gd name="adj1" fmla="val 10230"/>
              <a:gd name="adj2" fmla="val 0"/>
            </a:avLst>
          </a:prstGeom>
        </p:spPr>
        <p:txBody>
          <a:bodyPr/>
          <a:lstStyle/>
          <a:p>
            <a:pPr lvl="0"/>
            <a:r>
              <a:rPr lang="en-US" noProof="0" dirty="0"/>
              <a:t>Click icon to add picture</a:t>
            </a:r>
            <a:endParaRPr lang="en-GB" noProof="0" dirty="0"/>
          </a:p>
        </p:txBody>
      </p:sp>
    </p:spTree>
    <p:extLst>
      <p:ext uri="{BB962C8B-B14F-4D97-AF65-F5344CB8AC3E}">
        <p14:creationId xmlns:p14="http://schemas.microsoft.com/office/powerpoint/2010/main" val="357953902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0" name="Rectangle 9"/>
          <p:cNvSpPr/>
          <p:nvPr userDrawn="1"/>
        </p:nvSpPr>
        <p:spPr>
          <a:xfrm>
            <a:off x="0" y="1800225"/>
            <a:ext cx="9144001" cy="46797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5" y="4319588"/>
            <a:ext cx="3957636" cy="2151062"/>
          </a:xfrm>
          <a:prstGeom prst="round2SameRect">
            <a:avLst>
              <a:gd name="adj1" fmla="val 10230"/>
              <a:gd name="adj2" fmla="val 0"/>
            </a:avLst>
          </a:prstGeom>
        </p:spPr>
        <p:txBody>
          <a:bodyPr/>
          <a:lstStyle/>
          <a:p>
            <a:pPr lvl="0"/>
            <a:r>
              <a:rPr lang="en-US" noProof="0" dirty="0"/>
              <a:t>Click icon to add picture</a:t>
            </a:r>
            <a:endParaRPr lang="en-GB" noProof="0" dirty="0"/>
          </a:p>
        </p:txBody>
      </p:sp>
      <p:sp>
        <p:nvSpPr>
          <p:cNvPr id="2" name="Title 1"/>
          <p:cNvSpPr>
            <a:spLocks noGrp="1"/>
          </p:cNvSpPr>
          <p:nvPr>
            <p:ph type="title"/>
          </p:nvPr>
        </p:nvSpPr>
        <p:spPr/>
        <p:txBody>
          <a:bodyPr/>
          <a:lstStyle>
            <a:lvl1pPr>
              <a:defRPr>
                <a:latin typeface="Bodoni MT" panose="02070603080606020203" pitchFamily="18" charset="0"/>
              </a:defRPr>
            </a:lvl1pPr>
          </a:lstStyle>
          <a:p>
            <a:r>
              <a:rPr lang="en-GB" dirty="0"/>
              <a:t>Click to edit Master title style</a:t>
            </a:r>
            <a:endParaRPr lang="en-US" dirty="0"/>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7" name="Oval 6"/>
          <p:cNvSpPr/>
          <p:nvPr userDrawn="1"/>
        </p:nvSpPr>
        <p:spPr>
          <a:xfrm>
            <a:off x="720725" y="2158844"/>
            <a:ext cx="1800225" cy="1800225"/>
          </a:xfrm>
          <a:prstGeom prst="ellips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lstStyle/>
          <a:p>
            <a:pPr>
              <a:spcAft>
                <a:spcPts val="600"/>
              </a:spcAft>
            </a:pPr>
            <a:r>
              <a:rPr lang="en-GB" sz="1300" dirty="0">
                <a:latin typeface="Franklin Gothic Book"/>
                <a:cs typeface="Franklin Gothic Book"/>
              </a:rPr>
              <a:t>Project Summary</a:t>
            </a:r>
          </a:p>
        </p:txBody>
      </p:sp>
      <p:sp>
        <p:nvSpPr>
          <p:cNvPr id="8" name="Rounded Rectangle 7"/>
          <p:cNvSpPr/>
          <p:nvPr userDrawn="1"/>
        </p:nvSpPr>
        <p:spPr>
          <a:xfrm>
            <a:off x="2878136" y="2158844"/>
            <a:ext cx="1800225" cy="1800225"/>
          </a:xfrm>
          <a:prstGeom prst="roundRect">
            <a:avLst>
              <a:gd name="adj" fmla="val 7738"/>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9" name="Round Same Side Corner Rectangle 8"/>
          <p:cNvSpPr/>
          <p:nvPr userDrawn="1"/>
        </p:nvSpPr>
        <p:spPr>
          <a:xfrm>
            <a:off x="5038724" y="2158844"/>
            <a:ext cx="3600845" cy="4311806"/>
          </a:xfrm>
          <a:prstGeom prst="round2SameRect">
            <a:avLst>
              <a:gd name="adj1" fmla="val 3720"/>
              <a:gd name="adj2" fmla="val 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Tree>
    <p:extLst>
      <p:ext uri="{BB962C8B-B14F-4D97-AF65-F5344CB8AC3E}">
        <p14:creationId xmlns:p14="http://schemas.microsoft.com/office/powerpoint/2010/main" val="195952398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Smart graphic">
    <p:spTree>
      <p:nvGrpSpPr>
        <p:cNvPr id="1" name=""/>
        <p:cNvGrpSpPr/>
        <p:nvPr/>
      </p:nvGrpSpPr>
      <p:grpSpPr>
        <a:xfrm>
          <a:off x="0" y="0"/>
          <a:ext cx="0" cy="0"/>
          <a:chOff x="0" y="0"/>
          <a:chExt cx="0" cy="0"/>
        </a:xfrm>
      </p:grpSpPr>
      <p:sp>
        <p:nvSpPr>
          <p:cNvPr id="4" name="Round Same Side Corner Rectangle 3"/>
          <p:cNvSpPr/>
          <p:nvPr userDrawn="1"/>
        </p:nvSpPr>
        <p:spPr>
          <a:xfrm>
            <a:off x="358773" y="1803401"/>
            <a:ext cx="8280795" cy="4657724"/>
          </a:xfrm>
          <a:prstGeom prst="round2SameRect">
            <a:avLst>
              <a:gd name="adj1" fmla="val 2778"/>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SmartArt Placeholder 6" descr="SmartArt can be a very easy way to create decent looking graphics. Use the templates as they will quickly restyle your text and apply the correct colours. &#10;Try several options to see which one fits your content best.&#10;Just don't over do it." title="SmartArt"/>
          <p:cNvSpPr>
            <a:spLocks noGrp="1"/>
          </p:cNvSpPr>
          <p:nvPr>
            <p:ph type="dgm" sz="quarter" idx="13"/>
          </p:nvPr>
        </p:nvSpPr>
        <p:spPr>
          <a:xfrm>
            <a:off x="719136" y="2168526"/>
            <a:ext cx="7560432" cy="3951474"/>
          </a:xfrm>
          <a:prstGeom prst="rect">
            <a:avLst/>
          </a:prstGeom>
        </p:spPr>
        <p:txBody>
          <a:bodyPr/>
          <a:lstStyle/>
          <a:p>
            <a:pPr lvl="0"/>
            <a:r>
              <a:rPr lang="en-US" noProof="0" dirty="0"/>
              <a:t>Click icon to add SmartArt graphic</a:t>
            </a:r>
            <a:endParaRPr lang="en-GB" noProof="0" dirty="0"/>
          </a:p>
        </p:txBody>
      </p:sp>
      <p:cxnSp>
        <p:nvCxnSpPr>
          <p:cNvPr id="98" name="Straight Connector 97"/>
          <p:cNvCxnSpPr/>
          <p:nvPr userDrawn="1"/>
        </p:nvCxnSpPr>
        <p:spPr>
          <a:xfrm>
            <a:off x="-3084" y="1709193"/>
            <a:ext cx="9147084"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AC6FD2B1-39C9-5645-A6AB-AC163D18084F}" type="datetime3">
              <a:rPr lang="en-GB" smtClean="0"/>
              <a:t>14 February, 2021</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941285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Chart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t>14 February, 2021</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6" name="Text Placeholder 3"/>
          <p:cNvSpPr>
            <a:spLocks noGrp="1"/>
          </p:cNvSpPr>
          <p:nvPr>
            <p:ph type="body" sz="quarter" idx="16"/>
          </p:nvPr>
        </p:nvSpPr>
        <p:spPr>
          <a:xfrm>
            <a:off x="4803774" y="1780836"/>
            <a:ext cx="3603625" cy="719137"/>
          </a:xfrm>
        </p:spPr>
        <p:txBody>
          <a:bodyPr/>
          <a:lstStyle>
            <a:lvl1pPr>
              <a:defRPr>
                <a:latin typeface="Franklin Gothic Medium" panose="020B0603020102020204" pitchFamily="34" charset="0"/>
              </a:defRPr>
            </a:lvl1pPr>
          </a:lstStyle>
          <a:p>
            <a:pPr lvl="0"/>
            <a:r>
              <a:rPr lang="it-IT"/>
              <a:t>Modifica gli stili del testo dello schema</a:t>
            </a:r>
          </a:p>
        </p:txBody>
      </p:sp>
      <p:sp>
        <p:nvSpPr>
          <p:cNvPr id="17" name="Text Placeholder 5"/>
          <p:cNvSpPr>
            <a:spLocks noGrp="1"/>
          </p:cNvSpPr>
          <p:nvPr>
            <p:ph type="body" sz="quarter" idx="17"/>
          </p:nvPr>
        </p:nvSpPr>
        <p:spPr>
          <a:xfrm>
            <a:off x="4803774" y="2499973"/>
            <a:ext cx="3603625" cy="399845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dirty="0"/>
          </a:p>
        </p:txBody>
      </p:sp>
      <p:sp>
        <p:nvSpPr>
          <p:cNvPr id="18" name="Text Placeholder 3"/>
          <p:cNvSpPr>
            <a:spLocks noGrp="1"/>
          </p:cNvSpPr>
          <p:nvPr>
            <p:ph type="body" sz="quarter" idx="18"/>
          </p:nvPr>
        </p:nvSpPr>
        <p:spPr>
          <a:xfrm>
            <a:off x="849706" y="1885156"/>
            <a:ext cx="3329348" cy="566737"/>
          </a:xfrm>
        </p:spPr>
        <p:txBody>
          <a:bodyPr/>
          <a:lstStyle>
            <a:lvl1pPr>
              <a:defRPr sz="1800">
                <a:latin typeface="Franklin Gothic Medium" panose="020B0603020102020204" pitchFamily="34" charset="0"/>
              </a:defRPr>
            </a:lvl1pPr>
          </a:lstStyle>
          <a:p>
            <a:pPr lvl="0"/>
            <a:r>
              <a:rPr lang="it-IT"/>
              <a:t>Modifica gli stili del testo dello schema</a:t>
            </a:r>
          </a:p>
        </p:txBody>
      </p:sp>
      <p:sp>
        <p:nvSpPr>
          <p:cNvPr id="19" name="Content Placeholder 8"/>
          <p:cNvSpPr>
            <a:spLocks noGrp="1"/>
          </p:cNvSpPr>
          <p:nvPr>
            <p:ph sz="quarter" idx="19" hasCustomPrompt="1"/>
          </p:nvPr>
        </p:nvSpPr>
        <p:spPr>
          <a:xfrm>
            <a:off x="719136" y="2527300"/>
            <a:ext cx="3579813" cy="3918743"/>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Tree>
    <p:extLst>
      <p:ext uri="{BB962C8B-B14F-4D97-AF65-F5344CB8AC3E}">
        <p14:creationId xmlns:p14="http://schemas.microsoft.com/office/powerpoint/2010/main" val="2704884116"/>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p:cSld name="4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latin typeface="Franklin Gothic Book"/>
              </a:rPr>
              <a:t>Simple layouts</a:t>
            </a: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2059084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5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dirty="0"/>
              <a:t>Click to edit Master title style</a:t>
            </a:r>
          </a:p>
        </p:txBody>
      </p:sp>
      <p:cxnSp>
        <p:nvCxnSpPr>
          <p:cNvPr id="166" name="Straight Connector 165"/>
          <p:cNvCxnSpPr/>
          <p:nvPr userDrawn="1"/>
        </p:nvCxnSpPr>
        <p:spPr>
          <a:xfrm>
            <a:off x="-3084" y="1709193"/>
            <a:ext cx="9147084"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AC23DB2-FB1A-4E43-8F6F-8E1E5CEC6EBA}" type="datetime3">
              <a:rPr lang="en-GB" smtClean="0"/>
              <a:t>14 February, 2021</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0"/>
          </p:nvPr>
        </p:nvSpPr>
        <p:spPr>
          <a:xfrm>
            <a:off x="719138" y="1803400"/>
            <a:ext cx="7705725" cy="4321175"/>
          </a:xfrm>
        </p:spPr>
        <p:txBody>
          <a:bodyPr/>
          <a:lstStyle>
            <a:lvl1pPr>
              <a:defRPr sz="1600"/>
            </a:lvl1pPr>
            <a:lvl2pPr>
              <a:defRPr sz="1600"/>
            </a:lvl2pPr>
            <a:lvl3pPr>
              <a:defRPr sz="1600"/>
            </a:lvl3pPr>
            <a:lvl4pPr>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58819989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6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a:t>Click to edit Master title style</a:t>
            </a:r>
            <a:endParaRPr lang="en-GB" dirty="0"/>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AC23DB2-FB1A-4E43-8F6F-8E1E5CEC6EBA}" type="datetime3">
              <a:rPr lang="en-GB" smtClean="0"/>
              <a:t>14 February, 2021</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0"/>
          </p:nvPr>
        </p:nvSpPr>
        <p:spPr>
          <a:xfrm>
            <a:off x="720725" y="1446213"/>
            <a:ext cx="7704138" cy="357187"/>
          </a:xfrm>
        </p:spPr>
        <p:txBody>
          <a:bodyPr/>
          <a:lstStyle>
            <a:lvl1pPr>
              <a:defRPr>
                <a:latin typeface="Franklin Gothic Medium" panose="020B0603020102020204" pitchFamily="34" charset="0"/>
              </a:defRPr>
            </a:lvl1pPr>
          </a:lstStyle>
          <a:p>
            <a:pPr lvl="0"/>
            <a:r>
              <a:rPr lang="en-US" dirty="0"/>
              <a:t>Click to edit Master text styles</a:t>
            </a:r>
          </a:p>
        </p:txBody>
      </p:sp>
      <p:sp>
        <p:nvSpPr>
          <p:cNvPr id="6" name="Text Placeholder 5"/>
          <p:cNvSpPr>
            <a:spLocks noGrp="1"/>
          </p:cNvSpPr>
          <p:nvPr>
            <p:ph type="body" sz="quarter" idx="11"/>
          </p:nvPr>
        </p:nvSpPr>
        <p:spPr>
          <a:xfrm>
            <a:off x="720725" y="2168525"/>
            <a:ext cx="7704138" cy="39560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60136311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5" name="Text Placeholder 4"/>
          <p:cNvSpPr>
            <a:spLocks noGrp="1"/>
          </p:cNvSpPr>
          <p:nvPr>
            <p:ph type="body" sz="quarter" idx="11"/>
          </p:nvPr>
        </p:nvSpPr>
        <p:spPr>
          <a:xfrm>
            <a:off x="719138" y="1446213"/>
            <a:ext cx="3605212" cy="50339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6"/>
          <p:cNvSpPr>
            <a:spLocks noGrp="1"/>
          </p:cNvSpPr>
          <p:nvPr>
            <p:ph type="body" sz="quarter" idx="12"/>
          </p:nvPr>
        </p:nvSpPr>
        <p:spPr>
          <a:xfrm>
            <a:off x="4819650" y="1446213"/>
            <a:ext cx="3605213" cy="50339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421926321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p:cSld name="4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latin typeface="Franklin Gothic Book"/>
              </a:rPr>
              <a:t>Layouts for charts, images, tables, smart</a:t>
            </a:r>
            <a:r>
              <a:rPr lang="en-US" sz="7000" baseline="0" dirty="0">
                <a:latin typeface="Franklin Gothic Book"/>
              </a:rPr>
              <a:t> art or video</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83449429"/>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text + chart - standard">
    <p:spTree>
      <p:nvGrpSpPr>
        <p:cNvPr id="1" name=""/>
        <p:cNvGrpSpPr/>
        <p:nvPr/>
      </p:nvGrpSpPr>
      <p:grpSpPr>
        <a:xfrm>
          <a:off x="0" y="0"/>
          <a:ext cx="0" cy="0"/>
          <a:chOff x="0" y="0"/>
          <a:chExt cx="0" cy="0"/>
        </a:xfrm>
      </p:grpSpPr>
      <p:sp>
        <p:nvSpPr>
          <p:cNvPr id="5" name="Round Same Side Corner Rectangle 4"/>
          <p:cNvSpPr/>
          <p:nvPr userDrawn="1"/>
        </p:nvSpPr>
        <p:spPr>
          <a:xfrm>
            <a:off x="4819650" y="1803400"/>
            <a:ext cx="3579813" cy="4657725"/>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4819650" y="1803400"/>
            <a:ext cx="3579813" cy="4657725"/>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19138" y="1803400"/>
            <a:ext cx="3605212" cy="46831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GB" dirty="0"/>
          </a:p>
        </p:txBody>
      </p:sp>
    </p:spTree>
    <p:extLst>
      <p:ext uri="{BB962C8B-B14F-4D97-AF65-F5344CB8AC3E}">
        <p14:creationId xmlns:p14="http://schemas.microsoft.com/office/powerpoint/2010/main" val="335117567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1_text + chart">
    <p:spTree>
      <p:nvGrpSpPr>
        <p:cNvPr id="1" name=""/>
        <p:cNvGrpSpPr/>
        <p:nvPr/>
      </p:nvGrpSpPr>
      <p:grpSpPr>
        <a:xfrm>
          <a:off x="0" y="0"/>
          <a:ext cx="0" cy="0"/>
          <a:chOff x="0" y="0"/>
          <a:chExt cx="0" cy="0"/>
        </a:xfrm>
      </p:grpSpPr>
      <p:sp>
        <p:nvSpPr>
          <p:cNvPr id="10" name="Round Same Side Corner Rectangle 9"/>
          <p:cNvSpPr/>
          <p:nvPr userDrawn="1"/>
        </p:nvSpPr>
        <p:spPr>
          <a:xfrm>
            <a:off x="4819649" y="1794782"/>
            <a:ext cx="3605215" cy="46663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4" name="Content Placeholder 8"/>
          <p:cNvSpPr>
            <a:spLocks noGrp="1"/>
          </p:cNvSpPr>
          <p:nvPr>
            <p:ph sz="quarter" idx="18" hasCustomPrompt="1"/>
          </p:nvPr>
        </p:nvSpPr>
        <p:spPr>
          <a:xfrm>
            <a:off x="4819650" y="1803400"/>
            <a:ext cx="3579813" cy="4657725"/>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20725" y="1794782"/>
            <a:ext cx="3603625" cy="719137"/>
          </a:xfrm>
        </p:spPr>
        <p:txBody>
          <a:bodyPr/>
          <a:lstStyle>
            <a:lvl1pPr>
              <a:defRPr>
                <a:latin typeface="Franklin Gothic Medium" panose="020B0603020102020204" pitchFamily="34" charset="0"/>
              </a:defRPr>
            </a:lvl1pPr>
          </a:lstStyle>
          <a:p>
            <a:pPr lvl="0"/>
            <a:r>
              <a:rPr lang="en-US" dirty="0"/>
              <a:t>Click to edit Master text styles</a:t>
            </a:r>
          </a:p>
        </p:txBody>
      </p:sp>
      <p:sp>
        <p:nvSpPr>
          <p:cNvPr id="6" name="Text Placeholder 5"/>
          <p:cNvSpPr>
            <a:spLocks noGrp="1"/>
          </p:cNvSpPr>
          <p:nvPr>
            <p:ph type="body" sz="quarter" idx="17"/>
          </p:nvPr>
        </p:nvSpPr>
        <p:spPr>
          <a:xfrm>
            <a:off x="720725" y="2513919"/>
            <a:ext cx="3603625" cy="39662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77668170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2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3" name="Round Same Side Corner Rectangle 12"/>
          <p:cNvSpPr/>
          <p:nvPr userDrawn="1"/>
        </p:nvSpPr>
        <p:spPr>
          <a:xfrm>
            <a:off x="4819649" y="1795006"/>
            <a:ext cx="3605215" cy="4666119"/>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6" name="Text Placeholder 3"/>
          <p:cNvSpPr>
            <a:spLocks noGrp="1"/>
          </p:cNvSpPr>
          <p:nvPr>
            <p:ph type="body" sz="quarter" idx="16"/>
          </p:nvPr>
        </p:nvSpPr>
        <p:spPr>
          <a:xfrm>
            <a:off x="720725" y="1795006"/>
            <a:ext cx="3603625" cy="719137"/>
          </a:xfrm>
        </p:spPr>
        <p:txBody>
          <a:bodyPr/>
          <a:lstStyle>
            <a:lvl1pPr>
              <a:defRPr>
                <a:latin typeface="Franklin Gothic Medium" panose="020B0603020102020204" pitchFamily="34" charset="0"/>
              </a:defRPr>
            </a:lvl1pPr>
          </a:lstStyle>
          <a:p>
            <a:pPr lvl="0"/>
            <a:r>
              <a:rPr lang="en-US" dirty="0"/>
              <a:t>Click to edit Master text styles</a:t>
            </a:r>
          </a:p>
        </p:txBody>
      </p:sp>
      <p:sp>
        <p:nvSpPr>
          <p:cNvPr id="17" name="Text Placeholder 5"/>
          <p:cNvSpPr>
            <a:spLocks noGrp="1"/>
          </p:cNvSpPr>
          <p:nvPr>
            <p:ph type="body" sz="quarter" idx="17"/>
          </p:nvPr>
        </p:nvSpPr>
        <p:spPr>
          <a:xfrm>
            <a:off x="720725" y="2527300"/>
            <a:ext cx="3603625" cy="39528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3"/>
          <p:cNvSpPr>
            <a:spLocks noGrp="1"/>
          </p:cNvSpPr>
          <p:nvPr>
            <p:ph type="body" sz="quarter" idx="18"/>
          </p:nvPr>
        </p:nvSpPr>
        <p:spPr>
          <a:xfrm>
            <a:off x="4950220" y="1938108"/>
            <a:ext cx="3329348" cy="566737"/>
          </a:xfrm>
        </p:spPr>
        <p:txBody>
          <a:bodyPr/>
          <a:lstStyle>
            <a:lvl1pPr>
              <a:defRPr sz="1800">
                <a:latin typeface="Franklin Gothic Medium" panose="020B0603020102020204" pitchFamily="34" charset="0"/>
              </a:defRPr>
            </a:lvl1pPr>
          </a:lstStyle>
          <a:p>
            <a:pPr lvl="0"/>
            <a:r>
              <a:rPr lang="en-US" dirty="0"/>
              <a:t>Click to edit Master text styles</a:t>
            </a:r>
          </a:p>
        </p:txBody>
      </p:sp>
      <p:sp>
        <p:nvSpPr>
          <p:cNvPr id="23" name="Content Placeholder 8"/>
          <p:cNvSpPr>
            <a:spLocks noGrp="1"/>
          </p:cNvSpPr>
          <p:nvPr>
            <p:ph sz="quarter" idx="19" hasCustomPrompt="1"/>
          </p:nvPr>
        </p:nvSpPr>
        <p:spPr>
          <a:xfrm>
            <a:off x="4819650" y="2504845"/>
            <a:ext cx="3579813" cy="3956280"/>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Tree>
    <p:extLst>
      <p:ext uri="{BB962C8B-B14F-4D97-AF65-F5344CB8AC3E}">
        <p14:creationId xmlns:p14="http://schemas.microsoft.com/office/powerpoint/2010/main" val="344023398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Chart + text">
    <p:spTree>
      <p:nvGrpSpPr>
        <p:cNvPr id="1" name=""/>
        <p:cNvGrpSpPr/>
        <p:nvPr/>
      </p:nvGrpSpPr>
      <p:grpSpPr>
        <a:xfrm>
          <a:off x="0" y="0"/>
          <a:ext cx="0" cy="0"/>
          <a:chOff x="0" y="0"/>
          <a:chExt cx="0" cy="0"/>
        </a:xfrm>
      </p:grpSpPr>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9" name="Content Placeholder 8"/>
          <p:cNvSpPr>
            <a:spLocks noGrp="1"/>
          </p:cNvSpPr>
          <p:nvPr>
            <p:ph sz="quarter" idx="19" hasCustomPrompt="1"/>
          </p:nvPr>
        </p:nvSpPr>
        <p:spPr>
          <a:xfrm>
            <a:off x="719136" y="1803400"/>
            <a:ext cx="3579813" cy="4642643"/>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t>14 February, 2021</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7" name="Text Placeholder 5"/>
          <p:cNvSpPr>
            <a:spLocks noGrp="1"/>
          </p:cNvSpPr>
          <p:nvPr>
            <p:ph type="body" sz="quarter" idx="17"/>
          </p:nvPr>
        </p:nvSpPr>
        <p:spPr>
          <a:xfrm>
            <a:off x="4803774" y="1803400"/>
            <a:ext cx="3603625" cy="46950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7230541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_Chart + text">
    <p:spTree>
      <p:nvGrpSpPr>
        <p:cNvPr id="1" name=""/>
        <p:cNvGrpSpPr/>
        <p:nvPr/>
      </p:nvGrpSpPr>
      <p:grpSpPr>
        <a:xfrm>
          <a:off x="0" y="0"/>
          <a:ext cx="0" cy="0"/>
          <a:chOff x="0" y="0"/>
          <a:chExt cx="0" cy="0"/>
        </a:xfrm>
      </p:grpSpPr>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9" name="Content Placeholder 8"/>
          <p:cNvSpPr>
            <a:spLocks noGrp="1"/>
          </p:cNvSpPr>
          <p:nvPr>
            <p:ph sz="quarter" idx="19" hasCustomPrompt="1"/>
          </p:nvPr>
        </p:nvSpPr>
        <p:spPr>
          <a:xfrm>
            <a:off x="719136" y="1803400"/>
            <a:ext cx="3579813" cy="4642643"/>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t>14 February, 2021</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6" name="Text Placeholder 3"/>
          <p:cNvSpPr>
            <a:spLocks noGrp="1"/>
          </p:cNvSpPr>
          <p:nvPr>
            <p:ph type="body" sz="quarter" idx="16"/>
          </p:nvPr>
        </p:nvSpPr>
        <p:spPr>
          <a:xfrm>
            <a:off x="4803774" y="1803400"/>
            <a:ext cx="3603625" cy="719137"/>
          </a:xfrm>
        </p:spPr>
        <p:txBody>
          <a:bodyPr/>
          <a:lstStyle>
            <a:lvl1pPr>
              <a:defRPr>
                <a:latin typeface="Franklin Gothic Medium" panose="020B0603020102020204" pitchFamily="34" charset="0"/>
              </a:defRPr>
            </a:lvl1pPr>
          </a:lstStyle>
          <a:p>
            <a:pPr lvl="0"/>
            <a:r>
              <a:rPr lang="en-US" dirty="0"/>
              <a:t>Click to edit Master text styles</a:t>
            </a:r>
          </a:p>
        </p:txBody>
      </p:sp>
      <p:sp>
        <p:nvSpPr>
          <p:cNvPr id="17" name="Text Placeholder 5"/>
          <p:cNvSpPr>
            <a:spLocks noGrp="1"/>
          </p:cNvSpPr>
          <p:nvPr>
            <p:ph type="body" sz="quarter" idx="17"/>
          </p:nvPr>
        </p:nvSpPr>
        <p:spPr>
          <a:xfrm>
            <a:off x="4803774" y="2527300"/>
            <a:ext cx="3603625" cy="3971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39848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 large chart">
    <p:spTree>
      <p:nvGrpSpPr>
        <p:cNvPr id="1" name=""/>
        <p:cNvGrpSpPr/>
        <p:nvPr/>
      </p:nvGrpSpPr>
      <p:grpSpPr>
        <a:xfrm>
          <a:off x="0" y="0"/>
          <a:ext cx="0" cy="0"/>
          <a:chOff x="0" y="0"/>
          <a:chExt cx="0" cy="0"/>
        </a:xfrm>
      </p:grpSpPr>
      <p:sp>
        <p:nvSpPr>
          <p:cNvPr id="5" name="Round Same Side Corner Rectangle 4"/>
          <p:cNvSpPr/>
          <p:nvPr userDrawn="1"/>
        </p:nvSpPr>
        <p:spPr>
          <a:xfrm>
            <a:off x="3609976" y="1803400"/>
            <a:ext cx="4789488" cy="4657725"/>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3609976" y="1803400"/>
            <a:ext cx="4789488" cy="4657725"/>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19138" y="1803400"/>
            <a:ext cx="2519361" cy="468312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p:txBody>
      </p:sp>
    </p:spTree>
    <p:extLst>
      <p:ext uri="{BB962C8B-B14F-4D97-AF65-F5344CB8AC3E}">
        <p14:creationId xmlns:p14="http://schemas.microsoft.com/office/powerpoint/2010/main" val="255110921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4_Chart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t>14 February, 2021</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6" name="Text Placeholder 3"/>
          <p:cNvSpPr>
            <a:spLocks noGrp="1"/>
          </p:cNvSpPr>
          <p:nvPr>
            <p:ph type="body" sz="quarter" idx="16"/>
          </p:nvPr>
        </p:nvSpPr>
        <p:spPr>
          <a:xfrm>
            <a:off x="4803774" y="1780836"/>
            <a:ext cx="3603625" cy="719137"/>
          </a:xfrm>
        </p:spPr>
        <p:txBody>
          <a:bodyPr/>
          <a:lstStyle>
            <a:lvl1pPr>
              <a:defRPr>
                <a:latin typeface="Franklin Gothic Medium" panose="020B0603020102020204" pitchFamily="34" charset="0"/>
              </a:defRPr>
            </a:lvl1pPr>
          </a:lstStyle>
          <a:p>
            <a:pPr lvl="0"/>
            <a:r>
              <a:rPr lang="en-US" dirty="0"/>
              <a:t>Click to edit Master text styles</a:t>
            </a:r>
          </a:p>
        </p:txBody>
      </p:sp>
      <p:sp>
        <p:nvSpPr>
          <p:cNvPr id="17" name="Text Placeholder 5"/>
          <p:cNvSpPr>
            <a:spLocks noGrp="1"/>
          </p:cNvSpPr>
          <p:nvPr>
            <p:ph type="body" sz="quarter" idx="17"/>
          </p:nvPr>
        </p:nvSpPr>
        <p:spPr>
          <a:xfrm>
            <a:off x="4803774" y="2499973"/>
            <a:ext cx="3603625" cy="399845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3"/>
          <p:cNvSpPr>
            <a:spLocks noGrp="1"/>
          </p:cNvSpPr>
          <p:nvPr>
            <p:ph type="body" sz="quarter" idx="18"/>
          </p:nvPr>
        </p:nvSpPr>
        <p:spPr>
          <a:xfrm>
            <a:off x="849706" y="1885156"/>
            <a:ext cx="3329348" cy="566737"/>
          </a:xfrm>
        </p:spPr>
        <p:txBody>
          <a:bodyPr/>
          <a:lstStyle>
            <a:lvl1pPr>
              <a:defRPr sz="1800">
                <a:latin typeface="Franklin Gothic Medium" panose="020B0603020102020204" pitchFamily="34" charset="0"/>
              </a:defRPr>
            </a:lvl1pPr>
          </a:lstStyle>
          <a:p>
            <a:pPr lvl="0"/>
            <a:r>
              <a:rPr lang="en-US" dirty="0"/>
              <a:t>Click to edit Master text styles</a:t>
            </a:r>
          </a:p>
        </p:txBody>
      </p:sp>
      <p:sp>
        <p:nvSpPr>
          <p:cNvPr id="19" name="Content Placeholder 8"/>
          <p:cNvSpPr>
            <a:spLocks noGrp="1"/>
          </p:cNvSpPr>
          <p:nvPr>
            <p:ph sz="quarter" idx="19" hasCustomPrompt="1"/>
          </p:nvPr>
        </p:nvSpPr>
        <p:spPr>
          <a:xfrm>
            <a:off x="719136" y="2527300"/>
            <a:ext cx="3579813" cy="3918743"/>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Tree>
    <p:extLst>
      <p:ext uri="{BB962C8B-B14F-4D97-AF65-F5344CB8AC3E}">
        <p14:creationId xmlns:p14="http://schemas.microsoft.com/office/powerpoint/2010/main" val="77825830"/>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text + large chart">
    <p:spTree>
      <p:nvGrpSpPr>
        <p:cNvPr id="1" name=""/>
        <p:cNvGrpSpPr/>
        <p:nvPr/>
      </p:nvGrpSpPr>
      <p:grpSpPr>
        <a:xfrm>
          <a:off x="0" y="0"/>
          <a:ext cx="0" cy="0"/>
          <a:chOff x="0" y="0"/>
          <a:chExt cx="0" cy="0"/>
        </a:xfrm>
      </p:grpSpPr>
      <p:sp>
        <p:nvSpPr>
          <p:cNvPr id="5" name="Round Same Side Corner Rectangle 4"/>
          <p:cNvSpPr/>
          <p:nvPr userDrawn="1"/>
        </p:nvSpPr>
        <p:spPr>
          <a:xfrm>
            <a:off x="3609976" y="1803400"/>
            <a:ext cx="4789488" cy="4657725"/>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3609976" y="1803400"/>
            <a:ext cx="4789488" cy="4657725"/>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19138" y="1803400"/>
            <a:ext cx="2519361" cy="46831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GB" dirty="0"/>
          </a:p>
        </p:txBody>
      </p:sp>
    </p:spTree>
    <p:extLst>
      <p:ext uri="{BB962C8B-B14F-4D97-AF65-F5344CB8AC3E}">
        <p14:creationId xmlns:p14="http://schemas.microsoft.com/office/powerpoint/2010/main" val="208021460"/>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large chart + text">
    <p:spTree>
      <p:nvGrpSpPr>
        <p:cNvPr id="1" name=""/>
        <p:cNvGrpSpPr/>
        <p:nvPr/>
      </p:nvGrpSpPr>
      <p:grpSpPr>
        <a:xfrm>
          <a:off x="0" y="0"/>
          <a:ext cx="0" cy="0"/>
          <a:chOff x="0" y="0"/>
          <a:chExt cx="0" cy="0"/>
        </a:xfrm>
      </p:grpSpPr>
      <p:sp>
        <p:nvSpPr>
          <p:cNvPr id="5" name="Round Same Side Corner Rectangle 4"/>
          <p:cNvSpPr/>
          <p:nvPr userDrawn="1"/>
        </p:nvSpPr>
        <p:spPr>
          <a:xfrm>
            <a:off x="387350" y="1803400"/>
            <a:ext cx="4789488" cy="4668044"/>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376238" y="1803400"/>
            <a:ext cx="4789488" cy="4654549"/>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5535614" y="1803400"/>
            <a:ext cx="2884486" cy="46767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GB" dirty="0"/>
          </a:p>
        </p:txBody>
      </p:sp>
    </p:spTree>
    <p:extLst>
      <p:ext uri="{BB962C8B-B14F-4D97-AF65-F5344CB8AC3E}">
        <p14:creationId xmlns:p14="http://schemas.microsoft.com/office/powerpoint/2010/main" val="247720590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Chart + chart">
    <p:spTree>
      <p:nvGrpSpPr>
        <p:cNvPr id="1" name=""/>
        <p:cNvGrpSpPr/>
        <p:nvPr/>
      </p:nvGrpSpPr>
      <p:grpSpPr>
        <a:xfrm>
          <a:off x="0" y="0"/>
          <a:ext cx="0" cy="0"/>
          <a:chOff x="0" y="0"/>
          <a:chExt cx="0" cy="0"/>
        </a:xfrm>
      </p:grpSpPr>
      <p:sp>
        <p:nvSpPr>
          <p:cNvPr id="5" name="Round Same Side Corner Rectangle 4"/>
          <p:cNvSpPr/>
          <p:nvPr userDrawn="1"/>
        </p:nvSpPr>
        <p:spPr>
          <a:xfrm>
            <a:off x="720724" y="1803401"/>
            <a:ext cx="3598861" cy="4657724"/>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04" name="Round Same Side Corner Rectangle 103"/>
          <p:cNvSpPr/>
          <p:nvPr userDrawn="1"/>
        </p:nvSpPr>
        <p:spPr>
          <a:xfrm>
            <a:off x="4819650" y="1793900"/>
            <a:ext cx="3605213" cy="4666337"/>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4" name="Content Placeholder 3"/>
          <p:cNvSpPr>
            <a:spLocks noGrp="1"/>
          </p:cNvSpPr>
          <p:nvPr>
            <p:ph sz="quarter" idx="10" hasCustomPrompt="1"/>
          </p:nvPr>
        </p:nvSpPr>
        <p:spPr>
          <a:xfrm>
            <a:off x="719138" y="1803401"/>
            <a:ext cx="3600450" cy="4683125"/>
          </a:xfrm>
        </p:spPr>
        <p:txBody>
          <a:bodyPr/>
          <a:lstStyle>
            <a:lvl1pPr>
              <a:defRPr baseline="0"/>
            </a:lvl1pPr>
          </a:lstStyle>
          <a:p>
            <a:pPr lvl="0"/>
            <a:r>
              <a:rPr lang="en-US" dirty="0"/>
              <a:t>Click icon to insert object</a:t>
            </a:r>
          </a:p>
        </p:txBody>
      </p:sp>
      <p:sp>
        <p:nvSpPr>
          <p:cNvPr id="13" name="Content Placeholder 3"/>
          <p:cNvSpPr>
            <a:spLocks noGrp="1"/>
          </p:cNvSpPr>
          <p:nvPr>
            <p:ph sz="quarter" idx="11" hasCustomPrompt="1"/>
          </p:nvPr>
        </p:nvSpPr>
        <p:spPr>
          <a:xfrm>
            <a:off x="4819650" y="1803401"/>
            <a:ext cx="3600450" cy="4683125"/>
          </a:xfrm>
        </p:spPr>
        <p:txBody>
          <a:bodyPr/>
          <a:lstStyle>
            <a:lvl1pPr>
              <a:defRPr baseline="0"/>
            </a:lvl1pPr>
          </a:lstStyle>
          <a:p>
            <a:pPr lvl="0"/>
            <a:r>
              <a:rPr lang="en-US"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t>14 February, 2021</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025265135"/>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Chart + chart - with titles">
    <p:spTree>
      <p:nvGrpSpPr>
        <p:cNvPr id="1" name=""/>
        <p:cNvGrpSpPr/>
        <p:nvPr/>
      </p:nvGrpSpPr>
      <p:grpSpPr>
        <a:xfrm>
          <a:off x="0" y="0"/>
          <a:ext cx="0" cy="0"/>
          <a:chOff x="0" y="0"/>
          <a:chExt cx="0" cy="0"/>
        </a:xfrm>
      </p:grpSpPr>
      <p:sp>
        <p:nvSpPr>
          <p:cNvPr id="5" name="Round Same Side Corner Rectangle 4"/>
          <p:cNvSpPr/>
          <p:nvPr userDrawn="1"/>
        </p:nvSpPr>
        <p:spPr>
          <a:xfrm>
            <a:off x="720725" y="2168445"/>
            <a:ext cx="3598861" cy="4292680"/>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t>14 February, 2021</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4" name="Round Same Side Corner Rectangle 103"/>
          <p:cNvSpPr/>
          <p:nvPr userDrawn="1"/>
        </p:nvSpPr>
        <p:spPr>
          <a:xfrm>
            <a:off x="4819650" y="2168525"/>
            <a:ext cx="3605213" cy="4291712"/>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4" name="Text Placeholder 3"/>
          <p:cNvSpPr>
            <a:spLocks noGrp="1"/>
          </p:cNvSpPr>
          <p:nvPr>
            <p:ph type="body" sz="quarter" idx="20" hasCustomPrompt="1"/>
          </p:nvPr>
        </p:nvSpPr>
        <p:spPr>
          <a:xfrm>
            <a:off x="708025" y="1446213"/>
            <a:ext cx="7716838" cy="723900"/>
          </a:xfrm>
        </p:spPr>
        <p:txBody>
          <a:bodyPr/>
          <a:lstStyle>
            <a:lvl1pPr>
              <a:defRPr/>
            </a:lvl1pPr>
          </a:lstStyle>
          <a:p>
            <a:pPr lvl="0"/>
            <a:r>
              <a:rPr lang="en-US" dirty="0"/>
              <a:t>Short intro text</a:t>
            </a:r>
          </a:p>
        </p:txBody>
      </p:sp>
      <p:sp>
        <p:nvSpPr>
          <p:cNvPr id="7" name="Text Placeholder 6"/>
          <p:cNvSpPr>
            <a:spLocks noGrp="1"/>
          </p:cNvSpPr>
          <p:nvPr>
            <p:ph type="body" sz="quarter" idx="21" hasCustomPrompt="1"/>
          </p:nvPr>
        </p:nvSpPr>
        <p:spPr>
          <a:xfrm>
            <a:off x="850900" y="2271939"/>
            <a:ext cx="3111500" cy="244475"/>
          </a:xfrm>
        </p:spPr>
        <p:txBody>
          <a:bodyPr/>
          <a:lstStyle>
            <a:lvl1pPr>
              <a:defRPr sz="1600" baseline="0">
                <a:latin typeface="Franklin Gothic Medium" panose="020B0603020102020204" pitchFamily="34" charset="0"/>
              </a:defRPr>
            </a:lvl1pPr>
          </a:lstStyle>
          <a:p>
            <a:pPr lvl="0"/>
            <a:r>
              <a:rPr lang="en-US" dirty="0"/>
              <a:t>Chart title</a:t>
            </a:r>
          </a:p>
        </p:txBody>
      </p:sp>
      <p:sp>
        <p:nvSpPr>
          <p:cNvPr id="18" name="Text Placeholder 6"/>
          <p:cNvSpPr>
            <a:spLocks noGrp="1"/>
          </p:cNvSpPr>
          <p:nvPr>
            <p:ph type="body" sz="quarter" idx="22" hasCustomPrompt="1"/>
          </p:nvPr>
        </p:nvSpPr>
        <p:spPr>
          <a:xfrm>
            <a:off x="5073649" y="2246539"/>
            <a:ext cx="3111500" cy="269875"/>
          </a:xfrm>
        </p:spPr>
        <p:txBody>
          <a:bodyPr/>
          <a:lstStyle>
            <a:lvl1pPr>
              <a:defRPr sz="1600" baseline="0">
                <a:latin typeface="Franklin Gothic Medium" panose="020B0603020102020204" pitchFamily="34" charset="0"/>
              </a:defRPr>
            </a:lvl1pPr>
          </a:lstStyle>
          <a:p>
            <a:pPr lvl="0"/>
            <a:r>
              <a:rPr lang="en-US" dirty="0"/>
              <a:t>Chart title</a:t>
            </a:r>
          </a:p>
        </p:txBody>
      </p:sp>
      <p:sp>
        <p:nvSpPr>
          <p:cNvPr id="9" name="Content Placeholder 8"/>
          <p:cNvSpPr>
            <a:spLocks noGrp="1"/>
          </p:cNvSpPr>
          <p:nvPr>
            <p:ph sz="quarter" idx="23"/>
          </p:nvPr>
        </p:nvSpPr>
        <p:spPr>
          <a:xfrm>
            <a:off x="720725" y="2642488"/>
            <a:ext cx="3603625" cy="3818637"/>
          </a:xfrm>
        </p:spPr>
        <p:txBody>
          <a:bodyPr/>
          <a:lstStyle>
            <a:lvl1pPr>
              <a:defRPr sz="1600"/>
            </a:lvl1pPr>
          </a:lstStyle>
          <a:p>
            <a:pPr lvl="0"/>
            <a:r>
              <a:rPr lang="en-US" dirty="0"/>
              <a:t>Click to edit Master text styles</a:t>
            </a:r>
          </a:p>
        </p:txBody>
      </p:sp>
      <p:sp>
        <p:nvSpPr>
          <p:cNvPr id="21" name="Content Placeholder 8"/>
          <p:cNvSpPr>
            <a:spLocks noGrp="1"/>
          </p:cNvSpPr>
          <p:nvPr>
            <p:ph sz="quarter" idx="24"/>
          </p:nvPr>
        </p:nvSpPr>
        <p:spPr>
          <a:xfrm>
            <a:off x="4822825" y="2641600"/>
            <a:ext cx="3603625" cy="3818637"/>
          </a:xfrm>
        </p:spPr>
        <p:txBody>
          <a:bodyPr/>
          <a:lstStyle>
            <a:lvl1pPr>
              <a:defRPr sz="1600"/>
            </a:lvl1pPr>
          </a:lstStyle>
          <a:p>
            <a:pPr lvl="0"/>
            <a:r>
              <a:rPr lang="en-US" dirty="0"/>
              <a:t>Click to edit Master text styles</a:t>
            </a:r>
          </a:p>
        </p:txBody>
      </p:sp>
    </p:spTree>
    <p:extLst>
      <p:ext uri="{BB962C8B-B14F-4D97-AF65-F5344CB8AC3E}">
        <p14:creationId xmlns:p14="http://schemas.microsoft.com/office/powerpoint/2010/main" val="1302917781"/>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Single chart">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400" cy="4657724"/>
          </a:xfrm>
          <a:prstGeom prst="round2SameRect">
            <a:avLst>
              <a:gd name="adj1" fmla="val 27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5" name="Content Placeholder 4"/>
          <p:cNvSpPr>
            <a:spLocks noGrp="1"/>
          </p:cNvSpPr>
          <p:nvPr>
            <p:ph sz="quarter" idx="10" hasCustomPrompt="1"/>
          </p:nvPr>
        </p:nvSpPr>
        <p:spPr>
          <a:xfrm>
            <a:off x="376238" y="1803401"/>
            <a:ext cx="8407400" cy="4657723"/>
          </a:xfrm>
        </p:spPr>
        <p:txBody>
          <a:bodyPr/>
          <a:lstStyle>
            <a:lvl1pPr>
              <a:defRPr baseline="0"/>
            </a:lvl1pPr>
          </a:lstStyle>
          <a:p>
            <a:pPr lvl="0"/>
            <a:r>
              <a:rPr lang="en-US" dirty="0"/>
              <a:t>Click icon to add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F7334817-FF7C-6948-966F-8ECFBE662A14}" type="datetime3">
              <a:rPr lang="en-GB" smtClean="0"/>
              <a:t>14 February, 2021</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83830286"/>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Single chart - with title">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399" cy="4657724"/>
          </a:xfrm>
          <a:prstGeom prst="round2SameRect">
            <a:avLst>
              <a:gd name="adj1" fmla="val 27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F7334817-FF7C-6948-966F-8ECFBE662A14}" type="datetime3">
              <a:rPr lang="en-GB" smtClean="0"/>
              <a:t>14 February, 2021</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5" name="Content Placeholder 4"/>
          <p:cNvSpPr>
            <a:spLocks noGrp="1"/>
          </p:cNvSpPr>
          <p:nvPr>
            <p:ph sz="quarter" idx="17" hasCustomPrompt="1"/>
          </p:nvPr>
        </p:nvSpPr>
        <p:spPr>
          <a:xfrm>
            <a:off x="376238" y="2472531"/>
            <a:ext cx="8407400" cy="4013994"/>
          </a:xfrm>
        </p:spPr>
        <p:txBody>
          <a:bodyPr/>
          <a:lstStyle>
            <a:lvl1pPr>
              <a:defRPr baseline="0"/>
            </a:lvl1pPr>
          </a:lstStyle>
          <a:p>
            <a:pPr lvl="0"/>
            <a:r>
              <a:rPr lang="en-US" dirty="0"/>
              <a:t>Click icon to add object</a:t>
            </a:r>
          </a:p>
        </p:txBody>
      </p:sp>
      <p:sp>
        <p:nvSpPr>
          <p:cNvPr id="7" name="Text Placeholder 6"/>
          <p:cNvSpPr>
            <a:spLocks noGrp="1"/>
          </p:cNvSpPr>
          <p:nvPr>
            <p:ph type="body" sz="quarter" idx="18" hasCustomPrompt="1"/>
          </p:nvPr>
        </p:nvSpPr>
        <p:spPr>
          <a:xfrm>
            <a:off x="720725" y="1864518"/>
            <a:ext cx="7704138" cy="608013"/>
          </a:xfrm>
        </p:spPr>
        <p:txBody>
          <a:bodyPr/>
          <a:lstStyle>
            <a:lvl1pPr>
              <a:defRPr sz="1800">
                <a:latin typeface="Franklin Gothic Medium" panose="020B0603020102020204" pitchFamily="34" charset="0"/>
              </a:defRPr>
            </a:lvl1pPr>
          </a:lstStyle>
          <a:p>
            <a:pPr lvl="0"/>
            <a:r>
              <a:rPr lang="en-US" dirty="0"/>
              <a:t>Chart title</a:t>
            </a:r>
          </a:p>
        </p:txBody>
      </p:sp>
    </p:spTree>
    <p:extLst>
      <p:ext uri="{BB962C8B-B14F-4D97-AF65-F5344CB8AC3E}">
        <p14:creationId xmlns:p14="http://schemas.microsoft.com/office/powerpoint/2010/main" val="147507603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p:cSld name="4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latin typeface="Franklin Gothic Book"/>
              </a:rPr>
              <a:t>Layouts</a:t>
            </a:r>
            <a:r>
              <a:rPr lang="en-US" sz="7000" baseline="0" dirty="0">
                <a:latin typeface="Franklin Gothic Book"/>
              </a:rPr>
              <a:t> for</a:t>
            </a:r>
            <a:br>
              <a:rPr lang="en-US" sz="7000" baseline="0" dirty="0">
                <a:latin typeface="Franklin Gothic Book"/>
              </a:rPr>
            </a:br>
            <a:r>
              <a:rPr lang="en-US" sz="7000" baseline="0" dirty="0">
                <a:latin typeface="Franklin Gothic Book"/>
              </a:rPr>
              <a:t>complex text</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0101657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6" name="Round Same Side Corner Rectangle 5"/>
          <p:cNvSpPr/>
          <p:nvPr userDrawn="1"/>
        </p:nvSpPr>
        <p:spPr>
          <a:xfrm>
            <a:off x="4319585" y="1803400"/>
            <a:ext cx="4319983" cy="4676599"/>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6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6478586" y="4833942"/>
            <a:ext cx="1800982" cy="1286058"/>
          </a:xfrm>
          <a:prstGeom prst="roundRect">
            <a:avLst>
              <a:gd name="adj" fmla="val 10702"/>
            </a:avLst>
          </a:prstGeom>
        </p:spPr>
        <p:txBody>
          <a:bodyPr/>
          <a:lstStyle/>
          <a:p>
            <a:pPr lvl="0"/>
            <a:r>
              <a:rPr lang="en-US" noProof="0" dirty="0"/>
              <a:t>Click icon to add picture</a:t>
            </a:r>
            <a:endParaRPr lang="en-GB" noProof="0" dirty="0"/>
          </a:p>
        </p:txBody>
      </p:sp>
      <p:pic>
        <p:nvPicPr>
          <p:cNvPr id="7" name="Picture 6" descr="inverted commas closed.png"/>
          <p:cNvPicPr>
            <a:picLocks noChangeAspect="1"/>
          </p:cNvPicPr>
          <p:nvPr userDrawn="1"/>
        </p:nvPicPr>
        <p:blipFill rotWithShape="1">
          <a:blip r:embed="rId3" cstate="email">
            <a:lum bright="70000" contrast="-70000"/>
            <a:extLst>
              <a:ext uri="{28A0092B-C50C-407E-A947-70E740481C1C}">
                <a14:useLocalDpi xmlns:a14="http://schemas.microsoft.com/office/drawing/2010/main" val="0"/>
              </a:ext>
            </a:extLst>
          </a:blip>
          <a:srcRect l="26489" t="54153" r="29554" b="26824"/>
          <a:stretch/>
        </p:blipFill>
        <p:spPr>
          <a:xfrm>
            <a:off x="7517819" y="3312408"/>
            <a:ext cx="762020" cy="542668"/>
          </a:xfrm>
          <a:prstGeom prst="rect">
            <a:avLst/>
          </a:prstGeom>
        </p:spPr>
      </p:pic>
      <p:pic>
        <p:nvPicPr>
          <p:cNvPr id="8" name="Picture 7" descr="inverted commas open.png"/>
          <p:cNvPicPr>
            <a:picLocks noChangeAspect="1"/>
          </p:cNvPicPr>
          <p:nvPr userDrawn="1"/>
        </p:nvPicPr>
        <p:blipFill rotWithShape="1">
          <a:blip r:embed="rId4" cstate="email">
            <a:lum bright="70000" contrast="-70000"/>
            <a:extLst>
              <a:ext uri="{28A0092B-C50C-407E-A947-70E740481C1C}">
                <a14:useLocalDpi xmlns:a14="http://schemas.microsoft.com/office/drawing/2010/main" val="0"/>
              </a:ext>
            </a:extLst>
          </a:blip>
          <a:srcRect l="29337" t="27276" r="30702" b="54153"/>
          <a:stretch/>
        </p:blipFill>
        <p:spPr>
          <a:xfrm>
            <a:off x="4678162" y="2141311"/>
            <a:ext cx="692748" cy="531132"/>
          </a:xfrm>
          <a:prstGeom prst="rect">
            <a:avLst/>
          </a:prstGeom>
        </p:spPr>
      </p:pic>
      <p:sp>
        <p:nvSpPr>
          <p:cNvPr id="13" name="Text Placeholder 6"/>
          <p:cNvSpPr>
            <a:spLocks noGrp="1"/>
          </p:cNvSpPr>
          <p:nvPr>
            <p:ph type="body" sz="quarter" idx="15"/>
          </p:nvPr>
        </p:nvSpPr>
        <p:spPr>
          <a:xfrm>
            <a:off x="5038723" y="2313668"/>
            <a:ext cx="2881313" cy="1449578"/>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12" name="Text Placeholder 6"/>
          <p:cNvSpPr>
            <a:spLocks noGrp="1"/>
          </p:cNvSpPr>
          <p:nvPr>
            <p:ph type="body" sz="quarter" idx="14"/>
          </p:nvPr>
        </p:nvSpPr>
        <p:spPr>
          <a:xfrm>
            <a:off x="717550" y="1803400"/>
            <a:ext cx="3240085" cy="4316599"/>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595284892"/>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6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Text Placeholder 6"/>
          <p:cNvSpPr>
            <a:spLocks noGrp="1"/>
          </p:cNvSpPr>
          <p:nvPr>
            <p:ph type="body" sz="quarter" idx="13"/>
          </p:nvPr>
        </p:nvSpPr>
        <p:spPr>
          <a:xfrm>
            <a:off x="717550" y="1803400"/>
            <a:ext cx="3606800" cy="4316600"/>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5" name="Text Placeholder 6"/>
          <p:cNvSpPr>
            <a:spLocks noGrp="1"/>
          </p:cNvSpPr>
          <p:nvPr>
            <p:ph type="body" sz="quarter" idx="17"/>
          </p:nvPr>
        </p:nvSpPr>
        <p:spPr>
          <a:xfrm>
            <a:off x="4819650" y="1803400"/>
            <a:ext cx="3602036" cy="4316600"/>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cxnSp>
        <p:nvCxnSpPr>
          <p:cNvPr id="104" name="Straight Connector 103"/>
          <p:cNvCxnSpPr/>
          <p:nvPr userDrawn="1"/>
        </p:nvCxnSpPr>
        <p:spPr>
          <a:xfrm>
            <a:off x="4551813" y="1761671"/>
            <a:ext cx="0" cy="4316600"/>
          </a:xfrm>
          <a:prstGeom prst="line">
            <a:avLst/>
          </a:prstGeom>
          <a:ln w="6350">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00032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chart + text">
    <p:spTree>
      <p:nvGrpSpPr>
        <p:cNvPr id="1" name=""/>
        <p:cNvGrpSpPr/>
        <p:nvPr/>
      </p:nvGrpSpPr>
      <p:grpSpPr>
        <a:xfrm>
          <a:off x="0" y="0"/>
          <a:ext cx="0" cy="0"/>
          <a:chOff x="0" y="0"/>
          <a:chExt cx="0" cy="0"/>
        </a:xfrm>
      </p:grpSpPr>
      <p:sp>
        <p:nvSpPr>
          <p:cNvPr id="5" name="Round Same Side Corner Rectangle 4"/>
          <p:cNvSpPr/>
          <p:nvPr userDrawn="1"/>
        </p:nvSpPr>
        <p:spPr>
          <a:xfrm>
            <a:off x="387350" y="1803400"/>
            <a:ext cx="4789488" cy="4668044"/>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376238" y="1803400"/>
            <a:ext cx="4789488" cy="4654549"/>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5535614" y="1803400"/>
            <a:ext cx="2884486" cy="467677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p:txBody>
      </p:sp>
    </p:spTree>
    <p:extLst>
      <p:ext uri="{BB962C8B-B14F-4D97-AF65-F5344CB8AC3E}">
        <p14:creationId xmlns:p14="http://schemas.microsoft.com/office/powerpoint/2010/main" val="4168317674"/>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5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Text Placeholder 6"/>
          <p:cNvSpPr>
            <a:spLocks noGrp="1"/>
          </p:cNvSpPr>
          <p:nvPr>
            <p:ph type="body" sz="quarter" idx="13"/>
          </p:nvPr>
        </p:nvSpPr>
        <p:spPr>
          <a:xfrm>
            <a:off x="717551" y="2879725"/>
            <a:ext cx="3240086" cy="3060273"/>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2" name="Text Placeholder 6"/>
          <p:cNvSpPr>
            <a:spLocks noGrp="1"/>
          </p:cNvSpPr>
          <p:nvPr>
            <p:ph type="body" sz="quarter" idx="16"/>
          </p:nvPr>
        </p:nvSpPr>
        <p:spPr>
          <a:xfrm>
            <a:off x="720725" y="2340519"/>
            <a:ext cx="3236517" cy="360862"/>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rgbClr val="00539B"/>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105" name="Text Placeholder 6"/>
          <p:cNvSpPr>
            <a:spLocks noGrp="1"/>
          </p:cNvSpPr>
          <p:nvPr>
            <p:ph type="body" sz="quarter" idx="17"/>
          </p:nvPr>
        </p:nvSpPr>
        <p:spPr>
          <a:xfrm>
            <a:off x="4678361" y="2879725"/>
            <a:ext cx="3241675" cy="3060273"/>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06" name="Text Placeholder 6"/>
          <p:cNvSpPr>
            <a:spLocks noGrp="1"/>
          </p:cNvSpPr>
          <p:nvPr>
            <p:ph type="body" sz="quarter" idx="18"/>
          </p:nvPr>
        </p:nvSpPr>
        <p:spPr>
          <a:xfrm>
            <a:off x="4681536" y="2340519"/>
            <a:ext cx="3238103" cy="360862"/>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rgbClr val="00539B"/>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cxnSp>
        <p:nvCxnSpPr>
          <p:cNvPr id="104" name="Straight Connector 103"/>
          <p:cNvCxnSpPr/>
          <p:nvPr userDrawn="1"/>
        </p:nvCxnSpPr>
        <p:spPr>
          <a:xfrm>
            <a:off x="4319585" y="2160588"/>
            <a:ext cx="0" cy="3959412"/>
          </a:xfrm>
          <a:prstGeom prst="line">
            <a:avLst/>
          </a:prstGeom>
          <a:ln w="6350">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01500929"/>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p:cSld name="4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latin typeface="Franklin Gothic Book"/>
              </a:rPr>
              <a:t>Layouts</a:t>
            </a:r>
            <a:r>
              <a:rPr lang="en-US" sz="7000" baseline="0" dirty="0">
                <a:latin typeface="Franklin Gothic Book"/>
              </a:rPr>
              <a:t> for</a:t>
            </a:r>
            <a:br>
              <a:rPr lang="en-US" sz="7000" baseline="0" dirty="0">
                <a:latin typeface="Franklin Gothic Book"/>
              </a:rPr>
            </a:br>
            <a:r>
              <a:rPr lang="en-US" sz="7000" baseline="0" dirty="0">
                <a:latin typeface="Franklin Gothic Book"/>
              </a:rPr>
              <a:t>images</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52860990"/>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Big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2160587"/>
            <a:ext cx="7717349" cy="4310063"/>
          </a:xfrm>
          <a:prstGeom prst="round2SameRect">
            <a:avLst>
              <a:gd name="adj1" fmla="val 6208"/>
              <a:gd name="adj2" fmla="val 0"/>
            </a:avLst>
          </a:prstGeom>
        </p:spPr>
        <p:txBody>
          <a:bodyPr/>
          <a:lstStyle/>
          <a:p>
            <a:pPr lvl="0"/>
            <a:r>
              <a:rPr lang="en-US" noProof="0" dirty="0"/>
              <a:t>Click icon to add picture</a:t>
            </a:r>
            <a:endParaRPr lang="en-GB" noProof="0" dirty="0"/>
          </a:p>
        </p:txBody>
      </p:sp>
      <p:sp>
        <p:nvSpPr>
          <p:cNvPr id="98"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70A1058-79E5-B545-968A-2AE9B714F01C}" type="datetime3">
              <a:rPr lang="en-GB" smtClean="0"/>
              <a:t>14 February, 2021</a:t>
            </a:fld>
            <a:endParaRPr lang="en-GB" dirty="0"/>
          </a:p>
        </p:txBody>
      </p:sp>
      <p:sp>
        <p:nvSpPr>
          <p:cNvPr id="99"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479031302"/>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Big image with titl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2879725"/>
            <a:ext cx="7717349" cy="3590925"/>
          </a:xfrm>
          <a:prstGeom prst="round2SameRect">
            <a:avLst>
              <a:gd name="adj1" fmla="val 6739"/>
              <a:gd name="adj2" fmla="val 0"/>
            </a:avLst>
          </a:prstGeom>
        </p:spPr>
        <p:txBody>
          <a:bodyPr/>
          <a:lstStyle/>
          <a:p>
            <a:pPr lvl="0"/>
            <a:r>
              <a:rPr lang="en-US" noProof="0" dirty="0"/>
              <a:t>Click icon to add picture</a:t>
            </a:r>
            <a:endParaRPr lang="en-GB" noProof="0" dirty="0"/>
          </a:p>
        </p:txBody>
      </p:sp>
      <p:sp>
        <p:nvSpPr>
          <p:cNvPr id="98"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70A1058-79E5-B545-968A-2AE9B714F01C}" type="datetime3">
              <a:rPr lang="en-GB" smtClean="0"/>
              <a:t>14 February, 2021</a:t>
            </a:fld>
            <a:endParaRPr lang="en-GB" dirty="0"/>
          </a:p>
        </p:txBody>
      </p:sp>
      <p:sp>
        <p:nvSpPr>
          <p:cNvPr id="99"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hasCustomPrompt="1"/>
          </p:nvPr>
        </p:nvSpPr>
        <p:spPr>
          <a:xfrm>
            <a:off x="708025" y="2168525"/>
            <a:ext cx="7716838" cy="358775"/>
          </a:xfrm>
        </p:spPr>
        <p:txBody>
          <a:bodyPr/>
          <a:lstStyle>
            <a:lvl1pPr>
              <a:defRPr baseline="0">
                <a:latin typeface="Franklin Gothic Medium" panose="020B0603020102020204" pitchFamily="34" charset="0"/>
              </a:defRPr>
            </a:lvl1pPr>
          </a:lstStyle>
          <a:p>
            <a:pPr lvl="0"/>
            <a:r>
              <a:rPr lang="en-US" dirty="0"/>
              <a:t>Image title</a:t>
            </a:r>
          </a:p>
        </p:txBody>
      </p:sp>
    </p:spTree>
    <p:extLst>
      <p:ext uri="{BB962C8B-B14F-4D97-AF65-F5344CB8AC3E}">
        <p14:creationId xmlns:p14="http://schemas.microsoft.com/office/powerpoint/2010/main" val="1556444833"/>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D8B94D5-4E54-D541-9BF4-8857EC431461}"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20725" y="2168525"/>
            <a:ext cx="3603625" cy="43021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GB" dirty="0"/>
          </a:p>
        </p:txBody>
      </p:sp>
      <p:sp>
        <p:nvSpPr>
          <p:cNvPr id="10" name="Content Placeholder 9"/>
          <p:cNvSpPr>
            <a:spLocks noGrp="1"/>
          </p:cNvSpPr>
          <p:nvPr>
            <p:ph sz="quarter" idx="16"/>
          </p:nvPr>
        </p:nvSpPr>
        <p:spPr>
          <a:xfrm>
            <a:off x="4819650" y="2168525"/>
            <a:ext cx="3605213" cy="4302125"/>
          </a:xfrm>
          <a:prstGeom prst="round2SameRect">
            <a:avLst>
              <a:gd name="adj1" fmla="val 7860"/>
              <a:gd name="adj2" fmla="val 0"/>
            </a:avLst>
          </a:prstGeom>
        </p:spPr>
        <p:txBody>
          <a:bodyPr/>
          <a:lstStyle/>
          <a:p>
            <a:pPr lvl="0"/>
            <a:r>
              <a:rPr lang="en-US" dirty="0"/>
              <a:t>Click to edit Master text styles</a:t>
            </a:r>
          </a:p>
        </p:txBody>
      </p:sp>
    </p:spTree>
    <p:extLst>
      <p:ext uri="{BB962C8B-B14F-4D97-AF65-F5344CB8AC3E}">
        <p14:creationId xmlns:p14="http://schemas.microsoft.com/office/powerpoint/2010/main" val="1263794596"/>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13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6262688" y="2160587"/>
            <a:ext cx="2162175" cy="3963988"/>
          </a:xfrm>
          <a:prstGeom prst="roundRect">
            <a:avLst>
              <a:gd name="adj" fmla="val 10702"/>
            </a:avLst>
          </a:prstGeom>
        </p:spPr>
        <p:txBody>
          <a:bodyPr/>
          <a:lstStyle/>
          <a:p>
            <a:pPr lvl="0"/>
            <a:r>
              <a:rPr lang="en-US" noProof="0" dirty="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D8B94D5-4E54-D541-9BF4-8857EC431461}"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19138" y="2168525"/>
            <a:ext cx="5181600" cy="43116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GB" dirty="0"/>
          </a:p>
        </p:txBody>
      </p:sp>
    </p:spTree>
    <p:extLst>
      <p:ext uri="{BB962C8B-B14F-4D97-AF65-F5344CB8AC3E}">
        <p14:creationId xmlns:p14="http://schemas.microsoft.com/office/powerpoint/2010/main" val="1103839808"/>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10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4819651" y="2160587"/>
            <a:ext cx="3605212" cy="4310064"/>
          </a:xfrm>
          <a:prstGeom prst="round2SameRect">
            <a:avLst>
              <a:gd name="adj1" fmla="val 5389"/>
              <a:gd name="adj2" fmla="val 0"/>
            </a:avLst>
          </a:prstGeom>
        </p:spPr>
        <p:txBody>
          <a:bodyPr/>
          <a:lstStyle/>
          <a:p>
            <a:pPr lvl="0"/>
            <a:r>
              <a:rPr lang="en-US" noProof="0" dirty="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D8B94D5-4E54-D541-9BF4-8857EC431461}"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20725" y="2160588"/>
            <a:ext cx="3603625" cy="366712"/>
          </a:xfrm>
        </p:spPr>
        <p:txBody>
          <a:bodyPr>
            <a:normAutofit/>
          </a:bodyPr>
          <a:lstStyle>
            <a:lvl1pPr>
              <a:defRPr sz="1800">
                <a:latin typeface="Franklin Gothic Medium" panose="020B0603020102020204" pitchFamily="34" charset="0"/>
              </a:defRPr>
            </a:lvl1pPr>
          </a:lstStyle>
          <a:p>
            <a:pPr lvl="0"/>
            <a:r>
              <a:rPr lang="en-US" dirty="0"/>
              <a:t>Click to edit Master text styles</a:t>
            </a:r>
          </a:p>
        </p:txBody>
      </p:sp>
      <p:sp>
        <p:nvSpPr>
          <p:cNvPr id="6" name="Text Placeholder 5"/>
          <p:cNvSpPr>
            <a:spLocks noGrp="1"/>
          </p:cNvSpPr>
          <p:nvPr>
            <p:ph type="body" sz="quarter" idx="16"/>
          </p:nvPr>
        </p:nvSpPr>
        <p:spPr>
          <a:xfrm>
            <a:off x="719138" y="2886075"/>
            <a:ext cx="3605212" cy="3584575"/>
          </a:xfrm>
        </p:spPr>
        <p:txBody>
          <a:bodyPr>
            <a:normAutofit/>
          </a:bodyPr>
          <a:lstStyle>
            <a:lvl1pPr>
              <a:defRPr sz="1800"/>
            </a:lvl1pPr>
            <a:lvl2pPr>
              <a:defRPr sz="1800"/>
            </a:lvl2pPr>
            <a:lvl3pPr>
              <a:defRPr sz="1800"/>
            </a:lvl3pPr>
            <a:lvl4pPr>
              <a:defRPr sz="18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634968697"/>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Image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dirty="0"/>
          </a:p>
        </p:txBody>
      </p:sp>
      <p:sp>
        <p:nvSpPr>
          <p:cNvPr id="7" name="Text Placeholder 6"/>
          <p:cNvSpPr>
            <a:spLocks noGrp="1"/>
          </p:cNvSpPr>
          <p:nvPr>
            <p:ph type="body" sz="quarter" idx="13"/>
          </p:nvPr>
        </p:nvSpPr>
        <p:spPr>
          <a:xfrm>
            <a:off x="5068887" y="2160587"/>
            <a:ext cx="3570681" cy="377941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7549" y="2160587"/>
            <a:ext cx="3863975" cy="4310063"/>
          </a:xfrm>
          <a:prstGeom prst="round2SameRect">
            <a:avLst>
              <a:gd name="adj1" fmla="val 1674"/>
              <a:gd name="adj2" fmla="val 0"/>
            </a:avLst>
          </a:prstGeom>
        </p:spPr>
        <p:txBody>
          <a:bodyPr/>
          <a:lstStyle/>
          <a:p>
            <a:pPr lvl="0"/>
            <a:r>
              <a:rPr lang="en-US" noProof="0" dirty="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A67E7FA-D7F1-764C-B0E1-8E31A2AA8DD1}"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316388306"/>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1_Image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dirty="0"/>
          </a:p>
        </p:txBody>
      </p:sp>
      <p:sp>
        <p:nvSpPr>
          <p:cNvPr id="7" name="Text Placeholder 6"/>
          <p:cNvSpPr>
            <a:spLocks noGrp="1"/>
          </p:cNvSpPr>
          <p:nvPr>
            <p:ph type="body" sz="quarter" idx="13"/>
          </p:nvPr>
        </p:nvSpPr>
        <p:spPr>
          <a:xfrm>
            <a:off x="5068887" y="2879725"/>
            <a:ext cx="3570681" cy="3060274"/>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7549" y="2160587"/>
            <a:ext cx="3960812" cy="4310063"/>
          </a:xfrm>
          <a:prstGeom prst="round2SameRect">
            <a:avLst>
              <a:gd name="adj1" fmla="val 6315"/>
              <a:gd name="adj2" fmla="val 0"/>
            </a:avLst>
          </a:prstGeom>
        </p:spPr>
        <p:txBody>
          <a:bodyPr/>
          <a:lstStyle/>
          <a:p>
            <a:pPr lvl="0"/>
            <a:r>
              <a:rPr lang="en-US" noProof="0" dirty="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A67E7FA-D7F1-764C-B0E1-8E31A2AA8DD1}"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2" name="Text Placeholder 6" descr="First level - paragraph text&#10;Second level - bullet 1&#10;Third level - bullet 2&#10;&#10;No more than 100 words per slide" title="Main text copy"/>
          <p:cNvSpPr>
            <a:spLocks noGrp="1"/>
          </p:cNvSpPr>
          <p:nvPr>
            <p:ph type="body" sz="quarter" idx="15"/>
          </p:nvPr>
        </p:nvSpPr>
        <p:spPr>
          <a:xfrm>
            <a:off x="5068887" y="2160588"/>
            <a:ext cx="3570681" cy="36036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Tree>
    <p:extLst>
      <p:ext uri="{BB962C8B-B14F-4D97-AF65-F5344CB8AC3E}">
        <p14:creationId xmlns:p14="http://schemas.microsoft.com/office/powerpoint/2010/main" val="2900669064"/>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8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3600451"/>
            <a:ext cx="7932054" cy="2870200"/>
          </a:xfrm>
          <a:prstGeom prst="round2SameRect">
            <a:avLst>
              <a:gd name="adj1" fmla="val 1788"/>
              <a:gd name="adj2" fmla="val 0"/>
            </a:avLst>
          </a:prstGeom>
        </p:spPr>
        <p:txBody>
          <a:bodyPr/>
          <a:lstStyle/>
          <a:p>
            <a:pPr lvl="0"/>
            <a:r>
              <a:rPr lang="en-US" noProof="0" dirty="0"/>
              <a:t>Click icon to add picture</a:t>
            </a:r>
            <a:endParaRPr lang="en-GB" noProof="0" dirty="0"/>
          </a:p>
        </p:txBody>
      </p:sp>
      <p:sp>
        <p:nvSpPr>
          <p:cNvPr id="98"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7918844" cy="107950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360000" marR="0" indent="0" algn="l" defTabSz="914400" rtl="0" eaLnBrk="0" fontAlgn="base" latinLnBrk="0" hangingPunct="0">
              <a:lnSpc>
                <a:spcPct val="100000"/>
              </a:lnSpc>
              <a:spcBef>
                <a:spcPts val="0"/>
              </a:spcBef>
              <a:spcAft>
                <a:spcPts val="600"/>
              </a:spcAft>
              <a:buClrTx/>
              <a:buSzTx/>
              <a:buFont typeface="Arial"/>
              <a:buNone/>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endPar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endParaRPr>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8A08D2F-58AB-0E44-B578-C5D8D2B4BF3B}" type="datetime3">
              <a:rPr lang="en-GB" smtClean="0"/>
              <a:t>14 February, 2021</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4217836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t + chart">
    <p:spTree>
      <p:nvGrpSpPr>
        <p:cNvPr id="1" name=""/>
        <p:cNvGrpSpPr/>
        <p:nvPr/>
      </p:nvGrpSpPr>
      <p:grpSpPr>
        <a:xfrm>
          <a:off x="0" y="0"/>
          <a:ext cx="0" cy="0"/>
          <a:chOff x="0" y="0"/>
          <a:chExt cx="0" cy="0"/>
        </a:xfrm>
      </p:grpSpPr>
      <p:sp>
        <p:nvSpPr>
          <p:cNvPr id="5" name="Round Same Side Corner Rectangle 4"/>
          <p:cNvSpPr/>
          <p:nvPr userDrawn="1"/>
        </p:nvSpPr>
        <p:spPr>
          <a:xfrm>
            <a:off x="720724" y="1803401"/>
            <a:ext cx="3598861" cy="4657724"/>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04" name="Round Same Side Corner Rectangle 103"/>
          <p:cNvSpPr/>
          <p:nvPr userDrawn="1"/>
        </p:nvSpPr>
        <p:spPr>
          <a:xfrm>
            <a:off x="4819650" y="1793900"/>
            <a:ext cx="3605213" cy="4666337"/>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4" name="Content Placeholder 3"/>
          <p:cNvSpPr>
            <a:spLocks noGrp="1"/>
          </p:cNvSpPr>
          <p:nvPr>
            <p:ph sz="quarter" idx="10" hasCustomPrompt="1"/>
          </p:nvPr>
        </p:nvSpPr>
        <p:spPr>
          <a:xfrm>
            <a:off x="719138" y="1803401"/>
            <a:ext cx="3600450" cy="4683125"/>
          </a:xfrm>
        </p:spPr>
        <p:txBody>
          <a:bodyPr/>
          <a:lstStyle>
            <a:lvl1pPr>
              <a:defRPr baseline="0"/>
            </a:lvl1pPr>
          </a:lstStyle>
          <a:p>
            <a:pPr lvl="0"/>
            <a:r>
              <a:rPr lang="en-US" dirty="0"/>
              <a:t>Click icon to insert object</a:t>
            </a:r>
          </a:p>
        </p:txBody>
      </p:sp>
      <p:sp>
        <p:nvSpPr>
          <p:cNvPr id="13" name="Content Placeholder 3"/>
          <p:cNvSpPr>
            <a:spLocks noGrp="1"/>
          </p:cNvSpPr>
          <p:nvPr>
            <p:ph sz="quarter" idx="11" hasCustomPrompt="1"/>
          </p:nvPr>
        </p:nvSpPr>
        <p:spPr>
          <a:xfrm>
            <a:off x="4819650" y="1803401"/>
            <a:ext cx="3600450" cy="4683125"/>
          </a:xfrm>
        </p:spPr>
        <p:txBody>
          <a:bodyPr/>
          <a:lstStyle>
            <a:lvl1pPr>
              <a:defRPr baseline="0"/>
            </a:lvl1pPr>
          </a:lstStyle>
          <a:p>
            <a:pPr lvl="0"/>
            <a:r>
              <a:rPr lang="en-US" dirty="0"/>
              <a:t>Click icon to insert object</a:t>
            </a:r>
          </a:p>
        </p:txBody>
      </p:sp>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t>14 February, 2021</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606601768"/>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11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5" y="3600451"/>
            <a:ext cx="3612072" cy="2870200"/>
          </a:xfrm>
          <a:prstGeom prst="round2SameRect">
            <a:avLst>
              <a:gd name="adj1" fmla="val 1788"/>
              <a:gd name="adj2" fmla="val 0"/>
            </a:avLst>
          </a:prstGeom>
        </p:spPr>
        <p:txBody>
          <a:bodyPr/>
          <a:lstStyle/>
          <a:p>
            <a:pPr lvl="0"/>
            <a:r>
              <a:rPr lang="en-US" noProof="0" dirty="0"/>
              <a:t>Click icon to add picture</a:t>
            </a:r>
            <a:endParaRPr lang="en-GB" noProof="0" dirty="0"/>
          </a:p>
        </p:txBody>
      </p:sp>
      <p:sp>
        <p:nvSpPr>
          <p:cNvPr id="98"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7558843" cy="107950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360000" marR="0" indent="0" algn="l" defTabSz="914400" rtl="0" eaLnBrk="0" fontAlgn="base" latinLnBrk="0" hangingPunct="0">
              <a:lnSpc>
                <a:spcPct val="100000"/>
              </a:lnSpc>
              <a:spcBef>
                <a:spcPts val="0"/>
              </a:spcBef>
              <a:spcAft>
                <a:spcPts val="600"/>
              </a:spcAft>
              <a:buClrTx/>
              <a:buSzTx/>
              <a:buFont typeface="Arial"/>
              <a:buNone/>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endPar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endParaRPr>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8A08D2F-58AB-0E44-B578-C5D8D2B4BF3B}" type="datetime3">
              <a:rPr lang="en-GB" smtClean="0"/>
              <a:t>14 February, 2021</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4678361" y="3600450"/>
            <a:ext cx="3601206" cy="2870200"/>
          </a:xfrm>
          <a:prstGeom prst="round2SameRect">
            <a:avLst>
              <a:gd name="adj1" fmla="val 1788"/>
              <a:gd name="adj2" fmla="val 0"/>
            </a:avLst>
          </a:prstGeom>
        </p:spPr>
        <p:txBody>
          <a:bodyPr/>
          <a:lstStyle/>
          <a:p>
            <a:pPr lvl="0"/>
            <a:r>
              <a:rPr lang="en-US" noProof="0" dirty="0"/>
              <a:t>Click icon to add picture</a:t>
            </a:r>
            <a:endParaRPr lang="en-GB" noProof="0" dirty="0"/>
          </a:p>
        </p:txBody>
      </p:sp>
    </p:spTree>
    <p:extLst>
      <p:ext uri="{BB962C8B-B14F-4D97-AF65-F5344CB8AC3E}">
        <p14:creationId xmlns:p14="http://schemas.microsoft.com/office/powerpoint/2010/main" val="2213737463"/>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3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251777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3598861" y="2160587"/>
            <a:ext cx="2159000" cy="3779411"/>
          </a:xfrm>
          <a:prstGeom prst="roundRect">
            <a:avLst>
              <a:gd name="adj" fmla="val 5286"/>
            </a:avLst>
          </a:prstGeom>
        </p:spPr>
        <p:txBody>
          <a:bodyPr/>
          <a:lstStyle/>
          <a:p>
            <a:pPr lvl="0"/>
            <a:r>
              <a:rPr lang="en-US" noProof="0" dirty="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118223" y="2180103"/>
            <a:ext cx="2159000" cy="3779411"/>
          </a:xfrm>
          <a:prstGeom prst="roundRect">
            <a:avLst>
              <a:gd name="adj" fmla="val 5286"/>
            </a:avLst>
          </a:prstGeom>
        </p:spPr>
        <p:txBody>
          <a:bodyPr/>
          <a:lstStyle/>
          <a:p>
            <a:pPr lvl="0"/>
            <a:r>
              <a:rPr lang="en-US" noProof="0" dirty="0"/>
              <a:t>Click icon to add picture</a:t>
            </a:r>
            <a:endParaRPr lang="en-GB" noProof="0" dirty="0"/>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EDCE6523-1D77-094B-8E5B-28D72BCF4B9A}" type="datetime3">
              <a:rPr lang="en-GB" smtClean="0"/>
              <a:t>14 February, 2021</a:t>
            </a:fld>
            <a:endParaRPr lang="en-GB" dirty="0"/>
          </a:p>
        </p:txBody>
      </p:sp>
      <p:sp>
        <p:nvSpPr>
          <p:cNvPr id="104"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819144710"/>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7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251777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3598860" y="2160588"/>
            <a:ext cx="5043235" cy="1800226"/>
          </a:xfrm>
          <a:prstGeom prst="roundRect">
            <a:avLst>
              <a:gd name="adj" fmla="val 5286"/>
            </a:avLst>
          </a:prstGeom>
        </p:spPr>
        <p:txBody>
          <a:bodyPr/>
          <a:lstStyle/>
          <a:p>
            <a:pPr lvl="0"/>
            <a:r>
              <a:rPr lang="en-US" noProof="0" dirty="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3598860" y="4319588"/>
            <a:ext cx="5040708" cy="1639926"/>
          </a:xfrm>
          <a:prstGeom prst="roundRect">
            <a:avLst>
              <a:gd name="adj" fmla="val 5286"/>
            </a:avLst>
          </a:prstGeom>
        </p:spPr>
        <p:txBody>
          <a:bodyPr/>
          <a:lstStyle/>
          <a:p>
            <a:pPr lvl="0"/>
            <a:r>
              <a:rPr lang="en-US" noProof="0" dirty="0"/>
              <a:t>Click icon to add picture</a:t>
            </a:r>
            <a:endParaRPr lang="en-GB" noProof="0" dirty="0"/>
          </a:p>
        </p:txBody>
      </p:sp>
      <p:sp>
        <p:nvSpPr>
          <p:cNvPr id="101"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DDB9F3E3-D95D-7744-B1A9-3A5E9661014B}" type="datetime3">
              <a:rPr lang="en-GB" smtClean="0"/>
              <a:t>14 February, 2021</a:t>
            </a:fld>
            <a:endParaRPr lang="en-GB" dirty="0"/>
          </a:p>
        </p:txBody>
      </p:sp>
      <p:sp>
        <p:nvSpPr>
          <p:cNvPr id="102"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408738241"/>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2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395763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5038723" y="2160587"/>
            <a:ext cx="1800000" cy="1800226"/>
          </a:xfrm>
          <a:prstGeom prst="roundRect">
            <a:avLst>
              <a:gd name="adj" fmla="val 1665"/>
            </a:avLst>
          </a:prstGeom>
        </p:spPr>
        <p:txBody>
          <a:bodyPr/>
          <a:lstStyle/>
          <a:p>
            <a:pPr lvl="0"/>
            <a:r>
              <a:rPr lang="en-US" noProof="0" dirty="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020035" y="2160588"/>
            <a:ext cx="1619275" cy="1089346"/>
          </a:xfrm>
          <a:prstGeom prst="roundRect">
            <a:avLst>
              <a:gd name="adj" fmla="val 5742"/>
            </a:avLst>
          </a:prstGeom>
        </p:spPr>
        <p:txBody>
          <a:bodyPr/>
          <a:lstStyle/>
          <a:p>
            <a:pPr lvl="0"/>
            <a:r>
              <a:rPr lang="en-US" noProof="0" dirty="0"/>
              <a:t>Click icon to add picture</a:t>
            </a:r>
            <a:endParaRPr lang="en-GB" noProof="0"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5038724" y="4140313"/>
            <a:ext cx="1440000" cy="1800000"/>
          </a:xfrm>
          <a:prstGeom prst="roundRect">
            <a:avLst>
              <a:gd name="adj" fmla="val 4466"/>
            </a:avLst>
          </a:prstGeom>
        </p:spPr>
        <p:txBody>
          <a:bodyPr/>
          <a:lstStyle/>
          <a:p>
            <a:pPr lvl="0"/>
            <a:r>
              <a:rPr lang="en-US" noProof="0" dirty="0"/>
              <a:t>Click icon to add picture</a:t>
            </a:r>
            <a:endParaRPr lang="en-GB" noProof="0" dirty="0"/>
          </a:p>
        </p:txBody>
      </p:sp>
      <p:sp>
        <p:nvSpPr>
          <p:cNvPr id="10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310" y="3419950"/>
            <a:ext cx="1440000" cy="1260000"/>
          </a:xfrm>
          <a:prstGeom prst="roundRect">
            <a:avLst>
              <a:gd name="adj" fmla="val 5336"/>
            </a:avLst>
          </a:prstGeom>
        </p:spPr>
        <p:txBody>
          <a:bodyPr/>
          <a:lstStyle/>
          <a:p>
            <a:pPr lvl="0"/>
            <a:r>
              <a:rPr lang="en-US" noProof="0" dirty="0"/>
              <a:t>Click icon to add picture</a:t>
            </a:r>
            <a:endParaRPr lang="en-GB" noProof="0" dirty="0"/>
          </a:p>
        </p:txBody>
      </p:sp>
      <p:sp>
        <p:nvSpPr>
          <p:cNvPr id="10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663765" y="4863353"/>
            <a:ext cx="1975545" cy="1068054"/>
          </a:xfrm>
          <a:prstGeom prst="roundRect">
            <a:avLst>
              <a:gd name="adj" fmla="val 5591"/>
            </a:avLst>
          </a:prstGeom>
        </p:spPr>
        <p:txBody>
          <a:bodyPr/>
          <a:lstStyle/>
          <a:p>
            <a:pPr lvl="0"/>
            <a:r>
              <a:rPr lang="en-US" noProof="0" dirty="0"/>
              <a:t>Click icon to add picture</a:t>
            </a:r>
            <a:endParaRPr lang="en-GB" noProof="0" dirty="0"/>
          </a:p>
        </p:txBody>
      </p:sp>
      <p:sp>
        <p:nvSpPr>
          <p:cNvPr id="103"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D9A64614-7B90-2844-BF62-27C15202A4B6}" type="datetime3">
              <a:rPr lang="en-GB" smtClean="0"/>
              <a:t>14 February, 2021</a:t>
            </a:fld>
            <a:endParaRPr lang="en-GB" dirty="0"/>
          </a:p>
        </p:txBody>
      </p:sp>
      <p:sp>
        <p:nvSpPr>
          <p:cNvPr id="10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693130809"/>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4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5" y="2160587"/>
            <a:ext cx="2881087" cy="1800226"/>
          </a:xfrm>
          <a:prstGeom prst="roundRect">
            <a:avLst>
              <a:gd name="adj" fmla="val 5400"/>
            </a:avLst>
          </a:prstGeom>
        </p:spPr>
        <p:txBody>
          <a:bodyPr/>
          <a:lstStyle/>
          <a:p>
            <a:pPr lvl="0"/>
            <a:r>
              <a:rPr lang="en-US" noProof="0" dirty="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3956773" y="2160587"/>
            <a:ext cx="2521812" cy="1808483"/>
          </a:xfrm>
          <a:prstGeom prst="roundRect">
            <a:avLst>
              <a:gd name="adj" fmla="val 4197"/>
            </a:avLst>
          </a:prstGeom>
        </p:spPr>
        <p:txBody>
          <a:bodyPr/>
          <a:lstStyle/>
          <a:p>
            <a:pPr lvl="0"/>
            <a:r>
              <a:rPr lang="en-US" noProof="0" dirty="0"/>
              <a:t>Click icon to add picture</a:t>
            </a:r>
            <a:endParaRPr lang="en-GB" noProof="0"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878136" y="4319588"/>
            <a:ext cx="3600588" cy="1800411"/>
          </a:xfrm>
          <a:prstGeom prst="roundRect">
            <a:avLst>
              <a:gd name="adj" fmla="val 4986"/>
            </a:avLst>
          </a:prstGeom>
        </p:spPr>
        <p:txBody>
          <a:bodyPr/>
          <a:lstStyle/>
          <a:p>
            <a:pPr lvl="0"/>
            <a:r>
              <a:rPr lang="en-US" noProof="0" dirty="0"/>
              <a:t>Click icon to add picture</a:t>
            </a:r>
            <a:endParaRPr lang="en-GB" noProof="0" dirty="0"/>
          </a:p>
        </p:txBody>
      </p:sp>
      <p:sp>
        <p:nvSpPr>
          <p:cNvPr id="10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20725" y="4319588"/>
            <a:ext cx="1797048" cy="1800412"/>
          </a:xfrm>
          <a:prstGeom prst="roundRect">
            <a:avLst>
              <a:gd name="adj" fmla="val 6218"/>
            </a:avLst>
          </a:prstGeom>
        </p:spPr>
        <p:txBody>
          <a:bodyPr/>
          <a:lstStyle/>
          <a:p>
            <a:pPr lvl="0"/>
            <a:r>
              <a:rPr lang="en-US" noProof="0" dirty="0"/>
              <a:t>Click icon to add picture</a:t>
            </a:r>
            <a:endParaRPr lang="en-GB" noProof="0" dirty="0"/>
          </a:p>
        </p:txBody>
      </p:sp>
      <p:sp>
        <p:nvSpPr>
          <p:cNvPr id="10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838948" y="2160588"/>
            <a:ext cx="1800620" cy="3959411"/>
          </a:xfrm>
          <a:prstGeom prst="roundRect">
            <a:avLst>
              <a:gd name="adj" fmla="val 3743"/>
            </a:avLst>
          </a:prstGeom>
        </p:spPr>
        <p:txBody>
          <a:bodyPr/>
          <a:lstStyle/>
          <a:p>
            <a:pPr lvl="0"/>
            <a:r>
              <a:rPr lang="en-US" noProof="0" dirty="0"/>
              <a:t>Click icon to add picture</a:t>
            </a:r>
            <a:endParaRPr lang="en-GB" noProof="0" dirty="0"/>
          </a:p>
        </p:txBody>
      </p:sp>
      <p:sp>
        <p:nvSpPr>
          <p:cNvPr id="103"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D9326FB-DCCB-FC47-93A9-9DEA7DB23AC9}" type="datetime3">
              <a:rPr lang="en-GB" smtClean="0"/>
              <a:t>14 February, 2021</a:t>
            </a:fld>
            <a:endParaRPr lang="en-GB" dirty="0"/>
          </a:p>
        </p:txBody>
      </p:sp>
      <p:sp>
        <p:nvSpPr>
          <p:cNvPr id="10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318553421"/>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6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8634" y="2159588"/>
            <a:ext cx="1800000" cy="1800000"/>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7773" y="4319588"/>
            <a:ext cx="1800000" cy="1800000"/>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879724" y="2159588"/>
            <a:ext cx="1800000" cy="1800000"/>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2878135" y="4319588"/>
            <a:ext cx="1800000" cy="1800000"/>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5036738" y="2159588"/>
            <a:ext cx="1800000" cy="1800000"/>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5038723" y="4319588"/>
            <a:ext cx="1800000" cy="1800000"/>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04E479E0-1E06-DE4C-83BA-C65FC6EB3C8D}" type="datetime3">
              <a:rPr lang="en-GB" smtClean="0"/>
              <a:t>14 February, 2021</a:t>
            </a:fld>
            <a:endParaRPr lang="en-GB" dirty="0"/>
          </a:p>
        </p:txBody>
      </p:sp>
      <p:sp>
        <p:nvSpPr>
          <p:cNvPr id="104"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60376203"/>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5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4" y="2160587"/>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8635" y="3600449"/>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158498" y="2160588"/>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2146857" y="3600450"/>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7"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8635" y="5040499"/>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146857" y="5040313"/>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3600950" y="2160588"/>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3598861" y="3600450"/>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2"/>
          </p:nvPr>
        </p:nvSpPr>
        <p:spPr>
          <a:xfrm>
            <a:off x="5038724" y="2160589"/>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3"/>
          </p:nvPr>
        </p:nvSpPr>
        <p:spPr>
          <a:xfrm>
            <a:off x="5027083" y="3600451"/>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4"/>
          </p:nvPr>
        </p:nvSpPr>
        <p:spPr>
          <a:xfrm>
            <a:off x="3598861" y="5040500"/>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5"/>
          </p:nvPr>
        </p:nvSpPr>
        <p:spPr>
          <a:xfrm>
            <a:off x="5027083" y="5040314"/>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6"/>
          </p:nvPr>
        </p:nvSpPr>
        <p:spPr>
          <a:xfrm>
            <a:off x="6482262" y="2160586"/>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7"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7"/>
          </p:nvPr>
        </p:nvSpPr>
        <p:spPr>
          <a:xfrm>
            <a:off x="6480173" y="3600448"/>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2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30"/>
          </p:nvPr>
        </p:nvSpPr>
        <p:spPr>
          <a:xfrm>
            <a:off x="6480173" y="5040498"/>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2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2B7358CC-5F0F-DE45-B162-F1F79492E334}" type="datetime3">
              <a:rPr lang="en-GB" smtClean="0"/>
              <a:t>14 February, 2021</a:t>
            </a:fld>
            <a:endParaRPr lang="en-GB" dirty="0"/>
          </a:p>
        </p:txBody>
      </p:sp>
      <p:sp>
        <p:nvSpPr>
          <p:cNvPr id="12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559767123"/>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9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4" y="2160587"/>
            <a:ext cx="2517774"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8634" y="3600449"/>
            <a:ext cx="2520531" cy="2519366"/>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3600949" y="2160588"/>
            <a:ext cx="2520527" cy="2519362"/>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4"/>
          </p:nvPr>
        </p:nvSpPr>
        <p:spPr>
          <a:xfrm>
            <a:off x="3598860" y="5040500"/>
            <a:ext cx="2519363"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6"/>
          </p:nvPr>
        </p:nvSpPr>
        <p:spPr>
          <a:xfrm>
            <a:off x="6482262" y="2160586"/>
            <a:ext cx="2157306" cy="3959415"/>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2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2B7358CC-5F0F-DE45-B162-F1F79492E334}" type="datetime3">
              <a:rPr lang="en-GB" smtClean="0"/>
              <a:t>14 February, 2021</a:t>
            </a:fld>
            <a:endParaRPr lang="en-GB" dirty="0"/>
          </a:p>
        </p:txBody>
      </p:sp>
      <p:sp>
        <p:nvSpPr>
          <p:cNvPr id="12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523664267"/>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1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a:t>Click to edit Master title style</a:t>
            </a:r>
            <a:endParaRPr lang="en-GB" dirty="0"/>
          </a:p>
        </p:txBody>
      </p:sp>
      <p:sp>
        <p:nvSpPr>
          <p:cNvPr id="16" name="Text Placeholder 6" descr="First level - paragraph text&#10;Second level - bullet 1&#10;Third level - bullet 2&#10;&#10;No more than 100 words per slide" title="Main text copy"/>
          <p:cNvSpPr>
            <a:spLocks noGrp="1"/>
          </p:cNvSpPr>
          <p:nvPr>
            <p:ph type="body" sz="quarter" idx="13"/>
          </p:nvPr>
        </p:nvSpPr>
        <p:spPr>
          <a:xfrm>
            <a:off x="2517773" y="2160588"/>
            <a:ext cx="5761796" cy="3239412"/>
          </a:xfrm>
        </p:spPr>
        <p:txBody>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AC23DB2-FB1A-4E43-8F6F-8E1E5CEC6EBA}" type="datetime3">
              <a:rPr lang="en-GB" smtClean="0"/>
              <a:t>14 February, 2021</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9135" y="2160586"/>
            <a:ext cx="1439864" cy="3779411"/>
          </a:xfrm>
          <a:prstGeom prst="roundRect">
            <a:avLst>
              <a:gd name="adj" fmla="val 10455"/>
            </a:avLst>
          </a:prstGeom>
        </p:spPr>
        <p:txBody>
          <a:bodyPr>
            <a:normAutofit/>
          </a:bodyPr>
          <a:lstStyle>
            <a:lvl1pPr>
              <a:defRPr sz="1200"/>
            </a:lvl1pPr>
          </a:lstStyle>
          <a:p>
            <a:pPr lvl="0"/>
            <a:r>
              <a:rPr lang="en-US" noProof="0" dirty="0"/>
              <a:t>Click icon to add picture</a:t>
            </a:r>
            <a:endParaRPr lang="en-GB" noProof="0" dirty="0"/>
          </a:p>
        </p:txBody>
      </p:sp>
      <p:sp>
        <p:nvSpPr>
          <p:cNvPr id="60" name="Text Placeholder 6" descr="First level - paragraph text&#10;Second level - bullet 1&#10;Third level - bullet 2&#10;&#10;No more than 100 words per slide" title="Main text copy"/>
          <p:cNvSpPr>
            <a:spLocks noGrp="1"/>
          </p:cNvSpPr>
          <p:nvPr>
            <p:ph type="body" sz="quarter" idx="15"/>
          </p:nvPr>
        </p:nvSpPr>
        <p:spPr>
          <a:xfrm>
            <a:off x="2517772" y="5399999"/>
            <a:ext cx="5761796" cy="530821"/>
          </a:xfrm>
        </p:spPr>
        <p:txBody>
          <a:bodyPr anchor="b">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1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694956076"/>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2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a:t>Click to edit Master title style</a:t>
            </a:r>
            <a:endParaRPr lang="en-GB" dirty="0"/>
          </a:p>
        </p:txBody>
      </p:sp>
      <p:sp>
        <p:nvSpPr>
          <p:cNvPr id="16" name="Text Placeholder 6" descr="First level - paragraph text&#10;Second level - bullet 1&#10;Third level - bullet 2&#10;&#10;No more than 100 words per slide" title="Main text copy"/>
          <p:cNvSpPr>
            <a:spLocks noGrp="1"/>
          </p:cNvSpPr>
          <p:nvPr>
            <p:ph type="body" sz="quarter" idx="13"/>
          </p:nvPr>
        </p:nvSpPr>
        <p:spPr>
          <a:xfrm>
            <a:off x="719135" y="2160588"/>
            <a:ext cx="6119814" cy="3239412"/>
          </a:xfrm>
        </p:spPr>
        <p:txBody>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AC23DB2-FB1A-4E43-8F6F-8E1E5CEC6EBA}" type="datetime3">
              <a:rPr lang="en-GB" smtClean="0"/>
              <a:t>14 February, 2021</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0104" y="2160588"/>
            <a:ext cx="1439864" cy="3779411"/>
          </a:xfrm>
          <a:prstGeom prst="roundRect">
            <a:avLst>
              <a:gd name="adj" fmla="val 10455"/>
            </a:avLst>
          </a:prstGeom>
        </p:spPr>
        <p:txBody>
          <a:bodyPr>
            <a:normAutofit/>
          </a:bodyPr>
          <a:lstStyle>
            <a:lvl1pPr>
              <a:defRPr sz="1200"/>
            </a:lvl1pPr>
          </a:lstStyle>
          <a:p>
            <a:pPr lvl="0"/>
            <a:r>
              <a:rPr lang="en-US" noProof="0" dirty="0"/>
              <a:t>Click icon to add picture</a:t>
            </a:r>
            <a:endParaRPr lang="en-GB" noProof="0" dirty="0"/>
          </a:p>
        </p:txBody>
      </p:sp>
      <p:sp>
        <p:nvSpPr>
          <p:cNvPr id="60" name="Text Placeholder 6" descr="First level - paragraph text&#10;Second level - bullet 1&#10;Third level - bullet 2&#10;&#10;No more than 100 words per slide" title="Main text copy"/>
          <p:cNvSpPr>
            <a:spLocks noGrp="1"/>
          </p:cNvSpPr>
          <p:nvPr>
            <p:ph type="body" sz="quarter" idx="15"/>
          </p:nvPr>
        </p:nvSpPr>
        <p:spPr>
          <a:xfrm>
            <a:off x="720724" y="5409178"/>
            <a:ext cx="6118223" cy="530821"/>
          </a:xfrm>
        </p:spPr>
        <p:txBody>
          <a:bodyPr anchor="b">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1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0858297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t + chart - with titles">
    <p:spTree>
      <p:nvGrpSpPr>
        <p:cNvPr id="1" name=""/>
        <p:cNvGrpSpPr/>
        <p:nvPr/>
      </p:nvGrpSpPr>
      <p:grpSpPr>
        <a:xfrm>
          <a:off x="0" y="0"/>
          <a:ext cx="0" cy="0"/>
          <a:chOff x="0" y="0"/>
          <a:chExt cx="0" cy="0"/>
        </a:xfrm>
      </p:grpSpPr>
      <p:sp>
        <p:nvSpPr>
          <p:cNvPr id="5" name="Round Same Side Corner Rectangle 4"/>
          <p:cNvSpPr/>
          <p:nvPr userDrawn="1"/>
        </p:nvSpPr>
        <p:spPr>
          <a:xfrm>
            <a:off x="720725" y="2168445"/>
            <a:ext cx="3598861" cy="4292680"/>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t>14 February, 2021</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4" name="Round Same Side Corner Rectangle 103"/>
          <p:cNvSpPr/>
          <p:nvPr userDrawn="1"/>
        </p:nvSpPr>
        <p:spPr>
          <a:xfrm>
            <a:off x="4819650" y="2168525"/>
            <a:ext cx="3605213" cy="4291712"/>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4" name="Text Placeholder 3"/>
          <p:cNvSpPr>
            <a:spLocks noGrp="1"/>
          </p:cNvSpPr>
          <p:nvPr>
            <p:ph type="body" sz="quarter" idx="20" hasCustomPrompt="1"/>
          </p:nvPr>
        </p:nvSpPr>
        <p:spPr>
          <a:xfrm>
            <a:off x="708025" y="1446213"/>
            <a:ext cx="7716838" cy="723900"/>
          </a:xfrm>
        </p:spPr>
        <p:txBody>
          <a:bodyPr/>
          <a:lstStyle>
            <a:lvl1pPr>
              <a:defRPr/>
            </a:lvl1pPr>
          </a:lstStyle>
          <a:p>
            <a:pPr lvl="0"/>
            <a:r>
              <a:rPr lang="en-US" dirty="0"/>
              <a:t>Short intro text</a:t>
            </a:r>
          </a:p>
        </p:txBody>
      </p:sp>
      <p:sp>
        <p:nvSpPr>
          <p:cNvPr id="7" name="Text Placeholder 6"/>
          <p:cNvSpPr>
            <a:spLocks noGrp="1"/>
          </p:cNvSpPr>
          <p:nvPr>
            <p:ph type="body" sz="quarter" idx="21" hasCustomPrompt="1"/>
          </p:nvPr>
        </p:nvSpPr>
        <p:spPr>
          <a:xfrm>
            <a:off x="850900" y="2271939"/>
            <a:ext cx="3111500" cy="244475"/>
          </a:xfrm>
        </p:spPr>
        <p:txBody>
          <a:bodyPr/>
          <a:lstStyle>
            <a:lvl1pPr>
              <a:defRPr sz="1600" baseline="0">
                <a:latin typeface="Franklin Gothic Medium" panose="020B0603020102020204" pitchFamily="34" charset="0"/>
              </a:defRPr>
            </a:lvl1pPr>
          </a:lstStyle>
          <a:p>
            <a:pPr lvl="0"/>
            <a:r>
              <a:rPr lang="en-US" dirty="0"/>
              <a:t>Chart title</a:t>
            </a:r>
          </a:p>
        </p:txBody>
      </p:sp>
      <p:sp>
        <p:nvSpPr>
          <p:cNvPr id="18" name="Text Placeholder 6"/>
          <p:cNvSpPr>
            <a:spLocks noGrp="1"/>
          </p:cNvSpPr>
          <p:nvPr>
            <p:ph type="body" sz="quarter" idx="22" hasCustomPrompt="1"/>
          </p:nvPr>
        </p:nvSpPr>
        <p:spPr>
          <a:xfrm>
            <a:off x="5073649" y="2246539"/>
            <a:ext cx="3111500" cy="269875"/>
          </a:xfrm>
        </p:spPr>
        <p:txBody>
          <a:bodyPr/>
          <a:lstStyle>
            <a:lvl1pPr>
              <a:defRPr sz="1600" baseline="0">
                <a:latin typeface="Franklin Gothic Medium" panose="020B0603020102020204" pitchFamily="34" charset="0"/>
              </a:defRPr>
            </a:lvl1pPr>
          </a:lstStyle>
          <a:p>
            <a:pPr lvl="0"/>
            <a:r>
              <a:rPr lang="en-US" dirty="0"/>
              <a:t>Chart title</a:t>
            </a:r>
          </a:p>
        </p:txBody>
      </p:sp>
      <p:sp>
        <p:nvSpPr>
          <p:cNvPr id="9" name="Content Placeholder 8"/>
          <p:cNvSpPr>
            <a:spLocks noGrp="1"/>
          </p:cNvSpPr>
          <p:nvPr>
            <p:ph sz="quarter" idx="23"/>
          </p:nvPr>
        </p:nvSpPr>
        <p:spPr>
          <a:xfrm>
            <a:off x="720725" y="2642488"/>
            <a:ext cx="3603625" cy="3818637"/>
          </a:xfrm>
        </p:spPr>
        <p:txBody>
          <a:bodyPr/>
          <a:lstStyle>
            <a:lvl1pPr>
              <a:defRPr sz="1600"/>
            </a:lvl1pPr>
          </a:lstStyle>
          <a:p>
            <a:pPr lvl="0"/>
            <a:r>
              <a:rPr lang="it-IT"/>
              <a:t>Modifica gli stili del testo dello schema</a:t>
            </a:r>
          </a:p>
        </p:txBody>
      </p:sp>
      <p:sp>
        <p:nvSpPr>
          <p:cNvPr id="21" name="Content Placeholder 8"/>
          <p:cNvSpPr>
            <a:spLocks noGrp="1"/>
          </p:cNvSpPr>
          <p:nvPr>
            <p:ph sz="quarter" idx="24"/>
          </p:nvPr>
        </p:nvSpPr>
        <p:spPr>
          <a:xfrm>
            <a:off x="4822825" y="2641600"/>
            <a:ext cx="3603625" cy="3818637"/>
          </a:xfrm>
        </p:spPr>
        <p:txBody>
          <a:bodyPr/>
          <a:lstStyle>
            <a:lvl1pPr>
              <a:defRPr sz="1600"/>
            </a:lvl1pPr>
          </a:lstStyle>
          <a:p>
            <a:pPr lvl="0"/>
            <a:r>
              <a:rPr lang="it-IT"/>
              <a:t>Modifica gli stili del testo dello schema</a:t>
            </a:r>
          </a:p>
        </p:txBody>
      </p:sp>
    </p:spTree>
    <p:extLst>
      <p:ext uri="{BB962C8B-B14F-4D97-AF65-F5344CB8AC3E}">
        <p14:creationId xmlns:p14="http://schemas.microsoft.com/office/powerpoint/2010/main" val="2627946920"/>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2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4" y="2160588"/>
            <a:ext cx="3600844" cy="395941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136" y="2160588"/>
            <a:ext cx="3959225" cy="3240274"/>
          </a:xfrm>
          <a:prstGeom prst="roundRect">
            <a:avLst>
              <a:gd name="adj" fmla="val 3484"/>
            </a:avLst>
          </a:prstGeom>
        </p:spPr>
        <p:txBody>
          <a:bodyPr/>
          <a:lstStyle/>
          <a:p>
            <a:pPr lvl="0"/>
            <a:r>
              <a:rPr lang="en-US" noProof="0" dirty="0"/>
              <a:t>Click icon to add picture</a:t>
            </a:r>
            <a:endParaRPr lang="en-GB" noProof="0" dirty="0"/>
          </a:p>
        </p:txBody>
      </p:sp>
      <p:sp>
        <p:nvSpPr>
          <p:cNvPr id="62"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5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27781685"/>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3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4" y="2160588"/>
            <a:ext cx="3600844"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4" cy="1439862"/>
          </a:xfrm>
          <a:prstGeom prst="roundRect">
            <a:avLst>
              <a:gd name="adj" fmla="val 5286"/>
            </a:avLst>
          </a:prstGeom>
        </p:spPr>
        <p:txBody>
          <a:bodyPr/>
          <a:lstStyle/>
          <a:p>
            <a:pPr lvl="0"/>
            <a:r>
              <a:rPr lang="en-US" noProof="0" dirty="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6" y="3960813"/>
            <a:ext cx="3958433" cy="1440050"/>
          </a:xfrm>
          <a:prstGeom prst="roundRect">
            <a:avLst>
              <a:gd name="adj" fmla="val 5286"/>
            </a:avLst>
          </a:prstGeom>
        </p:spPr>
        <p:txBody>
          <a:bodyPr/>
          <a:lstStyle/>
          <a:p>
            <a:pPr lvl="0"/>
            <a:r>
              <a:rPr lang="en-US" noProof="0" dirty="0"/>
              <a:t>Click icon to add picture</a:t>
            </a:r>
            <a:endParaRPr lang="en-GB" noProof="0" dirty="0"/>
          </a:p>
        </p:txBody>
      </p:sp>
      <p:sp>
        <p:nvSpPr>
          <p:cNvPr id="61" name="Text Placeholder 6"/>
          <p:cNvSpPr>
            <a:spLocks noGrp="1"/>
          </p:cNvSpPr>
          <p:nvPr>
            <p:ph type="body" sz="quarter" idx="13"/>
          </p:nvPr>
        </p:nvSpPr>
        <p:spPr>
          <a:xfrm>
            <a:off x="719136" y="5760000"/>
            <a:ext cx="395922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430770233"/>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1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6054" cy="719137"/>
          </a:xfrm>
          <a:prstGeom prst="roundRect">
            <a:avLst>
              <a:gd name="adj" fmla="val 5286"/>
            </a:avLst>
          </a:prstGeom>
        </p:spPr>
        <p:txBody>
          <a:bodyPr/>
          <a:lstStyle/>
          <a:p>
            <a:pPr lvl="0"/>
            <a:r>
              <a:rPr lang="en-US" noProof="0" dirty="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2159212"/>
          </a:xfrm>
          <a:prstGeom prst="roundRect">
            <a:avLst>
              <a:gd name="adj" fmla="val 5286"/>
            </a:avLst>
          </a:prstGeom>
        </p:spPr>
        <p:txBody>
          <a:bodyPr/>
          <a:lstStyle/>
          <a:p>
            <a:pPr lvl="0"/>
            <a:r>
              <a:rPr lang="en-US" noProof="0" dirty="0"/>
              <a:t>Click icon to add picture</a:t>
            </a:r>
            <a:endParaRPr lang="en-GB" noProof="0" dirty="0"/>
          </a:p>
        </p:txBody>
      </p:sp>
      <p:sp>
        <p:nvSpPr>
          <p:cNvPr id="61" name="Text Placeholder 6"/>
          <p:cNvSpPr>
            <a:spLocks noGrp="1"/>
          </p:cNvSpPr>
          <p:nvPr>
            <p:ph type="body" sz="quarter" idx="13"/>
          </p:nvPr>
        </p:nvSpPr>
        <p:spPr>
          <a:xfrm>
            <a:off x="719136" y="5760000"/>
            <a:ext cx="395684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5" y="3240788"/>
            <a:ext cx="1797846" cy="2159212"/>
          </a:xfrm>
          <a:prstGeom prst="roundRect">
            <a:avLst>
              <a:gd name="adj" fmla="val 5286"/>
            </a:avLst>
          </a:prstGeom>
        </p:spPr>
        <p:txBody>
          <a:bodyPr/>
          <a:lstStyle/>
          <a:p>
            <a:pPr lvl="0"/>
            <a:r>
              <a:rPr lang="en-US" noProof="0" dirty="0"/>
              <a:t>Click icon to add picture</a:t>
            </a:r>
            <a:endParaRPr lang="en-GB" noProof="0" dirty="0"/>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756872607"/>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5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6054" cy="719137"/>
          </a:xfrm>
          <a:prstGeom prst="roundRect">
            <a:avLst>
              <a:gd name="adj" fmla="val 15436"/>
            </a:avLst>
          </a:prstGeom>
        </p:spPr>
        <p:txBody>
          <a:bodyPr/>
          <a:lstStyle/>
          <a:p>
            <a:pPr lvl="0"/>
            <a:r>
              <a:rPr lang="en-US" noProof="0" dirty="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3956054" cy="2159212"/>
          </a:xfrm>
          <a:prstGeom prst="roundRect">
            <a:avLst>
              <a:gd name="adj" fmla="val 5286"/>
            </a:avLst>
          </a:prstGeom>
        </p:spPr>
        <p:txBody>
          <a:bodyPr/>
          <a:lstStyle/>
          <a:p>
            <a:pPr lvl="0"/>
            <a:r>
              <a:rPr lang="en-US" noProof="0" dirty="0"/>
              <a:t>Click icon to add picture</a:t>
            </a:r>
            <a:endParaRPr lang="en-GB" noProof="0" dirty="0"/>
          </a:p>
        </p:txBody>
      </p:sp>
      <p:sp>
        <p:nvSpPr>
          <p:cNvPr id="61" name="Text Placeholder 6"/>
          <p:cNvSpPr>
            <a:spLocks noGrp="1"/>
          </p:cNvSpPr>
          <p:nvPr>
            <p:ph type="body" sz="quarter" idx="13"/>
          </p:nvPr>
        </p:nvSpPr>
        <p:spPr>
          <a:xfrm>
            <a:off x="719136" y="5760000"/>
            <a:ext cx="395684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574599299"/>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4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3" cy="719137"/>
          </a:xfrm>
          <a:prstGeom prst="roundRect">
            <a:avLst>
              <a:gd name="adj" fmla="val 10361"/>
            </a:avLst>
          </a:prstGeom>
        </p:spPr>
        <p:txBody>
          <a:bodyPr>
            <a:normAutofit/>
          </a:bodyPr>
          <a:lstStyle>
            <a:lvl1pPr>
              <a:defRPr sz="1200"/>
            </a:lvl1pPr>
          </a:lstStyle>
          <a:p>
            <a:pPr lvl="0"/>
            <a:r>
              <a:rPr lang="en-US" noProof="0" dirty="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1078800"/>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61"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6" y="3240788"/>
            <a:ext cx="1800224" cy="1078800"/>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6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719927" y="4680838"/>
            <a:ext cx="3958433" cy="719162"/>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6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4283966015"/>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6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3" cy="719137"/>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1078800"/>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61"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6" y="3240788"/>
            <a:ext cx="1800224" cy="720025"/>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6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719928" y="4679950"/>
            <a:ext cx="1797846" cy="720050"/>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6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2878135" y="4319588"/>
            <a:ext cx="1797846" cy="1080750"/>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64"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698144523"/>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3_Single column layout">
    <p:spTree>
      <p:nvGrpSpPr>
        <p:cNvPr id="1" name=""/>
        <p:cNvGrpSpPr/>
        <p:nvPr/>
      </p:nvGrpSpPr>
      <p:grpSpPr>
        <a:xfrm>
          <a:off x="0" y="0"/>
          <a:ext cx="0" cy="0"/>
          <a:chOff x="0" y="0"/>
          <a:chExt cx="0" cy="0"/>
        </a:xfrm>
      </p:grpSpPr>
      <p:sp>
        <p:nvSpPr>
          <p:cNvPr id="3" name="Rectangle 2"/>
          <p:cNvSpPr/>
          <p:nvPr userDrawn="1"/>
        </p:nvSpPr>
        <p:spPr>
          <a:xfrm>
            <a:off x="0" y="1079999"/>
            <a:ext cx="9144000" cy="5400001"/>
          </a:xfrm>
          <a:prstGeom prst="rect">
            <a:avLst/>
          </a:prstGeom>
          <a:solidFill>
            <a:srgbClr val="02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latin typeface="Franklin Gothic Book"/>
            </a:endParaRPr>
          </a:p>
        </p:txBody>
      </p:sp>
      <p:sp>
        <p:nvSpPr>
          <p:cNvPr id="2" name="Title 1" descr="Ideally your title should fit on one line." title="Slide title"/>
          <p:cNvSpPr>
            <a:spLocks noGrp="1"/>
          </p:cNvSpPr>
          <p:nvPr>
            <p:ph type="title" hasCustomPrompt="1"/>
          </p:nvPr>
        </p:nvSpPr>
        <p:spPr>
          <a:xfrm>
            <a:off x="708025" y="-1"/>
            <a:ext cx="6348414" cy="1080000"/>
          </a:xfrm>
        </p:spPr>
        <p:txBody>
          <a:bodyPr/>
          <a:lstStyle/>
          <a:p>
            <a:r>
              <a:rPr lang="en-US" dirty="0"/>
              <a:t>Media</a:t>
            </a:r>
            <a:endParaRPr lang="en-GB" dirty="0"/>
          </a:p>
        </p:txBody>
      </p:sp>
      <p:sp>
        <p:nvSpPr>
          <p:cNvPr id="97"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F3BA13B-2A56-B54D-AFFB-21233951D47B}" type="datetime3">
              <a:rPr lang="en-GB" smtClean="0"/>
              <a:t>14 February, 2021</a:t>
            </a:fld>
            <a:endParaRPr lang="en-GB" dirty="0"/>
          </a:p>
        </p:txBody>
      </p:sp>
      <p:sp>
        <p:nvSpPr>
          <p:cNvPr id="98"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927931316"/>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p:cSld name="5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latin typeface="Franklin Gothic Book"/>
              </a:rPr>
              <a:t>Layouts</a:t>
            </a:r>
            <a:r>
              <a:rPr lang="en-US" sz="7000" baseline="0" dirty="0">
                <a:latin typeface="Franklin Gothic Book"/>
              </a:rPr>
              <a:t> for </a:t>
            </a:r>
            <a:br>
              <a:rPr lang="en-US" sz="7000" baseline="0" dirty="0">
                <a:latin typeface="Franklin Gothic Book"/>
              </a:rPr>
            </a:br>
            <a:r>
              <a:rPr lang="en-US" sz="7000" baseline="0" dirty="0">
                <a:latin typeface="Franklin Gothic Book"/>
              </a:rPr>
              <a:t>case studies</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96355956"/>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11899"/>
            <a:ext cx="2879724" cy="5068102"/>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1" y="1411899"/>
            <a:ext cx="4680706" cy="5058751"/>
          </a:xfrm>
          <a:prstGeom prst="round2SameRect">
            <a:avLst>
              <a:gd name="adj1" fmla="val 4426"/>
              <a:gd name="adj2" fmla="val 0"/>
            </a:avLst>
          </a:prstGeom>
        </p:spPr>
        <p:txBody>
          <a:bodyPr/>
          <a:lstStyle/>
          <a:p>
            <a:pPr lvl="0"/>
            <a:r>
              <a:rPr lang="en-US" noProof="0" dirty="0"/>
              <a:t>Click icon to add picture</a:t>
            </a:r>
            <a:endParaRPr lang="en-GB" noProof="0" dirty="0"/>
          </a:p>
        </p:txBody>
      </p:sp>
    </p:spTree>
    <p:extLst>
      <p:ext uri="{BB962C8B-B14F-4D97-AF65-F5344CB8AC3E}">
        <p14:creationId xmlns:p14="http://schemas.microsoft.com/office/powerpoint/2010/main" val="1295706261"/>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13" name="Text Placeholder 6"/>
          <p:cNvSpPr>
            <a:spLocks noGrp="1"/>
          </p:cNvSpPr>
          <p:nvPr>
            <p:ph type="body" sz="quarter" idx="13"/>
          </p:nvPr>
        </p:nvSpPr>
        <p:spPr>
          <a:xfrm>
            <a:off x="720726" y="2161445"/>
            <a:ext cx="3600000" cy="323855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4" name="Text Placeholder 6"/>
          <p:cNvSpPr>
            <a:spLocks noGrp="1"/>
          </p:cNvSpPr>
          <p:nvPr>
            <p:ph type="body" sz="quarter" idx="14"/>
          </p:nvPr>
        </p:nvSpPr>
        <p:spPr>
          <a:xfrm>
            <a:off x="4679567" y="2161445"/>
            <a:ext cx="3600002" cy="323855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Tree>
    <p:extLst>
      <p:ext uri="{BB962C8B-B14F-4D97-AF65-F5344CB8AC3E}">
        <p14:creationId xmlns:p14="http://schemas.microsoft.com/office/powerpoint/2010/main" val="77434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ngle chart">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400" cy="4657724"/>
          </a:xfrm>
          <a:prstGeom prst="round2SameRect">
            <a:avLst>
              <a:gd name="adj1" fmla="val 27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5" name="Content Placeholder 4"/>
          <p:cNvSpPr>
            <a:spLocks noGrp="1"/>
          </p:cNvSpPr>
          <p:nvPr>
            <p:ph sz="quarter" idx="10" hasCustomPrompt="1"/>
          </p:nvPr>
        </p:nvSpPr>
        <p:spPr>
          <a:xfrm>
            <a:off x="376238" y="1803401"/>
            <a:ext cx="8407400" cy="4657723"/>
          </a:xfrm>
        </p:spPr>
        <p:txBody>
          <a:bodyPr/>
          <a:lstStyle>
            <a:lvl1pPr>
              <a:defRPr baseline="0"/>
            </a:lvl1pPr>
          </a:lstStyle>
          <a:p>
            <a:pPr lvl="0"/>
            <a:r>
              <a:rPr lang="en-US" dirty="0"/>
              <a:t>Click icon to add object</a:t>
            </a:r>
          </a:p>
        </p:txBody>
      </p:sp>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F7334817-FF7C-6948-966F-8ECFBE662A14}" type="datetime3">
              <a:rPr lang="en-GB" smtClean="0"/>
              <a:t>14 February, 2021</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370932786"/>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11899"/>
            <a:ext cx="2879724" cy="5068102"/>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1" y="1411899"/>
            <a:ext cx="4680706" cy="1111877"/>
          </a:xfrm>
          <a:prstGeom prst="roundRect">
            <a:avLst/>
          </a:prstGeom>
        </p:spPr>
        <p:txBody>
          <a:bodyPr/>
          <a:lstStyle/>
          <a:p>
            <a:pPr lvl="0"/>
            <a:r>
              <a:rPr lang="en-US" noProof="0" dirty="0"/>
              <a:t>Click icon to add picture</a:t>
            </a:r>
            <a:endParaRPr lang="en-GB" noProof="0" dirty="0"/>
          </a:p>
        </p:txBody>
      </p:sp>
      <p:sp>
        <p:nvSpPr>
          <p:cNvPr id="58" name="Text Placeholder 6"/>
          <p:cNvSpPr>
            <a:spLocks noGrp="1"/>
          </p:cNvSpPr>
          <p:nvPr>
            <p:ph type="body" sz="quarter" idx="15"/>
          </p:nvPr>
        </p:nvSpPr>
        <p:spPr>
          <a:xfrm>
            <a:off x="3598860" y="2879725"/>
            <a:ext cx="4680709" cy="324027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Tree>
    <p:extLst>
      <p:ext uri="{BB962C8B-B14F-4D97-AF65-F5344CB8AC3E}">
        <p14:creationId xmlns:p14="http://schemas.microsoft.com/office/powerpoint/2010/main" val="2386408025"/>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39863"/>
            <a:ext cx="2879724" cy="5040138"/>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0" y="5400000"/>
            <a:ext cx="4717259" cy="1080000"/>
          </a:xfrm>
          <a:prstGeom prst="round2SameRect">
            <a:avLst/>
          </a:prstGeom>
        </p:spPr>
        <p:txBody>
          <a:bodyPr/>
          <a:lstStyle/>
          <a:p>
            <a:pPr lvl="0"/>
            <a:r>
              <a:rPr lang="en-US" noProof="0" dirty="0"/>
              <a:t>Click icon to add picture</a:t>
            </a:r>
            <a:endParaRPr lang="en-GB" noProof="0" dirty="0"/>
          </a:p>
        </p:txBody>
      </p:sp>
      <p:sp>
        <p:nvSpPr>
          <p:cNvPr id="58" name="Text Placeholder 6"/>
          <p:cNvSpPr>
            <a:spLocks noGrp="1"/>
          </p:cNvSpPr>
          <p:nvPr>
            <p:ph type="body" sz="quarter" idx="15"/>
          </p:nvPr>
        </p:nvSpPr>
        <p:spPr>
          <a:xfrm>
            <a:off x="3598861" y="1439863"/>
            <a:ext cx="2159000" cy="3600450"/>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9" name="Text Placeholder 6"/>
          <p:cNvSpPr>
            <a:spLocks noGrp="1"/>
          </p:cNvSpPr>
          <p:nvPr>
            <p:ph type="body" sz="quarter" idx="16"/>
          </p:nvPr>
        </p:nvSpPr>
        <p:spPr>
          <a:xfrm>
            <a:off x="6118224" y="1439863"/>
            <a:ext cx="2197896" cy="3600450"/>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Tree>
    <p:extLst>
      <p:ext uri="{BB962C8B-B14F-4D97-AF65-F5344CB8AC3E}">
        <p14:creationId xmlns:p14="http://schemas.microsoft.com/office/powerpoint/2010/main" val="1898741938"/>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10" name="Rectangle 9"/>
          <p:cNvSpPr/>
          <p:nvPr userDrawn="1"/>
        </p:nvSpPr>
        <p:spPr>
          <a:xfrm>
            <a:off x="0" y="1800224"/>
            <a:ext cx="9144001" cy="46797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7" name="Oval 6"/>
          <p:cNvSpPr/>
          <p:nvPr userDrawn="1"/>
        </p:nvSpPr>
        <p:spPr>
          <a:xfrm>
            <a:off x="720725" y="2158844"/>
            <a:ext cx="1800225" cy="1800225"/>
          </a:xfrm>
          <a:prstGeom prst="ellips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lstStyle/>
          <a:p>
            <a:pPr>
              <a:spcAft>
                <a:spcPts val="600"/>
              </a:spcAft>
            </a:pPr>
            <a:r>
              <a:rPr lang="en-GB" sz="1300" dirty="0">
                <a:latin typeface="Franklin Gothic Book"/>
                <a:cs typeface="Franklin Gothic Book"/>
              </a:rPr>
              <a:t>Project Summary</a:t>
            </a:r>
          </a:p>
        </p:txBody>
      </p:sp>
      <p:sp>
        <p:nvSpPr>
          <p:cNvPr id="8" name="Rounded Rectangle 7"/>
          <p:cNvSpPr/>
          <p:nvPr userDrawn="1"/>
        </p:nvSpPr>
        <p:spPr>
          <a:xfrm>
            <a:off x="720725" y="4319775"/>
            <a:ext cx="1800225" cy="1800225"/>
          </a:xfrm>
          <a:prstGeom prst="roundRect">
            <a:avLst>
              <a:gd name="adj" fmla="val 7738"/>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9" name="Round Same Side Corner Rectangle 8"/>
          <p:cNvSpPr/>
          <p:nvPr userDrawn="1"/>
        </p:nvSpPr>
        <p:spPr>
          <a:xfrm>
            <a:off x="5038724" y="2158844"/>
            <a:ext cx="3600845" cy="4311806"/>
          </a:xfrm>
          <a:prstGeom prst="round2SameRect">
            <a:avLst>
              <a:gd name="adj1" fmla="val 3720"/>
              <a:gd name="adj2" fmla="val 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1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2878135" y="2160588"/>
            <a:ext cx="1800226" cy="4310062"/>
          </a:xfrm>
          <a:prstGeom prst="round2SameRect">
            <a:avLst>
              <a:gd name="adj1" fmla="val 10230"/>
              <a:gd name="adj2" fmla="val 0"/>
            </a:avLst>
          </a:prstGeom>
        </p:spPr>
        <p:txBody>
          <a:bodyPr/>
          <a:lstStyle/>
          <a:p>
            <a:pPr lvl="0"/>
            <a:r>
              <a:rPr lang="en-US" noProof="0" dirty="0"/>
              <a:t>Click icon to add picture</a:t>
            </a:r>
            <a:endParaRPr lang="en-GB" noProof="0" dirty="0"/>
          </a:p>
        </p:txBody>
      </p:sp>
    </p:spTree>
    <p:extLst>
      <p:ext uri="{BB962C8B-B14F-4D97-AF65-F5344CB8AC3E}">
        <p14:creationId xmlns:p14="http://schemas.microsoft.com/office/powerpoint/2010/main" val="2388587145"/>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0" name="Rectangle 9"/>
          <p:cNvSpPr/>
          <p:nvPr userDrawn="1"/>
        </p:nvSpPr>
        <p:spPr>
          <a:xfrm>
            <a:off x="0" y="1800225"/>
            <a:ext cx="9144001" cy="46797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5" y="4319588"/>
            <a:ext cx="3957636" cy="2151062"/>
          </a:xfrm>
          <a:prstGeom prst="round2SameRect">
            <a:avLst>
              <a:gd name="adj1" fmla="val 10230"/>
              <a:gd name="adj2" fmla="val 0"/>
            </a:avLst>
          </a:prstGeom>
        </p:spPr>
        <p:txBody>
          <a:bodyPr/>
          <a:lstStyle/>
          <a:p>
            <a:pPr lvl="0"/>
            <a:r>
              <a:rPr lang="en-US" noProof="0" dirty="0"/>
              <a:t>Click icon to add picture</a:t>
            </a:r>
            <a:endParaRPr lang="en-GB" noProof="0" dirty="0"/>
          </a:p>
        </p:txBody>
      </p:sp>
      <p:sp>
        <p:nvSpPr>
          <p:cNvPr id="2" name="Title 1"/>
          <p:cNvSpPr>
            <a:spLocks noGrp="1"/>
          </p:cNvSpPr>
          <p:nvPr>
            <p:ph type="title"/>
          </p:nvPr>
        </p:nvSpPr>
        <p:spPr/>
        <p:txBody>
          <a:bodyPr/>
          <a:lstStyle>
            <a:lvl1pPr>
              <a:defRPr>
                <a:latin typeface="Bodoni MT" panose="02070603080606020203" pitchFamily="18" charset="0"/>
              </a:defRPr>
            </a:lvl1pPr>
          </a:lstStyle>
          <a:p>
            <a:r>
              <a:rPr lang="en-GB" dirty="0"/>
              <a:t>Click to edit Master title style</a:t>
            </a:r>
            <a:endParaRPr lang="en-US" dirty="0"/>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7" name="Oval 6"/>
          <p:cNvSpPr/>
          <p:nvPr userDrawn="1"/>
        </p:nvSpPr>
        <p:spPr>
          <a:xfrm>
            <a:off x="720725" y="2158844"/>
            <a:ext cx="1800225" cy="1800225"/>
          </a:xfrm>
          <a:prstGeom prst="ellips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lstStyle/>
          <a:p>
            <a:pPr>
              <a:spcAft>
                <a:spcPts val="600"/>
              </a:spcAft>
            </a:pPr>
            <a:r>
              <a:rPr lang="en-GB" sz="1300" dirty="0">
                <a:latin typeface="Franklin Gothic Book"/>
                <a:cs typeface="Franklin Gothic Book"/>
              </a:rPr>
              <a:t>Project Summary</a:t>
            </a:r>
          </a:p>
        </p:txBody>
      </p:sp>
      <p:sp>
        <p:nvSpPr>
          <p:cNvPr id="8" name="Rounded Rectangle 7"/>
          <p:cNvSpPr/>
          <p:nvPr userDrawn="1"/>
        </p:nvSpPr>
        <p:spPr>
          <a:xfrm>
            <a:off x="2878136" y="2158844"/>
            <a:ext cx="1800225" cy="1800225"/>
          </a:xfrm>
          <a:prstGeom prst="roundRect">
            <a:avLst>
              <a:gd name="adj" fmla="val 7738"/>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9" name="Round Same Side Corner Rectangle 8"/>
          <p:cNvSpPr/>
          <p:nvPr userDrawn="1"/>
        </p:nvSpPr>
        <p:spPr>
          <a:xfrm>
            <a:off x="5038724" y="2158844"/>
            <a:ext cx="3600845" cy="4311806"/>
          </a:xfrm>
          <a:prstGeom prst="round2SameRect">
            <a:avLst>
              <a:gd name="adj1" fmla="val 3720"/>
              <a:gd name="adj2" fmla="val 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Tree>
    <p:extLst>
      <p:ext uri="{BB962C8B-B14F-4D97-AF65-F5344CB8AC3E}">
        <p14:creationId xmlns:p14="http://schemas.microsoft.com/office/powerpoint/2010/main" val="1285530780"/>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preserve="1" userDrawn="1">
  <p:cSld name="Smart graphic">
    <p:spTree>
      <p:nvGrpSpPr>
        <p:cNvPr id="1" name=""/>
        <p:cNvGrpSpPr/>
        <p:nvPr/>
      </p:nvGrpSpPr>
      <p:grpSpPr>
        <a:xfrm>
          <a:off x="0" y="0"/>
          <a:ext cx="0" cy="0"/>
          <a:chOff x="0" y="0"/>
          <a:chExt cx="0" cy="0"/>
        </a:xfrm>
      </p:grpSpPr>
      <p:sp>
        <p:nvSpPr>
          <p:cNvPr id="4" name="Round Same Side Corner Rectangle 3"/>
          <p:cNvSpPr/>
          <p:nvPr userDrawn="1"/>
        </p:nvSpPr>
        <p:spPr>
          <a:xfrm>
            <a:off x="358773" y="1803401"/>
            <a:ext cx="8280795" cy="4657724"/>
          </a:xfrm>
          <a:prstGeom prst="round2SameRect">
            <a:avLst>
              <a:gd name="adj1" fmla="val 2778"/>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SmartArt Placeholder 6" descr="SmartArt can be a very easy way to create decent looking graphics. Use the templates as they will quickly restyle your text and apply the correct colours. &#10;Try several options to see which one fits your content best.&#10;Just don't over do it." title="SmartArt"/>
          <p:cNvSpPr>
            <a:spLocks noGrp="1"/>
          </p:cNvSpPr>
          <p:nvPr>
            <p:ph type="dgm" sz="quarter" idx="13"/>
          </p:nvPr>
        </p:nvSpPr>
        <p:spPr>
          <a:xfrm>
            <a:off x="719136" y="2168526"/>
            <a:ext cx="7560432" cy="3951474"/>
          </a:xfrm>
          <a:prstGeom prst="rect">
            <a:avLst/>
          </a:prstGeom>
        </p:spPr>
        <p:txBody>
          <a:bodyPr/>
          <a:lstStyle/>
          <a:p>
            <a:pPr lvl="0"/>
            <a:r>
              <a:rPr lang="en-US" noProof="0" dirty="0"/>
              <a:t>Click icon to add SmartArt graphic</a:t>
            </a:r>
            <a:endParaRPr lang="en-GB" noProof="0" dirty="0"/>
          </a:p>
        </p:txBody>
      </p:sp>
      <p:cxnSp>
        <p:nvCxnSpPr>
          <p:cNvPr id="98" name="Straight Connector 97"/>
          <p:cNvCxnSpPr/>
          <p:nvPr userDrawn="1"/>
        </p:nvCxnSpPr>
        <p:spPr>
          <a:xfrm>
            <a:off x="-3084" y="1709193"/>
            <a:ext cx="9147084"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AC6FD2B1-39C9-5645-A6AB-AC163D18084F}" type="datetime3">
              <a:rPr lang="en-GB" smtClean="0"/>
              <a:t>14 February, 2021</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688738804"/>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p:cSld name="4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latin typeface="Franklin Gothic Book"/>
              </a:rPr>
              <a:t>Simple layouts</a:t>
            </a: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74417205"/>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5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dirty="0"/>
              <a:t>Click to edit Master title style</a:t>
            </a:r>
          </a:p>
        </p:txBody>
      </p:sp>
      <p:cxnSp>
        <p:nvCxnSpPr>
          <p:cNvPr id="166" name="Straight Connector 165"/>
          <p:cNvCxnSpPr/>
          <p:nvPr userDrawn="1"/>
        </p:nvCxnSpPr>
        <p:spPr>
          <a:xfrm>
            <a:off x="-3084" y="1709193"/>
            <a:ext cx="9147084"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AC23DB2-FB1A-4E43-8F6F-8E1E5CEC6EBA}" type="datetime3">
              <a:rPr lang="en-GB" smtClean="0"/>
              <a:t>14 February, 2021</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0"/>
          </p:nvPr>
        </p:nvSpPr>
        <p:spPr>
          <a:xfrm>
            <a:off x="719138" y="1803400"/>
            <a:ext cx="7705725" cy="4321175"/>
          </a:xfrm>
        </p:spPr>
        <p:txBody>
          <a:bodyPr/>
          <a:lstStyle>
            <a:lvl1pPr>
              <a:defRPr sz="1600"/>
            </a:lvl1pPr>
            <a:lvl2pPr>
              <a:defRPr sz="1600"/>
            </a:lvl2pPr>
            <a:lvl3pPr>
              <a:defRPr sz="1600"/>
            </a:lvl3pPr>
            <a:lvl4pPr>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036602398"/>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preserve="1" userDrawn="1">
  <p:cSld name="6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a:t>Click to edit Master title style</a:t>
            </a:r>
            <a:endParaRPr lang="en-GB" dirty="0"/>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AC23DB2-FB1A-4E43-8F6F-8E1E5CEC6EBA}" type="datetime3">
              <a:rPr lang="en-GB" smtClean="0"/>
              <a:t>14 February, 2021</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0"/>
          </p:nvPr>
        </p:nvSpPr>
        <p:spPr>
          <a:xfrm>
            <a:off x="720725" y="1446213"/>
            <a:ext cx="7704138" cy="357187"/>
          </a:xfrm>
        </p:spPr>
        <p:txBody>
          <a:bodyPr/>
          <a:lstStyle>
            <a:lvl1pPr>
              <a:defRPr>
                <a:latin typeface="Franklin Gothic Medium" panose="020B0603020102020204" pitchFamily="34" charset="0"/>
              </a:defRPr>
            </a:lvl1pPr>
          </a:lstStyle>
          <a:p>
            <a:pPr lvl="0"/>
            <a:r>
              <a:rPr lang="en-US" dirty="0"/>
              <a:t>Click to edit Master text styles</a:t>
            </a:r>
          </a:p>
        </p:txBody>
      </p:sp>
      <p:sp>
        <p:nvSpPr>
          <p:cNvPr id="6" name="Text Placeholder 5"/>
          <p:cNvSpPr>
            <a:spLocks noGrp="1"/>
          </p:cNvSpPr>
          <p:nvPr>
            <p:ph type="body" sz="quarter" idx="11"/>
          </p:nvPr>
        </p:nvSpPr>
        <p:spPr>
          <a:xfrm>
            <a:off x="720725" y="2168525"/>
            <a:ext cx="7704138" cy="39560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4019757534"/>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preserve="1" userDrawn="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5" name="Text Placeholder 4"/>
          <p:cNvSpPr>
            <a:spLocks noGrp="1"/>
          </p:cNvSpPr>
          <p:nvPr>
            <p:ph type="body" sz="quarter" idx="11"/>
          </p:nvPr>
        </p:nvSpPr>
        <p:spPr>
          <a:xfrm>
            <a:off x="719138" y="1446213"/>
            <a:ext cx="3605212" cy="50339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6"/>
          <p:cNvSpPr>
            <a:spLocks noGrp="1"/>
          </p:cNvSpPr>
          <p:nvPr>
            <p:ph type="body" sz="quarter" idx="12"/>
          </p:nvPr>
        </p:nvSpPr>
        <p:spPr>
          <a:xfrm>
            <a:off x="4819650" y="1446213"/>
            <a:ext cx="3605213" cy="50339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918577908"/>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preserve="1">
  <p:cSld name="4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latin typeface="Franklin Gothic Book"/>
              </a:rPr>
              <a:t>Layouts for charts, images, tables, smart</a:t>
            </a:r>
            <a:r>
              <a:rPr lang="en-US" sz="7000" baseline="0" dirty="0">
                <a:latin typeface="Franklin Gothic Book"/>
              </a:rPr>
              <a:t> art or video</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299264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ngle chart - with title">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399" cy="4657724"/>
          </a:xfrm>
          <a:prstGeom prst="round2SameRect">
            <a:avLst>
              <a:gd name="adj1" fmla="val 27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F7334817-FF7C-6948-966F-8ECFBE662A14}" type="datetime3">
              <a:rPr lang="en-GB" smtClean="0"/>
              <a:t>14 February, 2021</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5" name="Content Placeholder 4"/>
          <p:cNvSpPr>
            <a:spLocks noGrp="1"/>
          </p:cNvSpPr>
          <p:nvPr>
            <p:ph sz="quarter" idx="17" hasCustomPrompt="1"/>
          </p:nvPr>
        </p:nvSpPr>
        <p:spPr>
          <a:xfrm>
            <a:off x="376238" y="2472531"/>
            <a:ext cx="8407400" cy="4013994"/>
          </a:xfrm>
        </p:spPr>
        <p:txBody>
          <a:bodyPr/>
          <a:lstStyle>
            <a:lvl1pPr>
              <a:defRPr baseline="0"/>
            </a:lvl1pPr>
          </a:lstStyle>
          <a:p>
            <a:pPr lvl="0"/>
            <a:r>
              <a:rPr lang="en-US" dirty="0"/>
              <a:t>Click icon to add object</a:t>
            </a:r>
          </a:p>
        </p:txBody>
      </p:sp>
      <p:sp>
        <p:nvSpPr>
          <p:cNvPr id="7" name="Text Placeholder 6"/>
          <p:cNvSpPr>
            <a:spLocks noGrp="1"/>
          </p:cNvSpPr>
          <p:nvPr>
            <p:ph type="body" sz="quarter" idx="18" hasCustomPrompt="1"/>
          </p:nvPr>
        </p:nvSpPr>
        <p:spPr>
          <a:xfrm>
            <a:off x="720725" y="1864518"/>
            <a:ext cx="7704138" cy="608013"/>
          </a:xfrm>
        </p:spPr>
        <p:txBody>
          <a:bodyPr/>
          <a:lstStyle>
            <a:lvl1pPr>
              <a:defRPr sz="1800">
                <a:latin typeface="Franklin Gothic Medium" panose="020B0603020102020204" pitchFamily="34" charset="0"/>
              </a:defRPr>
            </a:lvl1pPr>
          </a:lstStyle>
          <a:p>
            <a:pPr lvl="0"/>
            <a:r>
              <a:rPr lang="en-US" dirty="0"/>
              <a:t>Chart title</a:t>
            </a:r>
          </a:p>
        </p:txBody>
      </p:sp>
    </p:spTree>
    <p:extLst>
      <p:ext uri="{BB962C8B-B14F-4D97-AF65-F5344CB8AC3E}">
        <p14:creationId xmlns:p14="http://schemas.microsoft.com/office/powerpoint/2010/main" val="573622339"/>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preserve="1" userDrawn="1">
  <p:cSld name="text + chart - standard">
    <p:spTree>
      <p:nvGrpSpPr>
        <p:cNvPr id="1" name=""/>
        <p:cNvGrpSpPr/>
        <p:nvPr/>
      </p:nvGrpSpPr>
      <p:grpSpPr>
        <a:xfrm>
          <a:off x="0" y="0"/>
          <a:ext cx="0" cy="0"/>
          <a:chOff x="0" y="0"/>
          <a:chExt cx="0" cy="0"/>
        </a:xfrm>
      </p:grpSpPr>
      <p:sp>
        <p:nvSpPr>
          <p:cNvPr id="5" name="Round Same Side Corner Rectangle 4"/>
          <p:cNvSpPr/>
          <p:nvPr userDrawn="1"/>
        </p:nvSpPr>
        <p:spPr>
          <a:xfrm>
            <a:off x="4819650" y="1803400"/>
            <a:ext cx="3579813" cy="4657725"/>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4819650" y="1803400"/>
            <a:ext cx="3579813" cy="4657725"/>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19138" y="1803400"/>
            <a:ext cx="3605212" cy="46831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GB" dirty="0"/>
          </a:p>
        </p:txBody>
      </p:sp>
    </p:spTree>
    <p:extLst>
      <p:ext uri="{BB962C8B-B14F-4D97-AF65-F5344CB8AC3E}">
        <p14:creationId xmlns:p14="http://schemas.microsoft.com/office/powerpoint/2010/main" val="1116714359"/>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preserve="1" userDrawn="1">
  <p:cSld name="1_text + chart">
    <p:spTree>
      <p:nvGrpSpPr>
        <p:cNvPr id="1" name=""/>
        <p:cNvGrpSpPr/>
        <p:nvPr/>
      </p:nvGrpSpPr>
      <p:grpSpPr>
        <a:xfrm>
          <a:off x="0" y="0"/>
          <a:ext cx="0" cy="0"/>
          <a:chOff x="0" y="0"/>
          <a:chExt cx="0" cy="0"/>
        </a:xfrm>
      </p:grpSpPr>
      <p:sp>
        <p:nvSpPr>
          <p:cNvPr id="10" name="Round Same Side Corner Rectangle 9"/>
          <p:cNvSpPr/>
          <p:nvPr userDrawn="1"/>
        </p:nvSpPr>
        <p:spPr>
          <a:xfrm>
            <a:off x="4819649" y="1794782"/>
            <a:ext cx="3605215" cy="46663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4" name="Content Placeholder 8"/>
          <p:cNvSpPr>
            <a:spLocks noGrp="1"/>
          </p:cNvSpPr>
          <p:nvPr>
            <p:ph sz="quarter" idx="18" hasCustomPrompt="1"/>
          </p:nvPr>
        </p:nvSpPr>
        <p:spPr>
          <a:xfrm>
            <a:off x="4819650" y="1803400"/>
            <a:ext cx="3579813" cy="4657725"/>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20725" y="1794782"/>
            <a:ext cx="3603625" cy="719137"/>
          </a:xfrm>
        </p:spPr>
        <p:txBody>
          <a:bodyPr/>
          <a:lstStyle>
            <a:lvl1pPr>
              <a:defRPr>
                <a:latin typeface="Franklin Gothic Medium" panose="020B0603020102020204" pitchFamily="34" charset="0"/>
              </a:defRPr>
            </a:lvl1pPr>
          </a:lstStyle>
          <a:p>
            <a:pPr lvl="0"/>
            <a:r>
              <a:rPr lang="en-US" dirty="0"/>
              <a:t>Click to edit Master text styles</a:t>
            </a:r>
          </a:p>
        </p:txBody>
      </p:sp>
      <p:sp>
        <p:nvSpPr>
          <p:cNvPr id="6" name="Text Placeholder 5"/>
          <p:cNvSpPr>
            <a:spLocks noGrp="1"/>
          </p:cNvSpPr>
          <p:nvPr>
            <p:ph type="body" sz="quarter" idx="17"/>
          </p:nvPr>
        </p:nvSpPr>
        <p:spPr>
          <a:xfrm>
            <a:off x="720725" y="2513919"/>
            <a:ext cx="3603625" cy="39662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781899291"/>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preserve="1" userDrawn="1">
  <p:cSld name="2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3" name="Round Same Side Corner Rectangle 12"/>
          <p:cNvSpPr/>
          <p:nvPr userDrawn="1"/>
        </p:nvSpPr>
        <p:spPr>
          <a:xfrm>
            <a:off x="4819649" y="1795006"/>
            <a:ext cx="3605215" cy="4666119"/>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6" name="Text Placeholder 3"/>
          <p:cNvSpPr>
            <a:spLocks noGrp="1"/>
          </p:cNvSpPr>
          <p:nvPr>
            <p:ph type="body" sz="quarter" idx="16"/>
          </p:nvPr>
        </p:nvSpPr>
        <p:spPr>
          <a:xfrm>
            <a:off x="720725" y="1795006"/>
            <a:ext cx="3603625" cy="719137"/>
          </a:xfrm>
        </p:spPr>
        <p:txBody>
          <a:bodyPr/>
          <a:lstStyle>
            <a:lvl1pPr>
              <a:defRPr>
                <a:latin typeface="Franklin Gothic Medium" panose="020B0603020102020204" pitchFamily="34" charset="0"/>
              </a:defRPr>
            </a:lvl1pPr>
          </a:lstStyle>
          <a:p>
            <a:pPr lvl="0"/>
            <a:r>
              <a:rPr lang="en-US" dirty="0"/>
              <a:t>Click to edit Master text styles</a:t>
            </a:r>
          </a:p>
        </p:txBody>
      </p:sp>
      <p:sp>
        <p:nvSpPr>
          <p:cNvPr id="17" name="Text Placeholder 5"/>
          <p:cNvSpPr>
            <a:spLocks noGrp="1"/>
          </p:cNvSpPr>
          <p:nvPr>
            <p:ph type="body" sz="quarter" idx="17"/>
          </p:nvPr>
        </p:nvSpPr>
        <p:spPr>
          <a:xfrm>
            <a:off x="720725" y="2527300"/>
            <a:ext cx="3603625" cy="39528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3"/>
          <p:cNvSpPr>
            <a:spLocks noGrp="1"/>
          </p:cNvSpPr>
          <p:nvPr>
            <p:ph type="body" sz="quarter" idx="18"/>
          </p:nvPr>
        </p:nvSpPr>
        <p:spPr>
          <a:xfrm>
            <a:off x="4950220" y="1938108"/>
            <a:ext cx="3329348" cy="566737"/>
          </a:xfrm>
        </p:spPr>
        <p:txBody>
          <a:bodyPr/>
          <a:lstStyle>
            <a:lvl1pPr>
              <a:defRPr sz="1800">
                <a:latin typeface="Franklin Gothic Medium" panose="020B0603020102020204" pitchFamily="34" charset="0"/>
              </a:defRPr>
            </a:lvl1pPr>
          </a:lstStyle>
          <a:p>
            <a:pPr lvl="0"/>
            <a:r>
              <a:rPr lang="en-US" dirty="0"/>
              <a:t>Click to edit Master text styles</a:t>
            </a:r>
          </a:p>
        </p:txBody>
      </p:sp>
      <p:sp>
        <p:nvSpPr>
          <p:cNvPr id="23" name="Content Placeholder 8"/>
          <p:cNvSpPr>
            <a:spLocks noGrp="1"/>
          </p:cNvSpPr>
          <p:nvPr>
            <p:ph sz="quarter" idx="19" hasCustomPrompt="1"/>
          </p:nvPr>
        </p:nvSpPr>
        <p:spPr>
          <a:xfrm>
            <a:off x="4819650" y="2504845"/>
            <a:ext cx="3579813" cy="3956280"/>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Tree>
    <p:extLst>
      <p:ext uri="{BB962C8B-B14F-4D97-AF65-F5344CB8AC3E}">
        <p14:creationId xmlns:p14="http://schemas.microsoft.com/office/powerpoint/2010/main" val="359208343"/>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preserve="1" userDrawn="1">
  <p:cSld name="Chart + text">
    <p:spTree>
      <p:nvGrpSpPr>
        <p:cNvPr id="1" name=""/>
        <p:cNvGrpSpPr/>
        <p:nvPr/>
      </p:nvGrpSpPr>
      <p:grpSpPr>
        <a:xfrm>
          <a:off x="0" y="0"/>
          <a:ext cx="0" cy="0"/>
          <a:chOff x="0" y="0"/>
          <a:chExt cx="0" cy="0"/>
        </a:xfrm>
      </p:grpSpPr>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9" name="Content Placeholder 8"/>
          <p:cNvSpPr>
            <a:spLocks noGrp="1"/>
          </p:cNvSpPr>
          <p:nvPr>
            <p:ph sz="quarter" idx="19" hasCustomPrompt="1"/>
          </p:nvPr>
        </p:nvSpPr>
        <p:spPr>
          <a:xfrm>
            <a:off x="719136" y="1803400"/>
            <a:ext cx="3579813" cy="4642643"/>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t>14 February, 2021</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7" name="Text Placeholder 5"/>
          <p:cNvSpPr>
            <a:spLocks noGrp="1"/>
          </p:cNvSpPr>
          <p:nvPr>
            <p:ph type="body" sz="quarter" idx="17"/>
          </p:nvPr>
        </p:nvSpPr>
        <p:spPr>
          <a:xfrm>
            <a:off x="4803774" y="1803400"/>
            <a:ext cx="3603625" cy="46950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810365301"/>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preserve="1" userDrawn="1">
  <p:cSld name="1_Chart + text">
    <p:spTree>
      <p:nvGrpSpPr>
        <p:cNvPr id="1" name=""/>
        <p:cNvGrpSpPr/>
        <p:nvPr/>
      </p:nvGrpSpPr>
      <p:grpSpPr>
        <a:xfrm>
          <a:off x="0" y="0"/>
          <a:ext cx="0" cy="0"/>
          <a:chOff x="0" y="0"/>
          <a:chExt cx="0" cy="0"/>
        </a:xfrm>
      </p:grpSpPr>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9" name="Content Placeholder 8"/>
          <p:cNvSpPr>
            <a:spLocks noGrp="1"/>
          </p:cNvSpPr>
          <p:nvPr>
            <p:ph sz="quarter" idx="19" hasCustomPrompt="1"/>
          </p:nvPr>
        </p:nvSpPr>
        <p:spPr>
          <a:xfrm>
            <a:off x="719136" y="1803400"/>
            <a:ext cx="3579813" cy="4642643"/>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t>14 February, 2021</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6" name="Text Placeholder 3"/>
          <p:cNvSpPr>
            <a:spLocks noGrp="1"/>
          </p:cNvSpPr>
          <p:nvPr>
            <p:ph type="body" sz="quarter" idx="16"/>
          </p:nvPr>
        </p:nvSpPr>
        <p:spPr>
          <a:xfrm>
            <a:off x="4803774" y="1803400"/>
            <a:ext cx="3603625" cy="719137"/>
          </a:xfrm>
        </p:spPr>
        <p:txBody>
          <a:bodyPr/>
          <a:lstStyle>
            <a:lvl1pPr>
              <a:defRPr>
                <a:latin typeface="Franklin Gothic Medium" panose="020B0603020102020204" pitchFamily="34" charset="0"/>
              </a:defRPr>
            </a:lvl1pPr>
          </a:lstStyle>
          <a:p>
            <a:pPr lvl="0"/>
            <a:r>
              <a:rPr lang="en-US" dirty="0"/>
              <a:t>Click to edit Master text styles</a:t>
            </a:r>
          </a:p>
        </p:txBody>
      </p:sp>
      <p:sp>
        <p:nvSpPr>
          <p:cNvPr id="17" name="Text Placeholder 5"/>
          <p:cNvSpPr>
            <a:spLocks noGrp="1"/>
          </p:cNvSpPr>
          <p:nvPr>
            <p:ph type="body" sz="quarter" idx="17"/>
          </p:nvPr>
        </p:nvSpPr>
        <p:spPr>
          <a:xfrm>
            <a:off x="4803774" y="2527300"/>
            <a:ext cx="3603625" cy="3971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654568121"/>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preserve="1" userDrawn="1">
  <p:cSld name="4_Chart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t>14 February, 2021</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6" name="Text Placeholder 3"/>
          <p:cNvSpPr>
            <a:spLocks noGrp="1"/>
          </p:cNvSpPr>
          <p:nvPr>
            <p:ph type="body" sz="quarter" idx="16"/>
          </p:nvPr>
        </p:nvSpPr>
        <p:spPr>
          <a:xfrm>
            <a:off x="4803774" y="1780836"/>
            <a:ext cx="3603625" cy="719137"/>
          </a:xfrm>
        </p:spPr>
        <p:txBody>
          <a:bodyPr/>
          <a:lstStyle>
            <a:lvl1pPr>
              <a:defRPr>
                <a:latin typeface="Franklin Gothic Medium" panose="020B0603020102020204" pitchFamily="34" charset="0"/>
              </a:defRPr>
            </a:lvl1pPr>
          </a:lstStyle>
          <a:p>
            <a:pPr lvl="0"/>
            <a:r>
              <a:rPr lang="en-US" dirty="0"/>
              <a:t>Click to edit Master text styles</a:t>
            </a:r>
          </a:p>
        </p:txBody>
      </p:sp>
      <p:sp>
        <p:nvSpPr>
          <p:cNvPr id="17" name="Text Placeholder 5"/>
          <p:cNvSpPr>
            <a:spLocks noGrp="1"/>
          </p:cNvSpPr>
          <p:nvPr>
            <p:ph type="body" sz="quarter" idx="17"/>
          </p:nvPr>
        </p:nvSpPr>
        <p:spPr>
          <a:xfrm>
            <a:off x="4803774" y="2499973"/>
            <a:ext cx="3603625" cy="399845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3"/>
          <p:cNvSpPr>
            <a:spLocks noGrp="1"/>
          </p:cNvSpPr>
          <p:nvPr>
            <p:ph type="body" sz="quarter" idx="18"/>
          </p:nvPr>
        </p:nvSpPr>
        <p:spPr>
          <a:xfrm>
            <a:off x="849706" y="1885156"/>
            <a:ext cx="3329348" cy="566737"/>
          </a:xfrm>
        </p:spPr>
        <p:txBody>
          <a:bodyPr/>
          <a:lstStyle>
            <a:lvl1pPr>
              <a:defRPr sz="1800">
                <a:latin typeface="Franklin Gothic Medium" panose="020B0603020102020204" pitchFamily="34" charset="0"/>
              </a:defRPr>
            </a:lvl1pPr>
          </a:lstStyle>
          <a:p>
            <a:pPr lvl="0"/>
            <a:r>
              <a:rPr lang="en-US" dirty="0"/>
              <a:t>Click to edit Master text styles</a:t>
            </a:r>
          </a:p>
        </p:txBody>
      </p:sp>
      <p:sp>
        <p:nvSpPr>
          <p:cNvPr id="19" name="Content Placeholder 8"/>
          <p:cNvSpPr>
            <a:spLocks noGrp="1"/>
          </p:cNvSpPr>
          <p:nvPr>
            <p:ph sz="quarter" idx="19" hasCustomPrompt="1"/>
          </p:nvPr>
        </p:nvSpPr>
        <p:spPr>
          <a:xfrm>
            <a:off x="719136" y="2527300"/>
            <a:ext cx="3579813" cy="3918743"/>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Tree>
    <p:extLst>
      <p:ext uri="{BB962C8B-B14F-4D97-AF65-F5344CB8AC3E}">
        <p14:creationId xmlns:p14="http://schemas.microsoft.com/office/powerpoint/2010/main" val="1898193155"/>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text + large chart">
    <p:spTree>
      <p:nvGrpSpPr>
        <p:cNvPr id="1" name=""/>
        <p:cNvGrpSpPr/>
        <p:nvPr/>
      </p:nvGrpSpPr>
      <p:grpSpPr>
        <a:xfrm>
          <a:off x="0" y="0"/>
          <a:ext cx="0" cy="0"/>
          <a:chOff x="0" y="0"/>
          <a:chExt cx="0" cy="0"/>
        </a:xfrm>
      </p:grpSpPr>
      <p:sp>
        <p:nvSpPr>
          <p:cNvPr id="5" name="Round Same Side Corner Rectangle 4"/>
          <p:cNvSpPr/>
          <p:nvPr userDrawn="1"/>
        </p:nvSpPr>
        <p:spPr>
          <a:xfrm>
            <a:off x="3609976" y="1803400"/>
            <a:ext cx="4789488" cy="4657725"/>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3609976" y="1803400"/>
            <a:ext cx="4789488" cy="4657725"/>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19138" y="1803400"/>
            <a:ext cx="2519361" cy="46831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GB" dirty="0"/>
          </a:p>
        </p:txBody>
      </p:sp>
    </p:spTree>
    <p:extLst>
      <p:ext uri="{BB962C8B-B14F-4D97-AF65-F5344CB8AC3E}">
        <p14:creationId xmlns:p14="http://schemas.microsoft.com/office/powerpoint/2010/main" val="1865671220"/>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preserve="1" userDrawn="1">
  <p:cSld name="large chart + text">
    <p:spTree>
      <p:nvGrpSpPr>
        <p:cNvPr id="1" name=""/>
        <p:cNvGrpSpPr/>
        <p:nvPr/>
      </p:nvGrpSpPr>
      <p:grpSpPr>
        <a:xfrm>
          <a:off x="0" y="0"/>
          <a:ext cx="0" cy="0"/>
          <a:chOff x="0" y="0"/>
          <a:chExt cx="0" cy="0"/>
        </a:xfrm>
      </p:grpSpPr>
      <p:sp>
        <p:nvSpPr>
          <p:cNvPr id="5" name="Round Same Side Corner Rectangle 4"/>
          <p:cNvSpPr/>
          <p:nvPr userDrawn="1"/>
        </p:nvSpPr>
        <p:spPr>
          <a:xfrm>
            <a:off x="387350" y="1803400"/>
            <a:ext cx="4789488" cy="4668044"/>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376238" y="1803400"/>
            <a:ext cx="4789488" cy="4654549"/>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5535614" y="1803400"/>
            <a:ext cx="2884486" cy="46767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GB" dirty="0"/>
          </a:p>
        </p:txBody>
      </p:sp>
    </p:spTree>
    <p:extLst>
      <p:ext uri="{BB962C8B-B14F-4D97-AF65-F5344CB8AC3E}">
        <p14:creationId xmlns:p14="http://schemas.microsoft.com/office/powerpoint/2010/main" val="2245081538"/>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preserve="1" userDrawn="1">
  <p:cSld name="Chart + chart">
    <p:spTree>
      <p:nvGrpSpPr>
        <p:cNvPr id="1" name=""/>
        <p:cNvGrpSpPr/>
        <p:nvPr/>
      </p:nvGrpSpPr>
      <p:grpSpPr>
        <a:xfrm>
          <a:off x="0" y="0"/>
          <a:ext cx="0" cy="0"/>
          <a:chOff x="0" y="0"/>
          <a:chExt cx="0" cy="0"/>
        </a:xfrm>
      </p:grpSpPr>
      <p:sp>
        <p:nvSpPr>
          <p:cNvPr id="5" name="Round Same Side Corner Rectangle 4"/>
          <p:cNvSpPr/>
          <p:nvPr userDrawn="1"/>
        </p:nvSpPr>
        <p:spPr>
          <a:xfrm>
            <a:off x="720724" y="1803401"/>
            <a:ext cx="3598861" cy="4657724"/>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04" name="Round Same Side Corner Rectangle 103"/>
          <p:cNvSpPr/>
          <p:nvPr userDrawn="1"/>
        </p:nvSpPr>
        <p:spPr>
          <a:xfrm>
            <a:off x="4819650" y="1793900"/>
            <a:ext cx="3605213" cy="4666337"/>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4" name="Content Placeholder 3"/>
          <p:cNvSpPr>
            <a:spLocks noGrp="1"/>
          </p:cNvSpPr>
          <p:nvPr>
            <p:ph sz="quarter" idx="10" hasCustomPrompt="1"/>
          </p:nvPr>
        </p:nvSpPr>
        <p:spPr>
          <a:xfrm>
            <a:off x="719138" y="1803401"/>
            <a:ext cx="3600450" cy="4683125"/>
          </a:xfrm>
        </p:spPr>
        <p:txBody>
          <a:bodyPr/>
          <a:lstStyle>
            <a:lvl1pPr>
              <a:defRPr baseline="0"/>
            </a:lvl1pPr>
          </a:lstStyle>
          <a:p>
            <a:pPr lvl="0"/>
            <a:r>
              <a:rPr lang="en-US" dirty="0"/>
              <a:t>Click icon to insert object</a:t>
            </a:r>
          </a:p>
        </p:txBody>
      </p:sp>
      <p:sp>
        <p:nvSpPr>
          <p:cNvPr id="13" name="Content Placeholder 3"/>
          <p:cNvSpPr>
            <a:spLocks noGrp="1"/>
          </p:cNvSpPr>
          <p:nvPr>
            <p:ph sz="quarter" idx="11" hasCustomPrompt="1"/>
          </p:nvPr>
        </p:nvSpPr>
        <p:spPr>
          <a:xfrm>
            <a:off x="4819650" y="1803401"/>
            <a:ext cx="3600450" cy="4683125"/>
          </a:xfrm>
        </p:spPr>
        <p:txBody>
          <a:bodyPr/>
          <a:lstStyle>
            <a:lvl1pPr>
              <a:defRPr baseline="0"/>
            </a:lvl1pPr>
          </a:lstStyle>
          <a:p>
            <a:pPr lvl="0"/>
            <a:r>
              <a:rPr lang="en-US"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t>14 February, 2021</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855920396"/>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preserve="1" userDrawn="1">
  <p:cSld name="Chart + chart - with titles">
    <p:spTree>
      <p:nvGrpSpPr>
        <p:cNvPr id="1" name=""/>
        <p:cNvGrpSpPr/>
        <p:nvPr/>
      </p:nvGrpSpPr>
      <p:grpSpPr>
        <a:xfrm>
          <a:off x="0" y="0"/>
          <a:ext cx="0" cy="0"/>
          <a:chOff x="0" y="0"/>
          <a:chExt cx="0" cy="0"/>
        </a:xfrm>
      </p:grpSpPr>
      <p:sp>
        <p:nvSpPr>
          <p:cNvPr id="5" name="Round Same Side Corner Rectangle 4"/>
          <p:cNvSpPr/>
          <p:nvPr userDrawn="1"/>
        </p:nvSpPr>
        <p:spPr>
          <a:xfrm>
            <a:off x="720725" y="2168445"/>
            <a:ext cx="3598861" cy="4292680"/>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t>14 February, 2021</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4" name="Round Same Side Corner Rectangle 103"/>
          <p:cNvSpPr/>
          <p:nvPr userDrawn="1"/>
        </p:nvSpPr>
        <p:spPr>
          <a:xfrm>
            <a:off x="4819650" y="2168525"/>
            <a:ext cx="3605213" cy="4291712"/>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4" name="Text Placeholder 3"/>
          <p:cNvSpPr>
            <a:spLocks noGrp="1"/>
          </p:cNvSpPr>
          <p:nvPr>
            <p:ph type="body" sz="quarter" idx="20" hasCustomPrompt="1"/>
          </p:nvPr>
        </p:nvSpPr>
        <p:spPr>
          <a:xfrm>
            <a:off x="708025" y="1446213"/>
            <a:ext cx="7716838" cy="723900"/>
          </a:xfrm>
        </p:spPr>
        <p:txBody>
          <a:bodyPr/>
          <a:lstStyle>
            <a:lvl1pPr>
              <a:defRPr/>
            </a:lvl1pPr>
          </a:lstStyle>
          <a:p>
            <a:pPr lvl="0"/>
            <a:r>
              <a:rPr lang="en-US" dirty="0"/>
              <a:t>Short intro text</a:t>
            </a:r>
          </a:p>
        </p:txBody>
      </p:sp>
      <p:sp>
        <p:nvSpPr>
          <p:cNvPr id="7" name="Text Placeholder 6"/>
          <p:cNvSpPr>
            <a:spLocks noGrp="1"/>
          </p:cNvSpPr>
          <p:nvPr>
            <p:ph type="body" sz="quarter" idx="21" hasCustomPrompt="1"/>
          </p:nvPr>
        </p:nvSpPr>
        <p:spPr>
          <a:xfrm>
            <a:off x="850900" y="2271939"/>
            <a:ext cx="3111500" cy="244475"/>
          </a:xfrm>
        </p:spPr>
        <p:txBody>
          <a:bodyPr/>
          <a:lstStyle>
            <a:lvl1pPr>
              <a:defRPr sz="1600" baseline="0">
                <a:latin typeface="Franklin Gothic Medium" panose="020B0603020102020204" pitchFamily="34" charset="0"/>
              </a:defRPr>
            </a:lvl1pPr>
          </a:lstStyle>
          <a:p>
            <a:pPr lvl="0"/>
            <a:r>
              <a:rPr lang="en-US" dirty="0"/>
              <a:t>Chart title</a:t>
            </a:r>
          </a:p>
        </p:txBody>
      </p:sp>
      <p:sp>
        <p:nvSpPr>
          <p:cNvPr id="18" name="Text Placeholder 6"/>
          <p:cNvSpPr>
            <a:spLocks noGrp="1"/>
          </p:cNvSpPr>
          <p:nvPr>
            <p:ph type="body" sz="quarter" idx="22" hasCustomPrompt="1"/>
          </p:nvPr>
        </p:nvSpPr>
        <p:spPr>
          <a:xfrm>
            <a:off x="5073649" y="2246539"/>
            <a:ext cx="3111500" cy="269875"/>
          </a:xfrm>
        </p:spPr>
        <p:txBody>
          <a:bodyPr/>
          <a:lstStyle>
            <a:lvl1pPr>
              <a:defRPr sz="1600" baseline="0">
                <a:latin typeface="Franklin Gothic Medium" panose="020B0603020102020204" pitchFamily="34" charset="0"/>
              </a:defRPr>
            </a:lvl1pPr>
          </a:lstStyle>
          <a:p>
            <a:pPr lvl="0"/>
            <a:r>
              <a:rPr lang="en-US" dirty="0"/>
              <a:t>Chart title</a:t>
            </a:r>
          </a:p>
        </p:txBody>
      </p:sp>
      <p:sp>
        <p:nvSpPr>
          <p:cNvPr id="9" name="Content Placeholder 8"/>
          <p:cNvSpPr>
            <a:spLocks noGrp="1"/>
          </p:cNvSpPr>
          <p:nvPr>
            <p:ph sz="quarter" idx="23"/>
          </p:nvPr>
        </p:nvSpPr>
        <p:spPr>
          <a:xfrm>
            <a:off x="720725" y="2642488"/>
            <a:ext cx="3603625" cy="3818637"/>
          </a:xfrm>
        </p:spPr>
        <p:txBody>
          <a:bodyPr/>
          <a:lstStyle>
            <a:lvl1pPr>
              <a:defRPr sz="1600"/>
            </a:lvl1pPr>
          </a:lstStyle>
          <a:p>
            <a:pPr lvl="0"/>
            <a:r>
              <a:rPr lang="en-US" dirty="0"/>
              <a:t>Click to edit Master text styles</a:t>
            </a:r>
          </a:p>
        </p:txBody>
      </p:sp>
      <p:sp>
        <p:nvSpPr>
          <p:cNvPr id="21" name="Content Placeholder 8"/>
          <p:cNvSpPr>
            <a:spLocks noGrp="1"/>
          </p:cNvSpPr>
          <p:nvPr>
            <p:ph sz="quarter" idx="24"/>
          </p:nvPr>
        </p:nvSpPr>
        <p:spPr>
          <a:xfrm>
            <a:off x="4822825" y="2641600"/>
            <a:ext cx="3603625" cy="3818637"/>
          </a:xfrm>
        </p:spPr>
        <p:txBody>
          <a:bodyPr/>
          <a:lstStyle>
            <a:lvl1pPr>
              <a:defRPr sz="1600"/>
            </a:lvl1pPr>
          </a:lstStyle>
          <a:p>
            <a:pPr lvl="0"/>
            <a:r>
              <a:rPr lang="en-US" dirty="0"/>
              <a:t>Click to edit Master text styles</a:t>
            </a:r>
          </a:p>
        </p:txBody>
      </p:sp>
    </p:spTree>
    <p:extLst>
      <p:ext uri="{BB962C8B-B14F-4D97-AF65-F5344CB8AC3E}">
        <p14:creationId xmlns:p14="http://schemas.microsoft.com/office/powerpoint/2010/main" val="20418783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4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latin typeface="Franklin Gothic Book"/>
              </a:rPr>
              <a:t>Layouts</a:t>
            </a:r>
            <a:r>
              <a:rPr lang="en-US" sz="7000" baseline="0" dirty="0">
                <a:latin typeface="Franklin Gothic Book"/>
              </a:rPr>
              <a:t> for</a:t>
            </a:r>
            <a:br>
              <a:rPr lang="en-US" sz="7000" baseline="0" dirty="0">
                <a:latin typeface="Franklin Gothic Book"/>
              </a:rPr>
            </a:br>
            <a:r>
              <a:rPr lang="en-US" sz="7000" baseline="0" dirty="0">
                <a:latin typeface="Franklin Gothic Book"/>
              </a:rPr>
              <a:t>complex text</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77923848"/>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preserve="1" userDrawn="1">
  <p:cSld name="Single chart">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400" cy="4657724"/>
          </a:xfrm>
          <a:prstGeom prst="round2SameRect">
            <a:avLst>
              <a:gd name="adj1" fmla="val 27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5" name="Content Placeholder 4"/>
          <p:cNvSpPr>
            <a:spLocks noGrp="1"/>
          </p:cNvSpPr>
          <p:nvPr>
            <p:ph sz="quarter" idx="10" hasCustomPrompt="1"/>
          </p:nvPr>
        </p:nvSpPr>
        <p:spPr>
          <a:xfrm>
            <a:off x="376238" y="1803401"/>
            <a:ext cx="8407400" cy="4657723"/>
          </a:xfrm>
        </p:spPr>
        <p:txBody>
          <a:bodyPr/>
          <a:lstStyle>
            <a:lvl1pPr>
              <a:defRPr baseline="0"/>
            </a:lvl1pPr>
          </a:lstStyle>
          <a:p>
            <a:pPr lvl="0"/>
            <a:r>
              <a:rPr lang="en-US" dirty="0"/>
              <a:t>Click icon to add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F7334817-FF7C-6948-966F-8ECFBE662A14}" type="datetime3">
              <a:rPr lang="en-GB" smtClean="0"/>
              <a:t>14 February, 2021</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963595066"/>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preserve="1" userDrawn="1">
  <p:cSld name="Single chart - with title">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399" cy="4657724"/>
          </a:xfrm>
          <a:prstGeom prst="round2SameRect">
            <a:avLst>
              <a:gd name="adj1" fmla="val 27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F7334817-FF7C-6948-966F-8ECFBE662A14}" type="datetime3">
              <a:rPr lang="en-GB" smtClean="0"/>
              <a:t>14 February, 2021</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5" name="Content Placeholder 4"/>
          <p:cNvSpPr>
            <a:spLocks noGrp="1"/>
          </p:cNvSpPr>
          <p:nvPr>
            <p:ph sz="quarter" idx="17" hasCustomPrompt="1"/>
          </p:nvPr>
        </p:nvSpPr>
        <p:spPr>
          <a:xfrm>
            <a:off x="376238" y="2472531"/>
            <a:ext cx="8407400" cy="4013994"/>
          </a:xfrm>
        </p:spPr>
        <p:txBody>
          <a:bodyPr/>
          <a:lstStyle>
            <a:lvl1pPr>
              <a:defRPr baseline="0"/>
            </a:lvl1pPr>
          </a:lstStyle>
          <a:p>
            <a:pPr lvl="0"/>
            <a:r>
              <a:rPr lang="en-US" dirty="0"/>
              <a:t>Click icon to add object</a:t>
            </a:r>
          </a:p>
        </p:txBody>
      </p:sp>
      <p:sp>
        <p:nvSpPr>
          <p:cNvPr id="7" name="Text Placeholder 6"/>
          <p:cNvSpPr>
            <a:spLocks noGrp="1"/>
          </p:cNvSpPr>
          <p:nvPr>
            <p:ph type="body" sz="quarter" idx="18" hasCustomPrompt="1"/>
          </p:nvPr>
        </p:nvSpPr>
        <p:spPr>
          <a:xfrm>
            <a:off x="720725" y="1864518"/>
            <a:ext cx="7704138" cy="608013"/>
          </a:xfrm>
        </p:spPr>
        <p:txBody>
          <a:bodyPr/>
          <a:lstStyle>
            <a:lvl1pPr>
              <a:defRPr sz="1800">
                <a:latin typeface="Franklin Gothic Medium" panose="020B0603020102020204" pitchFamily="34" charset="0"/>
              </a:defRPr>
            </a:lvl1pPr>
          </a:lstStyle>
          <a:p>
            <a:pPr lvl="0"/>
            <a:r>
              <a:rPr lang="en-US" dirty="0"/>
              <a:t>Chart title</a:t>
            </a:r>
          </a:p>
        </p:txBody>
      </p:sp>
    </p:spTree>
    <p:extLst>
      <p:ext uri="{BB962C8B-B14F-4D97-AF65-F5344CB8AC3E}">
        <p14:creationId xmlns:p14="http://schemas.microsoft.com/office/powerpoint/2010/main" val="3220841710"/>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preserve="1">
  <p:cSld name="4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latin typeface="Franklin Gothic Book"/>
              </a:rPr>
              <a:t>Layouts</a:t>
            </a:r>
            <a:r>
              <a:rPr lang="en-US" sz="7000" baseline="0" dirty="0">
                <a:latin typeface="Franklin Gothic Book"/>
              </a:rPr>
              <a:t> for</a:t>
            </a:r>
            <a:br>
              <a:rPr lang="en-US" sz="7000" baseline="0" dirty="0">
                <a:latin typeface="Franklin Gothic Book"/>
              </a:rPr>
            </a:br>
            <a:r>
              <a:rPr lang="en-US" sz="7000" baseline="0" dirty="0">
                <a:latin typeface="Franklin Gothic Book"/>
              </a:rPr>
              <a:t>complex text</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07786844"/>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6" name="Round Same Side Corner Rectangle 5"/>
          <p:cNvSpPr/>
          <p:nvPr userDrawn="1"/>
        </p:nvSpPr>
        <p:spPr>
          <a:xfrm>
            <a:off x="4319585" y="1803400"/>
            <a:ext cx="4319983" cy="4676599"/>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6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6478586" y="4833942"/>
            <a:ext cx="1800982" cy="1286058"/>
          </a:xfrm>
          <a:prstGeom prst="roundRect">
            <a:avLst>
              <a:gd name="adj" fmla="val 10702"/>
            </a:avLst>
          </a:prstGeom>
        </p:spPr>
        <p:txBody>
          <a:bodyPr/>
          <a:lstStyle/>
          <a:p>
            <a:pPr lvl="0"/>
            <a:r>
              <a:rPr lang="en-US" noProof="0" dirty="0"/>
              <a:t>Click icon to add picture</a:t>
            </a:r>
            <a:endParaRPr lang="en-GB" noProof="0" dirty="0"/>
          </a:p>
        </p:txBody>
      </p:sp>
      <p:pic>
        <p:nvPicPr>
          <p:cNvPr id="7" name="Picture 6" descr="inverted commas closed.png"/>
          <p:cNvPicPr>
            <a:picLocks noChangeAspect="1"/>
          </p:cNvPicPr>
          <p:nvPr userDrawn="1"/>
        </p:nvPicPr>
        <p:blipFill rotWithShape="1">
          <a:blip r:embed="rId3" cstate="email">
            <a:lum bright="70000" contrast="-70000"/>
            <a:extLst>
              <a:ext uri="{28A0092B-C50C-407E-A947-70E740481C1C}">
                <a14:useLocalDpi xmlns:a14="http://schemas.microsoft.com/office/drawing/2010/main" val="0"/>
              </a:ext>
            </a:extLst>
          </a:blip>
          <a:srcRect l="26489" t="54153" r="29554" b="26824"/>
          <a:stretch/>
        </p:blipFill>
        <p:spPr>
          <a:xfrm>
            <a:off x="7517819" y="3312408"/>
            <a:ext cx="762020" cy="542668"/>
          </a:xfrm>
          <a:prstGeom prst="rect">
            <a:avLst/>
          </a:prstGeom>
        </p:spPr>
      </p:pic>
      <p:pic>
        <p:nvPicPr>
          <p:cNvPr id="8" name="Picture 7" descr="inverted commas open.png"/>
          <p:cNvPicPr>
            <a:picLocks noChangeAspect="1"/>
          </p:cNvPicPr>
          <p:nvPr userDrawn="1"/>
        </p:nvPicPr>
        <p:blipFill rotWithShape="1">
          <a:blip r:embed="rId4" cstate="email">
            <a:lum bright="70000" contrast="-70000"/>
            <a:extLst>
              <a:ext uri="{28A0092B-C50C-407E-A947-70E740481C1C}">
                <a14:useLocalDpi xmlns:a14="http://schemas.microsoft.com/office/drawing/2010/main" val="0"/>
              </a:ext>
            </a:extLst>
          </a:blip>
          <a:srcRect l="29337" t="27276" r="30702" b="54153"/>
          <a:stretch/>
        </p:blipFill>
        <p:spPr>
          <a:xfrm>
            <a:off x="4678162" y="2141311"/>
            <a:ext cx="692748" cy="531132"/>
          </a:xfrm>
          <a:prstGeom prst="rect">
            <a:avLst/>
          </a:prstGeom>
        </p:spPr>
      </p:pic>
      <p:sp>
        <p:nvSpPr>
          <p:cNvPr id="13" name="Text Placeholder 6"/>
          <p:cNvSpPr>
            <a:spLocks noGrp="1"/>
          </p:cNvSpPr>
          <p:nvPr>
            <p:ph type="body" sz="quarter" idx="15"/>
          </p:nvPr>
        </p:nvSpPr>
        <p:spPr>
          <a:xfrm>
            <a:off x="5038723" y="2313668"/>
            <a:ext cx="2881313" cy="1449578"/>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12" name="Text Placeholder 6"/>
          <p:cNvSpPr>
            <a:spLocks noGrp="1"/>
          </p:cNvSpPr>
          <p:nvPr>
            <p:ph type="body" sz="quarter" idx="14"/>
          </p:nvPr>
        </p:nvSpPr>
        <p:spPr>
          <a:xfrm>
            <a:off x="717550" y="1803400"/>
            <a:ext cx="3240085" cy="4316599"/>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4166246051"/>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preserve="1" userDrawn="1">
  <p:cSld name="6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Text Placeholder 6"/>
          <p:cNvSpPr>
            <a:spLocks noGrp="1"/>
          </p:cNvSpPr>
          <p:nvPr>
            <p:ph type="body" sz="quarter" idx="13"/>
          </p:nvPr>
        </p:nvSpPr>
        <p:spPr>
          <a:xfrm>
            <a:off x="717550" y="1803400"/>
            <a:ext cx="3606800" cy="4316600"/>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5" name="Text Placeholder 6"/>
          <p:cNvSpPr>
            <a:spLocks noGrp="1"/>
          </p:cNvSpPr>
          <p:nvPr>
            <p:ph type="body" sz="quarter" idx="17"/>
          </p:nvPr>
        </p:nvSpPr>
        <p:spPr>
          <a:xfrm>
            <a:off x="4819650" y="1803400"/>
            <a:ext cx="3602036" cy="4316600"/>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cxnSp>
        <p:nvCxnSpPr>
          <p:cNvPr id="104" name="Straight Connector 103"/>
          <p:cNvCxnSpPr/>
          <p:nvPr userDrawn="1"/>
        </p:nvCxnSpPr>
        <p:spPr>
          <a:xfrm>
            <a:off x="4551813" y="1761671"/>
            <a:ext cx="0" cy="4316600"/>
          </a:xfrm>
          <a:prstGeom prst="line">
            <a:avLst/>
          </a:prstGeom>
          <a:ln w="6350">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46475510"/>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preserve="1" userDrawn="1">
  <p:cSld name="5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Text Placeholder 6"/>
          <p:cNvSpPr>
            <a:spLocks noGrp="1"/>
          </p:cNvSpPr>
          <p:nvPr>
            <p:ph type="body" sz="quarter" idx="13"/>
          </p:nvPr>
        </p:nvSpPr>
        <p:spPr>
          <a:xfrm>
            <a:off x="717551" y="2879725"/>
            <a:ext cx="3240086" cy="3060273"/>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2" name="Text Placeholder 6"/>
          <p:cNvSpPr>
            <a:spLocks noGrp="1"/>
          </p:cNvSpPr>
          <p:nvPr>
            <p:ph type="body" sz="quarter" idx="16"/>
          </p:nvPr>
        </p:nvSpPr>
        <p:spPr>
          <a:xfrm>
            <a:off x="720725" y="2340519"/>
            <a:ext cx="3236517" cy="360862"/>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rgbClr val="00539B"/>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105" name="Text Placeholder 6"/>
          <p:cNvSpPr>
            <a:spLocks noGrp="1"/>
          </p:cNvSpPr>
          <p:nvPr>
            <p:ph type="body" sz="quarter" idx="17"/>
          </p:nvPr>
        </p:nvSpPr>
        <p:spPr>
          <a:xfrm>
            <a:off x="4678361" y="2879725"/>
            <a:ext cx="3241675" cy="3060273"/>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06" name="Text Placeholder 6"/>
          <p:cNvSpPr>
            <a:spLocks noGrp="1"/>
          </p:cNvSpPr>
          <p:nvPr>
            <p:ph type="body" sz="quarter" idx="18"/>
          </p:nvPr>
        </p:nvSpPr>
        <p:spPr>
          <a:xfrm>
            <a:off x="4681536" y="2340519"/>
            <a:ext cx="3238103" cy="360862"/>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rgbClr val="00539B"/>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cxnSp>
        <p:nvCxnSpPr>
          <p:cNvPr id="104" name="Straight Connector 103"/>
          <p:cNvCxnSpPr/>
          <p:nvPr userDrawn="1"/>
        </p:nvCxnSpPr>
        <p:spPr>
          <a:xfrm>
            <a:off x="4319585" y="2160588"/>
            <a:ext cx="0" cy="3959412"/>
          </a:xfrm>
          <a:prstGeom prst="line">
            <a:avLst/>
          </a:prstGeom>
          <a:ln w="6350">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2409198"/>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preserve="1">
  <p:cSld name="4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latin typeface="Franklin Gothic Book"/>
              </a:rPr>
              <a:t>Layouts</a:t>
            </a:r>
            <a:r>
              <a:rPr lang="en-US" sz="7000" baseline="0" dirty="0">
                <a:latin typeface="Franklin Gothic Book"/>
              </a:rPr>
              <a:t> for</a:t>
            </a:r>
            <a:br>
              <a:rPr lang="en-US" sz="7000" baseline="0" dirty="0">
                <a:latin typeface="Franklin Gothic Book"/>
              </a:rPr>
            </a:br>
            <a:r>
              <a:rPr lang="en-US" sz="7000" baseline="0" dirty="0">
                <a:latin typeface="Franklin Gothic Book"/>
              </a:rPr>
              <a:t>images</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37027161"/>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preserve="1" userDrawn="1">
  <p:cSld name="Big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2160587"/>
            <a:ext cx="7717349" cy="4310063"/>
          </a:xfrm>
          <a:prstGeom prst="round2SameRect">
            <a:avLst>
              <a:gd name="adj1" fmla="val 6208"/>
              <a:gd name="adj2" fmla="val 0"/>
            </a:avLst>
          </a:prstGeom>
        </p:spPr>
        <p:txBody>
          <a:bodyPr/>
          <a:lstStyle/>
          <a:p>
            <a:pPr lvl="0"/>
            <a:r>
              <a:rPr lang="en-US" noProof="0" dirty="0"/>
              <a:t>Click icon to add picture</a:t>
            </a:r>
            <a:endParaRPr lang="en-GB" noProof="0" dirty="0"/>
          </a:p>
        </p:txBody>
      </p:sp>
      <p:sp>
        <p:nvSpPr>
          <p:cNvPr id="98"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70A1058-79E5-B545-968A-2AE9B714F01C}" type="datetime3">
              <a:rPr lang="en-GB" smtClean="0"/>
              <a:t>14 February, 2021</a:t>
            </a:fld>
            <a:endParaRPr lang="en-GB" dirty="0"/>
          </a:p>
        </p:txBody>
      </p:sp>
      <p:sp>
        <p:nvSpPr>
          <p:cNvPr id="99"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76432281"/>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preserve="1" userDrawn="1">
  <p:cSld name="Big image with titl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2879725"/>
            <a:ext cx="7717349" cy="3590925"/>
          </a:xfrm>
          <a:prstGeom prst="round2SameRect">
            <a:avLst>
              <a:gd name="adj1" fmla="val 6739"/>
              <a:gd name="adj2" fmla="val 0"/>
            </a:avLst>
          </a:prstGeom>
        </p:spPr>
        <p:txBody>
          <a:bodyPr/>
          <a:lstStyle/>
          <a:p>
            <a:pPr lvl="0"/>
            <a:r>
              <a:rPr lang="en-US" noProof="0" dirty="0"/>
              <a:t>Click icon to add picture</a:t>
            </a:r>
            <a:endParaRPr lang="en-GB" noProof="0" dirty="0"/>
          </a:p>
        </p:txBody>
      </p:sp>
      <p:sp>
        <p:nvSpPr>
          <p:cNvPr id="98"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70A1058-79E5-B545-968A-2AE9B714F01C}" type="datetime3">
              <a:rPr lang="en-GB" smtClean="0"/>
              <a:t>14 February, 2021</a:t>
            </a:fld>
            <a:endParaRPr lang="en-GB" dirty="0"/>
          </a:p>
        </p:txBody>
      </p:sp>
      <p:sp>
        <p:nvSpPr>
          <p:cNvPr id="99"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hasCustomPrompt="1"/>
          </p:nvPr>
        </p:nvSpPr>
        <p:spPr>
          <a:xfrm>
            <a:off x="708025" y="2168525"/>
            <a:ext cx="7716838" cy="358775"/>
          </a:xfrm>
        </p:spPr>
        <p:txBody>
          <a:bodyPr/>
          <a:lstStyle>
            <a:lvl1pPr>
              <a:defRPr baseline="0">
                <a:latin typeface="Franklin Gothic Medium" panose="020B0603020102020204" pitchFamily="34" charset="0"/>
              </a:defRPr>
            </a:lvl1pPr>
          </a:lstStyle>
          <a:p>
            <a:pPr lvl="0"/>
            <a:r>
              <a:rPr lang="en-US" dirty="0"/>
              <a:t>Image title</a:t>
            </a:r>
          </a:p>
        </p:txBody>
      </p:sp>
    </p:spTree>
    <p:extLst>
      <p:ext uri="{BB962C8B-B14F-4D97-AF65-F5344CB8AC3E}">
        <p14:creationId xmlns:p14="http://schemas.microsoft.com/office/powerpoint/2010/main" val="4144757999"/>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D8B94D5-4E54-D541-9BF4-8857EC431461}"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20725" y="2168525"/>
            <a:ext cx="3603625" cy="43021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GB" dirty="0"/>
          </a:p>
        </p:txBody>
      </p:sp>
      <p:sp>
        <p:nvSpPr>
          <p:cNvPr id="10" name="Content Placeholder 9"/>
          <p:cNvSpPr>
            <a:spLocks noGrp="1"/>
          </p:cNvSpPr>
          <p:nvPr>
            <p:ph sz="quarter" idx="16"/>
          </p:nvPr>
        </p:nvSpPr>
        <p:spPr>
          <a:xfrm>
            <a:off x="4819650" y="2168525"/>
            <a:ext cx="3605213" cy="4302125"/>
          </a:xfrm>
          <a:prstGeom prst="round2SameRect">
            <a:avLst>
              <a:gd name="adj1" fmla="val 7860"/>
              <a:gd name="adj2" fmla="val 0"/>
            </a:avLst>
          </a:prstGeom>
        </p:spPr>
        <p:txBody>
          <a:bodyPr/>
          <a:lstStyle/>
          <a:p>
            <a:pPr lvl="0"/>
            <a:r>
              <a:rPr lang="en-US" dirty="0"/>
              <a:t>Click to edit Master text styles</a:t>
            </a:r>
          </a:p>
        </p:txBody>
      </p:sp>
    </p:spTree>
    <p:extLst>
      <p:ext uri="{BB962C8B-B14F-4D97-AF65-F5344CB8AC3E}">
        <p14:creationId xmlns:p14="http://schemas.microsoft.com/office/powerpoint/2010/main" val="15560383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6" name="Round Same Side Corner Rectangle 5"/>
          <p:cNvSpPr/>
          <p:nvPr userDrawn="1"/>
        </p:nvSpPr>
        <p:spPr>
          <a:xfrm>
            <a:off x="4319585" y="1803400"/>
            <a:ext cx="4319983" cy="4676599"/>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6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6478586" y="4833942"/>
            <a:ext cx="1800982" cy="1286058"/>
          </a:xfrm>
          <a:prstGeom prst="roundRect">
            <a:avLst>
              <a:gd name="adj" fmla="val 10702"/>
            </a:avLst>
          </a:prstGeom>
        </p:spPr>
        <p:txBody>
          <a:bodyPr/>
          <a:lstStyle/>
          <a:p>
            <a:pPr lvl="0"/>
            <a:r>
              <a:rPr lang="it-IT" noProof="0"/>
              <a:t>Fare clic sull'icona per inserire un'immagine</a:t>
            </a:r>
            <a:endParaRPr lang="en-GB" noProof="0" dirty="0"/>
          </a:p>
        </p:txBody>
      </p:sp>
      <p:pic>
        <p:nvPicPr>
          <p:cNvPr id="7" name="Picture 6" descr="inverted commas closed.png"/>
          <p:cNvPicPr>
            <a:picLocks noChangeAspect="1"/>
          </p:cNvPicPr>
          <p:nvPr userDrawn="1"/>
        </p:nvPicPr>
        <p:blipFill rotWithShape="1">
          <a:blip r:embed="rId3" cstate="email">
            <a:lum bright="70000" contrast="-70000"/>
            <a:extLst>
              <a:ext uri="{28A0092B-C50C-407E-A947-70E740481C1C}">
                <a14:useLocalDpi xmlns:a14="http://schemas.microsoft.com/office/drawing/2010/main" val="0"/>
              </a:ext>
            </a:extLst>
          </a:blip>
          <a:srcRect l="26489" t="54153" r="29554" b="26824"/>
          <a:stretch/>
        </p:blipFill>
        <p:spPr>
          <a:xfrm>
            <a:off x="7517819" y="3312408"/>
            <a:ext cx="762020" cy="542668"/>
          </a:xfrm>
          <a:prstGeom prst="rect">
            <a:avLst/>
          </a:prstGeom>
        </p:spPr>
      </p:pic>
      <p:pic>
        <p:nvPicPr>
          <p:cNvPr id="8" name="Picture 7" descr="inverted commas open.png"/>
          <p:cNvPicPr>
            <a:picLocks noChangeAspect="1"/>
          </p:cNvPicPr>
          <p:nvPr userDrawn="1"/>
        </p:nvPicPr>
        <p:blipFill rotWithShape="1">
          <a:blip r:embed="rId4" cstate="email">
            <a:lum bright="70000" contrast="-70000"/>
            <a:extLst>
              <a:ext uri="{28A0092B-C50C-407E-A947-70E740481C1C}">
                <a14:useLocalDpi xmlns:a14="http://schemas.microsoft.com/office/drawing/2010/main" val="0"/>
              </a:ext>
            </a:extLst>
          </a:blip>
          <a:srcRect l="29337" t="27276" r="30702" b="54153"/>
          <a:stretch/>
        </p:blipFill>
        <p:spPr>
          <a:xfrm>
            <a:off x="4678162" y="2141311"/>
            <a:ext cx="692748" cy="531132"/>
          </a:xfrm>
          <a:prstGeom prst="rect">
            <a:avLst/>
          </a:prstGeom>
        </p:spPr>
      </p:pic>
      <p:sp>
        <p:nvSpPr>
          <p:cNvPr id="13" name="Text Placeholder 6"/>
          <p:cNvSpPr>
            <a:spLocks noGrp="1"/>
          </p:cNvSpPr>
          <p:nvPr>
            <p:ph type="body" sz="quarter" idx="15"/>
          </p:nvPr>
        </p:nvSpPr>
        <p:spPr>
          <a:xfrm>
            <a:off x="5038723" y="2313668"/>
            <a:ext cx="2881313" cy="1449578"/>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p:txBody>
      </p:sp>
      <p:sp>
        <p:nvSpPr>
          <p:cNvPr id="12" name="Text Placeholder 6"/>
          <p:cNvSpPr>
            <a:spLocks noGrp="1"/>
          </p:cNvSpPr>
          <p:nvPr>
            <p:ph type="body" sz="quarter" idx="14"/>
          </p:nvPr>
        </p:nvSpPr>
        <p:spPr>
          <a:xfrm>
            <a:off x="717550" y="1803400"/>
            <a:ext cx="3240085" cy="4316599"/>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389451746"/>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preserve="1" userDrawn="1">
  <p:cSld name="13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6262688" y="2160587"/>
            <a:ext cx="2162175" cy="3963988"/>
          </a:xfrm>
          <a:prstGeom prst="roundRect">
            <a:avLst>
              <a:gd name="adj" fmla="val 10702"/>
            </a:avLst>
          </a:prstGeom>
        </p:spPr>
        <p:txBody>
          <a:bodyPr/>
          <a:lstStyle/>
          <a:p>
            <a:pPr lvl="0"/>
            <a:r>
              <a:rPr lang="en-US" noProof="0" dirty="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D8B94D5-4E54-D541-9BF4-8857EC431461}"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19138" y="2168525"/>
            <a:ext cx="5181600" cy="43116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GB" dirty="0"/>
          </a:p>
        </p:txBody>
      </p:sp>
    </p:spTree>
    <p:extLst>
      <p:ext uri="{BB962C8B-B14F-4D97-AF65-F5344CB8AC3E}">
        <p14:creationId xmlns:p14="http://schemas.microsoft.com/office/powerpoint/2010/main" val="4892240"/>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preserve="1" userDrawn="1">
  <p:cSld name="10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4819651" y="2160587"/>
            <a:ext cx="3605212" cy="4310064"/>
          </a:xfrm>
          <a:prstGeom prst="round2SameRect">
            <a:avLst>
              <a:gd name="adj1" fmla="val 5389"/>
              <a:gd name="adj2" fmla="val 0"/>
            </a:avLst>
          </a:prstGeom>
        </p:spPr>
        <p:txBody>
          <a:bodyPr/>
          <a:lstStyle/>
          <a:p>
            <a:pPr lvl="0"/>
            <a:r>
              <a:rPr lang="en-US" noProof="0" dirty="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D8B94D5-4E54-D541-9BF4-8857EC431461}"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20725" y="2160588"/>
            <a:ext cx="3603625" cy="366712"/>
          </a:xfrm>
        </p:spPr>
        <p:txBody>
          <a:bodyPr>
            <a:normAutofit/>
          </a:bodyPr>
          <a:lstStyle>
            <a:lvl1pPr>
              <a:defRPr sz="1800">
                <a:latin typeface="Franklin Gothic Medium" panose="020B0603020102020204" pitchFamily="34" charset="0"/>
              </a:defRPr>
            </a:lvl1pPr>
          </a:lstStyle>
          <a:p>
            <a:pPr lvl="0"/>
            <a:r>
              <a:rPr lang="en-US" dirty="0"/>
              <a:t>Click to edit Master text styles</a:t>
            </a:r>
          </a:p>
        </p:txBody>
      </p:sp>
      <p:sp>
        <p:nvSpPr>
          <p:cNvPr id="6" name="Text Placeholder 5"/>
          <p:cNvSpPr>
            <a:spLocks noGrp="1"/>
          </p:cNvSpPr>
          <p:nvPr>
            <p:ph type="body" sz="quarter" idx="16"/>
          </p:nvPr>
        </p:nvSpPr>
        <p:spPr>
          <a:xfrm>
            <a:off x="719138" y="2886075"/>
            <a:ext cx="3605212" cy="3584575"/>
          </a:xfrm>
        </p:spPr>
        <p:txBody>
          <a:bodyPr>
            <a:normAutofit/>
          </a:bodyPr>
          <a:lstStyle>
            <a:lvl1pPr>
              <a:defRPr sz="1800"/>
            </a:lvl1pPr>
            <a:lvl2pPr>
              <a:defRPr sz="1800"/>
            </a:lvl2pPr>
            <a:lvl3pPr>
              <a:defRPr sz="1800"/>
            </a:lvl3pPr>
            <a:lvl4pPr>
              <a:defRPr sz="18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259302076"/>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preserve="1" userDrawn="1">
  <p:cSld name="Image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dirty="0"/>
          </a:p>
        </p:txBody>
      </p:sp>
      <p:sp>
        <p:nvSpPr>
          <p:cNvPr id="7" name="Text Placeholder 6"/>
          <p:cNvSpPr>
            <a:spLocks noGrp="1"/>
          </p:cNvSpPr>
          <p:nvPr>
            <p:ph type="body" sz="quarter" idx="13"/>
          </p:nvPr>
        </p:nvSpPr>
        <p:spPr>
          <a:xfrm>
            <a:off x="5068887" y="2160587"/>
            <a:ext cx="3570681" cy="377941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7549" y="2160587"/>
            <a:ext cx="3863975" cy="4310063"/>
          </a:xfrm>
          <a:prstGeom prst="round2SameRect">
            <a:avLst>
              <a:gd name="adj1" fmla="val 1674"/>
              <a:gd name="adj2" fmla="val 0"/>
            </a:avLst>
          </a:prstGeom>
        </p:spPr>
        <p:txBody>
          <a:bodyPr/>
          <a:lstStyle/>
          <a:p>
            <a:pPr lvl="0"/>
            <a:r>
              <a:rPr lang="en-US" noProof="0" dirty="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A67E7FA-D7F1-764C-B0E1-8E31A2AA8DD1}"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864666741"/>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preserve="1" userDrawn="1">
  <p:cSld name="1_Image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dirty="0"/>
          </a:p>
        </p:txBody>
      </p:sp>
      <p:sp>
        <p:nvSpPr>
          <p:cNvPr id="7" name="Text Placeholder 6"/>
          <p:cNvSpPr>
            <a:spLocks noGrp="1"/>
          </p:cNvSpPr>
          <p:nvPr>
            <p:ph type="body" sz="quarter" idx="13"/>
          </p:nvPr>
        </p:nvSpPr>
        <p:spPr>
          <a:xfrm>
            <a:off x="5068887" y="2879725"/>
            <a:ext cx="3570681" cy="3060274"/>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7549" y="2160587"/>
            <a:ext cx="3960812" cy="4310063"/>
          </a:xfrm>
          <a:prstGeom prst="round2SameRect">
            <a:avLst>
              <a:gd name="adj1" fmla="val 6315"/>
              <a:gd name="adj2" fmla="val 0"/>
            </a:avLst>
          </a:prstGeom>
        </p:spPr>
        <p:txBody>
          <a:bodyPr/>
          <a:lstStyle/>
          <a:p>
            <a:pPr lvl="0"/>
            <a:r>
              <a:rPr lang="en-US" noProof="0" dirty="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A67E7FA-D7F1-764C-B0E1-8E31A2AA8DD1}"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2" name="Text Placeholder 6" descr="First level - paragraph text&#10;Second level - bullet 1&#10;Third level - bullet 2&#10;&#10;No more than 100 words per slide" title="Main text copy"/>
          <p:cNvSpPr>
            <a:spLocks noGrp="1"/>
          </p:cNvSpPr>
          <p:nvPr>
            <p:ph type="body" sz="quarter" idx="15"/>
          </p:nvPr>
        </p:nvSpPr>
        <p:spPr>
          <a:xfrm>
            <a:off x="5068887" y="2160588"/>
            <a:ext cx="3570681" cy="36036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Tree>
    <p:extLst>
      <p:ext uri="{BB962C8B-B14F-4D97-AF65-F5344CB8AC3E}">
        <p14:creationId xmlns:p14="http://schemas.microsoft.com/office/powerpoint/2010/main" val="4065406475"/>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preserve="1" userDrawn="1">
  <p:cSld name="8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3600451"/>
            <a:ext cx="7932054" cy="2870200"/>
          </a:xfrm>
          <a:prstGeom prst="round2SameRect">
            <a:avLst>
              <a:gd name="adj1" fmla="val 1788"/>
              <a:gd name="adj2" fmla="val 0"/>
            </a:avLst>
          </a:prstGeom>
        </p:spPr>
        <p:txBody>
          <a:bodyPr/>
          <a:lstStyle/>
          <a:p>
            <a:pPr lvl="0"/>
            <a:r>
              <a:rPr lang="en-US" noProof="0" dirty="0"/>
              <a:t>Click icon to add picture</a:t>
            </a:r>
            <a:endParaRPr lang="en-GB" noProof="0" dirty="0"/>
          </a:p>
        </p:txBody>
      </p:sp>
      <p:sp>
        <p:nvSpPr>
          <p:cNvPr id="98"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7918844" cy="107950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360000" marR="0" indent="0" algn="l" defTabSz="914400" rtl="0" eaLnBrk="0" fontAlgn="base" latinLnBrk="0" hangingPunct="0">
              <a:lnSpc>
                <a:spcPct val="100000"/>
              </a:lnSpc>
              <a:spcBef>
                <a:spcPts val="0"/>
              </a:spcBef>
              <a:spcAft>
                <a:spcPts val="600"/>
              </a:spcAft>
              <a:buClrTx/>
              <a:buSzTx/>
              <a:buFont typeface="Arial"/>
              <a:buNone/>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endPar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endParaRPr>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8A08D2F-58AB-0E44-B578-C5D8D2B4BF3B}" type="datetime3">
              <a:rPr lang="en-GB" smtClean="0"/>
              <a:t>14 February, 2021</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686366964"/>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preserve="1" userDrawn="1">
  <p:cSld name="11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5" y="3600451"/>
            <a:ext cx="3612072" cy="2870200"/>
          </a:xfrm>
          <a:prstGeom prst="round2SameRect">
            <a:avLst>
              <a:gd name="adj1" fmla="val 1788"/>
              <a:gd name="adj2" fmla="val 0"/>
            </a:avLst>
          </a:prstGeom>
        </p:spPr>
        <p:txBody>
          <a:bodyPr/>
          <a:lstStyle/>
          <a:p>
            <a:pPr lvl="0"/>
            <a:r>
              <a:rPr lang="en-US" noProof="0" dirty="0"/>
              <a:t>Click icon to add picture</a:t>
            </a:r>
            <a:endParaRPr lang="en-GB" noProof="0" dirty="0"/>
          </a:p>
        </p:txBody>
      </p:sp>
      <p:sp>
        <p:nvSpPr>
          <p:cNvPr id="98"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7558843" cy="107950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360000" marR="0" indent="0" algn="l" defTabSz="914400" rtl="0" eaLnBrk="0" fontAlgn="base" latinLnBrk="0" hangingPunct="0">
              <a:lnSpc>
                <a:spcPct val="100000"/>
              </a:lnSpc>
              <a:spcBef>
                <a:spcPts val="0"/>
              </a:spcBef>
              <a:spcAft>
                <a:spcPts val="600"/>
              </a:spcAft>
              <a:buClrTx/>
              <a:buSzTx/>
              <a:buFont typeface="Arial"/>
              <a:buNone/>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endPar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endParaRPr>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8A08D2F-58AB-0E44-B578-C5D8D2B4BF3B}" type="datetime3">
              <a:rPr lang="en-GB" smtClean="0"/>
              <a:t>14 February, 2021</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4678361" y="3600450"/>
            <a:ext cx="3601206" cy="2870200"/>
          </a:xfrm>
          <a:prstGeom prst="round2SameRect">
            <a:avLst>
              <a:gd name="adj1" fmla="val 1788"/>
              <a:gd name="adj2" fmla="val 0"/>
            </a:avLst>
          </a:prstGeom>
        </p:spPr>
        <p:txBody>
          <a:bodyPr/>
          <a:lstStyle/>
          <a:p>
            <a:pPr lvl="0"/>
            <a:r>
              <a:rPr lang="en-US" noProof="0" dirty="0"/>
              <a:t>Click icon to add picture</a:t>
            </a:r>
            <a:endParaRPr lang="en-GB" noProof="0" dirty="0"/>
          </a:p>
        </p:txBody>
      </p:sp>
    </p:spTree>
    <p:extLst>
      <p:ext uri="{BB962C8B-B14F-4D97-AF65-F5344CB8AC3E}">
        <p14:creationId xmlns:p14="http://schemas.microsoft.com/office/powerpoint/2010/main" val="177114122"/>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preserve="1" userDrawn="1">
  <p:cSld name="3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251777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3598861" y="2160587"/>
            <a:ext cx="2159000" cy="3779411"/>
          </a:xfrm>
          <a:prstGeom prst="roundRect">
            <a:avLst>
              <a:gd name="adj" fmla="val 5286"/>
            </a:avLst>
          </a:prstGeom>
        </p:spPr>
        <p:txBody>
          <a:bodyPr/>
          <a:lstStyle/>
          <a:p>
            <a:pPr lvl="0"/>
            <a:r>
              <a:rPr lang="en-US" noProof="0" dirty="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118223" y="2180103"/>
            <a:ext cx="2159000" cy="3779411"/>
          </a:xfrm>
          <a:prstGeom prst="roundRect">
            <a:avLst>
              <a:gd name="adj" fmla="val 5286"/>
            </a:avLst>
          </a:prstGeom>
        </p:spPr>
        <p:txBody>
          <a:bodyPr/>
          <a:lstStyle/>
          <a:p>
            <a:pPr lvl="0"/>
            <a:r>
              <a:rPr lang="en-US" noProof="0" dirty="0"/>
              <a:t>Click icon to add picture</a:t>
            </a:r>
            <a:endParaRPr lang="en-GB" noProof="0" dirty="0"/>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EDCE6523-1D77-094B-8E5B-28D72BCF4B9A}" type="datetime3">
              <a:rPr lang="en-GB" smtClean="0"/>
              <a:t>14 February, 2021</a:t>
            </a:fld>
            <a:endParaRPr lang="en-GB" dirty="0"/>
          </a:p>
        </p:txBody>
      </p:sp>
      <p:sp>
        <p:nvSpPr>
          <p:cNvPr id="104"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098687126"/>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preserve="1" userDrawn="1">
  <p:cSld name="7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251777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3598860" y="2160588"/>
            <a:ext cx="5043235" cy="1800226"/>
          </a:xfrm>
          <a:prstGeom prst="roundRect">
            <a:avLst>
              <a:gd name="adj" fmla="val 5286"/>
            </a:avLst>
          </a:prstGeom>
        </p:spPr>
        <p:txBody>
          <a:bodyPr/>
          <a:lstStyle/>
          <a:p>
            <a:pPr lvl="0"/>
            <a:r>
              <a:rPr lang="en-US" noProof="0" dirty="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3598860" y="4319588"/>
            <a:ext cx="5040708" cy="1639926"/>
          </a:xfrm>
          <a:prstGeom prst="roundRect">
            <a:avLst>
              <a:gd name="adj" fmla="val 5286"/>
            </a:avLst>
          </a:prstGeom>
        </p:spPr>
        <p:txBody>
          <a:bodyPr/>
          <a:lstStyle/>
          <a:p>
            <a:pPr lvl="0"/>
            <a:r>
              <a:rPr lang="en-US" noProof="0" dirty="0"/>
              <a:t>Click icon to add picture</a:t>
            </a:r>
            <a:endParaRPr lang="en-GB" noProof="0" dirty="0"/>
          </a:p>
        </p:txBody>
      </p:sp>
      <p:sp>
        <p:nvSpPr>
          <p:cNvPr id="101"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DDB9F3E3-D95D-7744-B1A9-3A5E9661014B}" type="datetime3">
              <a:rPr lang="en-GB" smtClean="0"/>
              <a:t>14 February, 2021</a:t>
            </a:fld>
            <a:endParaRPr lang="en-GB" dirty="0"/>
          </a:p>
        </p:txBody>
      </p:sp>
      <p:sp>
        <p:nvSpPr>
          <p:cNvPr id="102"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321616204"/>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preserve="1" userDrawn="1">
  <p:cSld name="2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395763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5038723" y="2160587"/>
            <a:ext cx="1800000" cy="1800226"/>
          </a:xfrm>
          <a:prstGeom prst="roundRect">
            <a:avLst>
              <a:gd name="adj" fmla="val 1665"/>
            </a:avLst>
          </a:prstGeom>
        </p:spPr>
        <p:txBody>
          <a:bodyPr/>
          <a:lstStyle/>
          <a:p>
            <a:pPr lvl="0"/>
            <a:r>
              <a:rPr lang="en-US" noProof="0" dirty="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020035" y="2160588"/>
            <a:ext cx="1619275" cy="1089346"/>
          </a:xfrm>
          <a:prstGeom prst="roundRect">
            <a:avLst>
              <a:gd name="adj" fmla="val 5742"/>
            </a:avLst>
          </a:prstGeom>
        </p:spPr>
        <p:txBody>
          <a:bodyPr/>
          <a:lstStyle/>
          <a:p>
            <a:pPr lvl="0"/>
            <a:r>
              <a:rPr lang="en-US" noProof="0" dirty="0"/>
              <a:t>Click icon to add picture</a:t>
            </a:r>
            <a:endParaRPr lang="en-GB" noProof="0"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5038724" y="4140313"/>
            <a:ext cx="1440000" cy="1800000"/>
          </a:xfrm>
          <a:prstGeom prst="roundRect">
            <a:avLst>
              <a:gd name="adj" fmla="val 4466"/>
            </a:avLst>
          </a:prstGeom>
        </p:spPr>
        <p:txBody>
          <a:bodyPr/>
          <a:lstStyle/>
          <a:p>
            <a:pPr lvl="0"/>
            <a:r>
              <a:rPr lang="en-US" noProof="0" dirty="0"/>
              <a:t>Click icon to add picture</a:t>
            </a:r>
            <a:endParaRPr lang="en-GB" noProof="0" dirty="0"/>
          </a:p>
        </p:txBody>
      </p:sp>
      <p:sp>
        <p:nvSpPr>
          <p:cNvPr id="10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310" y="3419950"/>
            <a:ext cx="1440000" cy="1260000"/>
          </a:xfrm>
          <a:prstGeom prst="roundRect">
            <a:avLst>
              <a:gd name="adj" fmla="val 5336"/>
            </a:avLst>
          </a:prstGeom>
        </p:spPr>
        <p:txBody>
          <a:bodyPr/>
          <a:lstStyle/>
          <a:p>
            <a:pPr lvl="0"/>
            <a:r>
              <a:rPr lang="en-US" noProof="0" dirty="0"/>
              <a:t>Click icon to add picture</a:t>
            </a:r>
            <a:endParaRPr lang="en-GB" noProof="0" dirty="0"/>
          </a:p>
        </p:txBody>
      </p:sp>
      <p:sp>
        <p:nvSpPr>
          <p:cNvPr id="10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663765" y="4863353"/>
            <a:ext cx="1975545" cy="1068054"/>
          </a:xfrm>
          <a:prstGeom prst="roundRect">
            <a:avLst>
              <a:gd name="adj" fmla="val 5591"/>
            </a:avLst>
          </a:prstGeom>
        </p:spPr>
        <p:txBody>
          <a:bodyPr/>
          <a:lstStyle/>
          <a:p>
            <a:pPr lvl="0"/>
            <a:r>
              <a:rPr lang="en-US" noProof="0" dirty="0"/>
              <a:t>Click icon to add picture</a:t>
            </a:r>
            <a:endParaRPr lang="en-GB" noProof="0" dirty="0"/>
          </a:p>
        </p:txBody>
      </p:sp>
      <p:sp>
        <p:nvSpPr>
          <p:cNvPr id="103"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D9A64614-7B90-2844-BF62-27C15202A4B6}" type="datetime3">
              <a:rPr lang="en-GB" smtClean="0"/>
              <a:t>14 February, 2021</a:t>
            </a:fld>
            <a:endParaRPr lang="en-GB" dirty="0"/>
          </a:p>
        </p:txBody>
      </p:sp>
      <p:sp>
        <p:nvSpPr>
          <p:cNvPr id="10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566284081"/>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preserve="1" userDrawn="1">
  <p:cSld name="4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5" y="2160587"/>
            <a:ext cx="2881087" cy="1800226"/>
          </a:xfrm>
          <a:prstGeom prst="roundRect">
            <a:avLst>
              <a:gd name="adj" fmla="val 5400"/>
            </a:avLst>
          </a:prstGeom>
        </p:spPr>
        <p:txBody>
          <a:bodyPr/>
          <a:lstStyle/>
          <a:p>
            <a:pPr lvl="0"/>
            <a:r>
              <a:rPr lang="en-US" noProof="0" dirty="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3956773" y="2160587"/>
            <a:ext cx="2521812" cy="1808483"/>
          </a:xfrm>
          <a:prstGeom prst="roundRect">
            <a:avLst>
              <a:gd name="adj" fmla="val 4197"/>
            </a:avLst>
          </a:prstGeom>
        </p:spPr>
        <p:txBody>
          <a:bodyPr/>
          <a:lstStyle/>
          <a:p>
            <a:pPr lvl="0"/>
            <a:r>
              <a:rPr lang="en-US" noProof="0" dirty="0"/>
              <a:t>Click icon to add picture</a:t>
            </a:r>
            <a:endParaRPr lang="en-GB" noProof="0"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878136" y="4319588"/>
            <a:ext cx="3600588" cy="1800411"/>
          </a:xfrm>
          <a:prstGeom prst="roundRect">
            <a:avLst>
              <a:gd name="adj" fmla="val 4986"/>
            </a:avLst>
          </a:prstGeom>
        </p:spPr>
        <p:txBody>
          <a:bodyPr/>
          <a:lstStyle/>
          <a:p>
            <a:pPr lvl="0"/>
            <a:r>
              <a:rPr lang="en-US" noProof="0" dirty="0"/>
              <a:t>Click icon to add picture</a:t>
            </a:r>
            <a:endParaRPr lang="en-GB" noProof="0" dirty="0"/>
          </a:p>
        </p:txBody>
      </p:sp>
      <p:sp>
        <p:nvSpPr>
          <p:cNvPr id="10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20725" y="4319588"/>
            <a:ext cx="1797048" cy="1800412"/>
          </a:xfrm>
          <a:prstGeom prst="roundRect">
            <a:avLst>
              <a:gd name="adj" fmla="val 6218"/>
            </a:avLst>
          </a:prstGeom>
        </p:spPr>
        <p:txBody>
          <a:bodyPr/>
          <a:lstStyle/>
          <a:p>
            <a:pPr lvl="0"/>
            <a:r>
              <a:rPr lang="en-US" noProof="0" dirty="0"/>
              <a:t>Click icon to add picture</a:t>
            </a:r>
            <a:endParaRPr lang="en-GB" noProof="0" dirty="0"/>
          </a:p>
        </p:txBody>
      </p:sp>
      <p:sp>
        <p:nvSpPr>
          <p:cNvPr id="10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838948" y="2160588"/>
            <a:ext cx="1800620" cy="3959411"/>
          </a:xfrm>
          <a:prstGeom prst="roundRect">
            <a:avLst>
              <a:gd name="adj" fmla="val 3743"/>
            </a:avLst>
          </a:prstGeom>
        </p:spPr>
        <p:txBody>
          <a:bodyPr/>
          <a:lstStyle/>
          <a:p>
            <a:pPr lvl="0"/>
            <a:r>
              <a:rPr lang="en-US" noProof="0" dirty="0"/>
              <a:t>Click icon to add picture</a:t>
            </a:r>
            <a:endParaRPr lang="en-GB" noProof="0" dirty="0"/>
          </a:p>
        </p:txBody>
      </p:sp>
      <p:sp>
        <p:nvSpPr>
          <p:cNvPr id="103"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D9326FB-DCCB-FC47-93A9-9DEA7DB23AC9}" type="datetime3">
              <a:rPr lang="en-GB" smtClean="0"/>
              <a:t>14 February, 2021</a:t>
            </a:fld>
            <a:endParaRPr lang="en-GB" dirty="0"/>
          </a:p>
        </p:txBody>
      </p:sp>
      <p:sp>
        <p:nvSpPr>
          <p:cNvPr id="10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369287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dirty="0"/>
          </a:p>
        </p:txBody>
      </p:sp>
      <p:cxnSp>
        <p:nvCxnSpPr>
          <p:cNvPr id="166" name="Straight Connector 165"/>
          <p:cNvCxnSpPr/>
          <p:nvPr userDrawn="1"/>
        </p:nvCxnSpPr>
        <p:spPr>
          <a:xfrm>
            <a:off x="-3084" y="1709193"/>
            <a:ext cx="9147084"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AC23DB2-FB1A-4E43-8F6F-8E1E5CEC6EBA}" type="datetime3">
              <a:rPr lang="en-GB" smtClean="0"/>
              <a:t>14 February, 2021</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0"/>
          </p:nvPr>
        </p:nvSpPr>
        <p:spPr>
          <a:xfrm>
            <a:off x="719138" y="1803400"/>
            <a:ext cx="7705725" cy="4321175"/>
          </a:xfrm>
        </p:spPr>
        <p:txBody>
          <a:bodyPr/>
          <a:lstStyle>
            <a:lvl1pPr>
              <a:defRPr sz="1600"/>
            </a:lvl1pPr>
            <a:lvl2pPr>
              <a:defRPr sz="1600"/>
            </a:lvl2pPr>
            <a:lvl3pPr>
              <a:defRPr sz="1600"/>
            </a:lvl3pPr>
            <a:lvl4pPr>
              <a:defRPr sz="1600"/>
            </a:lvl4pPr>
          </a:lstStyle>
          <a:p>
            <a:pPr lvl="0"/>
            <a:r>
              <a:rPr lang="it-IT"/>
              <a:t>Modifica gli stili del testo dello schema</a:t>
            </a:r>
          </a:p>
          <a:p>
            <a:pPr lvl="1"/>
            <a:r>
              <a:rPr lang="it-IT"/>
              <a:t>Secondo livello</a:t>
            </a:r>
          </a:p>
          <a:p>
            <a:pPr lvl="2"/>
            <a:r>
              <a:rPr lang="it-IT"/>
              <a:t>Terzo livello</a:t>
            </a:r>
          </a:p>
          <a:p>
            <a:pPr lvl="3"/>
            <a:r>
              <a:rPr lang="it-IT"/>
              <a:t>Quarto livello</a:t>
            </a:r>
          </a:p>
        </p:txBody>
      </p:sp>
    </p:spTree>
    <p:extLst>
      <p:ext uri="{BB962C8B-B14F-4D97-AF65-F5344CB8AC3E}">
        <p14:creationId xmlns:p14="http://schemas.microsoft.com/office/powerpoint/2010/main" val="3429779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7" name="Text Placeholder 6"/>
          <p:cNvSpPr>
            <a:spLocks noGrp="1"/>
          </p:cNvSpPr>
          <p:nvPr>
            <p:ph type="body" sz="quarter" idx="13"/>
          </p:nvPr>
        </p:nvSpPr>
        <p:spPr>
          <a:xfrm>
            <a:off x="717550" y="1803400"/>
            <a:ext cx="3606800" cy="4316600"/>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5" name="Text Placeholder 6"/>
          <p:cNvSpPr>
            <a:spLocks noGrp="1"/>
          </p:cNvSpPr>
          <p:nvPr>
            <p:ph type="body" sz="quarter" idx="17"/>
          </p:nvPr>
        </p:nvSpPr>
        <p:spPr>
          <a:xfrm>
            <a:off x="4819650" y="1803400"/>
            <a:ext cx="3602036" cy="4316600"/>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cxnSp>
        <p:nvCxnSpPr>
          <p:cNvPr id="104" name="Straight Connector 103"/>
          <p:cNvCxnSpPr/>
          <p:nvPr userDrawn="1"/>
        </p:nvCxnSpPr>
        <p:spPr>
          <a:xfrm>
            <a:off x="4551813" y="1761671"/>
            <a:ext cx="0" cy="4316600"/>
          </a:xfrm>
          <a:prstGeom prst="line">
            <a:avLst/>
          </a:prstGeom>
          <a:ln w="6350">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3127221"/>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preserve="1" userDrawn="1">
  <p:cSld name="6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8634" y="2159588"/>
            <a:ext cx="1800000" cy="1800000"/>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7773" y="4319588"/>
            <a:ext cx="1800000" cy="1800000"/>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879724" y="2159588"/>
            <a:ext cx="1800000" cy="1800000"/>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2878135" y="4319588"/>
            <a:ext cx="1800000" cy="1800000"/>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5036738" y="2159588"/>
            <a:ext cx="1800000" cy="1800000"/>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5038723" y="4319588"/>
            <a:ext cx="1800000" cy="1800000"/>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04E479E0-1E06-DE4C-83BA-C65FC6EB3C8D}" type="datetime3">
              <a:rPr lang="en-GB" smtClean="0"/>
              <a:t>14 February, 2021</a:t>
            </a:fld>
            <a:endParaRPr lang="en-GB" dirty="0"/>
          </a:p>
        </p:txBody>
      </p:sp>
      <p:sp>
        <p:nvSpPr>
          <p:cNvPr id="104"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484289546"/>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preserve="1" userDrawn="1">
  <p:cSld name="5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4" y="2160587"/>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8635" y="3600449"/>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158498" y="2160588"/>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2146857" y="3600450"/>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7"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8635" y="5040499"/>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146857" y="5040313"/>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3600950" y="2160588"/>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3598861" y="3600450"/>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2"/>
          </p:nvPr>
        </p:nvSpPr>
        <p:spPr>
          <a:xfrm>
            <a:off x="5038724" y="2160589"/>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3"/>
          </p:nvPr>
        </p:nvSpPr>
        <p:spPr>
          <a:xfrm>
            <a:off x="5027083" y="3600451"/>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4"/>
          </p:nvPr>
        </p:nvSpPr>
        <p:spPr>
          <a:xfrm>
            <a:off x="3598861" y="5040500"/>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5"/>
          </p:nvPr>
        </p:nvSpPr>
        <p:spPr>
          <a:xfrm>
            <a:off x="5027083" y="5040314"/>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6"/>
          </p:nvPr>
        </p:nvSpPr>
        <p:spPr>
          <a:xfrm>
            <a:off x="6482262" y="2160586"/>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7"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7"/>
          </p:nvPr>
        </p:nvSpPr>
        <p:spPr>
          <a:xfrm>
            <a:off x="6480173" y="3600448"/>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2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30"/>
          </p:nvPr>
        </p:nvSpPr>
        <p:spPr>
          <a:xfrm>
            <a:off x="6480173" y="5040498"/>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2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2B7358CC-5F0F-DE45-B162-F1F79492E334}" type="datetime3">
              <a:rPr lang="en-GB" smtClean="0"/>
              <a:t>14 February, 2021</a:t>
            </a:fld>
            <a:endParaRPr lang="en-GB" dirty="0"/>
          </a:p>
        </p:txBody>
      </p:sp>
      <p:sp>
        <p:nvSpPr>
          <p:cNvPr id="12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4177225917"/>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preserve="1" userDrawn="1">
  <p:cSld name="9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4" y="2160587"/>
            <a:ext cx="2517774"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8634" y="3600449"/>
            <a:ext cx="2520531" cy="2519366"/>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3600949" y="2160588"/>
            <a:ext cx="2520527" cy="2519362"/>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4"/>
          </p:nvPr>
        </p:nvSpPr>
        <p:spPr>
          <a:xfrm>
            <a:off x="3598860" y="5040500"/>
            <a:ext cx="2519363"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6"/>
          </p:nvPr>
        </p:nvSpPr>
        <p:spPr>
          <a:xfrm>
            <a:off x="6482262" y="2160586"/>
            <a:ext cx="2157306" cy="3959415"/>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2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2B7358CC-5F0F-DE45-B162-F1F79492E334}" type="datetime3">
              <a:rPr lang="en-GB" smtClean="0"/>
              <a:t>14 February, 2021</a:t>
            </a:fld>
            <a:endParaRPr lang="en-GB" dirty="0"/>
          </a:p>
        </p:txBody>
      </p:sp>
      <p:sp>
        <p:nvSpPr>
          <p:cNvPr id="12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99077804"/>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preserve="1" userDrawn="1">
  <p:cSld name="1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a:t>Click to edit Master title style</a:t>
            </a:r>
            <a:endParaRPr lang="en-GB" dirty="0"/>
          </a:p>
        </p:txBody>
      </p:sp>
      <p:sp>
        <p:nvSpPr>
          <p:cNvPr id="16" name="Text Placeholder 6" descr="First level - paragraph text&#10;Second level - bullet 1&#10;Third level - bullet 2&#10;&#10;No more than 100 words per slide" title="Main text copy"/>
          <p:cNvSpPr>
            <a:spLocks noGrp="1"/>
          </p:cNvSpPr>
          <p:nvPr>
            <p:ph type="body" sz="quarter" idx="13"/>
          </p:nvPr>
        </p:nvSpPr>
        <p:spPr>
          <a:xfrm>
            <a:off x="2517773" y="2160588"/>
            <a:ext cx="5761796" cy="3239412"/>
          </a:xfrm>
        </p:spPr>
        <p:txBody>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AC23DB2-FB1A-4E43-8F6F-8E1E5CEC6EBA}" type="datetime3">
              <a:rPr lang="en-GB" smtClean="0"/>
              <a:t>14 February, 2021</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9135" y="2160586"/>
            <a:ext cx="1439864" cy="3779411"/>
          </a:xfrm>
          <a:prstGeom prst="roundRect">
            <a:avLst>
              <a:gd name="adj" fmla="val 10455"/>
            </a:avLst>
          </a:prstGeom>
        </p:spPr>
        <p:txBody>
          <a:bodyPr>
            <a:normAutofit/>
          </a:bodyPr>
          <a:lstStyle>
            <a:lvl1pPr>
              <a:defRPr sz="1200"/>
            </a:lvl1pPr>
          </a:lstStyle>
          <a:p>
            <a:pPr lvl="0"/>
            <a:r>
              <a:rPr lang="en-US" noProof="0" dirty="0"/>
              <a:t>Click icon to add picture</a:t>
            </a:r>
            <a:endParaRPr lang="en-GB" noProof="0" dirty="0"/>
          </a:p>
        </p:txBody>
      </p:sp>
      <p:sp>
        <p:nvSpPr>
          <p:cNvPr id="60" name="Text Placeholder 6" descr="First level - paragraph text&#10;Second level - bullet 1&#10;Third level - bullet 2&#10;&#10;No more than 100 words per slide" title="Main text copy"/>
          <p:cNvSpPr>
            <a:spLocks noGrp="1"/>
          </p:cNvSpPr>
          <p:nvPr>
            <p:ph type="body" sz="quarter" idx="15"/>
          </p:nvPr>
        </p:nvSpPr>
        <p:spPr>
          <a:xfrm>
            <a:off x="2517772" y="5399999"/>
            <a:ext cx="5761796" cy="530821"/>
          </a:xfrm>
        </p:spPr>
        <p:txBody>
          <a:bodyPr anchor="b">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1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30619454"/>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preserve="1" userDrawn="1">
  <p:cSld name="2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a:t>Click to edit Master title style</a:t>
            </a:r>
            <a:endParaRPr lang="en-GB" dirty="0"/>
          </a:p>
        </p:txBody>
      </p:sp>
      <p:sp>
        <p:nvSpPr>
          <p:cNvPr id="16" name="Text Placeholder 6" descr="First level - paragraph text&#10;Second level - bullet 1&#10;Third level - bullet 2&#10;&#10;No more than 100 words per slide" title="Main text copy"/>
          <p:cNvSpPr>
            <a:spLocks noGrp="1"/>
          </p:cNvSpPr>
          <p:nvPr>
            <p:ph type="body" sz="quarter" idx="13"/>
          </p:nvPr>
        </p:nvSpPr>
        <p:spPr>
          <a:xfrm>
            <a:off x="719135" y="2160588"/>
            <a:ext cx="6119814" cy="3239412"/>
          </a:xfrm>
        </p:spPr>
        <p:txBody>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AC23DB2-FB1A-4E43-8F6F-8E1E5CEC6EBA}" type="datetime3">
              <a:rPr lang="en-GB" smtClean="0"/>
              <a:t>14 February, 2021</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0104" y="2160588"/>
            <a:ext cx="1439864" cy="3779411"/>
          </a:xfrm>
          <a:prstGeom prst="roundRect">
            <a:avLst>
              <a:gd name="adj" fmla="val 10455"/>
            </a:avLst>
          </a:prstGeom>
        </p:spPr>
        <p:txBody>
          <a:bodyPr>
            <a:normAutofit/>
          </a:bodyPr>
          <a:lstStyle>
            <a:lvl1pPr>
              <a:defRPr sz="1200"/>
            </a:lvl1pPr>
          </a:lstStyle>
          <a:p>
            <a:pPr lvl="0"/>
            <a:r>
              <a:rPr lang="en-US" noProof="0" dirty="0"/>
              <a:t>Click icon to add picture</a:t>
            </a:r>
            <a:endParaRPr lang="en-GB" noProof="0" dirty="0"/>
          </a:p>
        </p:txBody>
      </p:sp>
      <p:sp>
        <p:nvSpPr>
          <p:cNvPr id="60" name="Text Placeholder 6" descr="First level - paragraph text&#10;Second level - bullet 1&#10;Third level - bullet 2&#10;&#10;No more than 100 words per slide" title="Main text copy"/>
          <p:cNvSpPr>
            <a:spLocks noGrp="1"/>
          </p:cNvSpPr>
          <p:nvPr>
            <p:ph type="body" sz="quarter" idx="15"/>
          </p:nvPr>
        </p:nvSpPr>
        <p:spPr>
          <a:xfrm>
            <a:off x="720724" y="5409178"/>
            <a:ext cx="6118223" cy="530821"/>
          </a:xfrm>
        </p:spPr>
        <p:txBody>
          <a:bodyPr anchor="b">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1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155131784"/>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preserve="1" userDrawn="1">
  <p:cSld name="2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4" y="2160588"/>
            <a:ext cx="3600844" cy="395941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136" y="2160588"/>
            <a:ext cx="3959225" cy="3240274"/>
          </a:xfrm>
          <a:prstGeom prst="roundRect">
            <a:avLst>
              <a:gd name="adj" fmla="val 3484"/>
            </a:avLst>
          </a:prstGeom>
        </p:spPr>
        <p:txBody>
          <a:bodyPr/>
          <a:lstStyle/>
          <a:p>
            <a:pPr lvl="0"/>
            <a:r>
              <a:rPr lang="en-US" noProof="0" dirty="0"/>
              <a:t>Click icon to add picture</a:t>
            </a:r>
            <a:endParaRPr lang="en-GB" noProof="0" dirty="0"/>
          </a:p>
        </p:txBody>
      </p:sp>
      <p:sp>
        <p:nvSpPr>
          <p:cNvPr id="62"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5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283029844"/>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preserve="1" userDrawn="1">
  <p:cSld name="3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4" y="2160588"/>
            <a:ext cx="3600844"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4" cy="1439862"/>
          </a:xfrm>
          <a:prstGeom prst="roundRect">
            <a:avLst>
              <a:gd name="adj" fmla="val 5286"/>
            </a:avLst>
          </a:prstGeom>
        </p:spPr>
        <p:txBody>
          <a:bodyPr/>
          <a:lstStyle/>
          <a:p>
            <a:pPr lvl="0"/>
            <a:r>
              <a:rPr lang="en-US" noProof="0" dirty="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6" y="3960813"/>
            <a:ext cx="3958433" cy="1440050"/>
          </a:xfrm>
          <a:prstGeom prst="roundRect">
            <a:avLst>
              <a:gd name="adj" fmla="val 5286"/>
            </a:avLst>
          </a:prstGeom>
        </p:spPr>
        <p:txBody>
          <a:bodyPr/>
          <a:lstStyle/>
          <a:p>
            <a:pPr lvl="0"/>
            <a:r>
              <a:rPr lang="en-US" noProof="0" dirty="0"/>
              <a:t>Click icon to add picture</a:t>
            </a:r>
            <a:endParaRPr lang="en-GB" noProof="0" dirty="0"/>
          </a:p>
        </p:txBody>
      </p:sp>
      <p:sp>
        <p:nvSpPr>
          <p:cNvPr id="61" name="Text Placeholder 6"/>
          <p:cNvSpPr>
            <a:spLocks noGrp="1"/>
          </p:cNvSpPr>
          <p:nvPr>
            <p:ph type="body" sz="quarter" idx="13"/>
          </p:nvPr>
        </p:nvSpPr>
        <p:spPr>
          <a:xfrm>
            <a:off x="719136" y="5760000"/>
            <a:ext cx="395922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231802654"/>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preserve="1" userDrawn="1">
  <p:cSld name="1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6054" cy="719137"/>
          </a:xfrm>
          <a:prstGeom prst="roundRect">
            <a:avLst>
              <a:gd name="adj" fmla="val 5286"/>
            </a:avLst>
          </a:prstGeom>
        </p:spPr>
        <p:txBody>
          <a:bodyPr/>
          <a:lstStyle/>
          <a:p>
            <a:pPr lvl="0"/>
            <a:r>
              <a:rPr lang="en-US" noProof="0" dirty="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2159212"/>
          </a:xfrm>
          <a:prstGeom prst="roundRect">
            <a:avLst>
              <a:gd name="adj" fmla="val 5286"/>
            </a:avLst>
          </a:prstGeom>
        </p:spPr>
        <p:txBody>
          <a:bodyPr/>
          <a:lstStyle/>
          <a:p>
            <a:pPr lvl="0"/>
            <a:r>
              <a:rPr lang="en-US" noProof="0" dirty="0"/>
              <a:t>Click icon to add picture</a:t>
            </a:r>
            <a:endParaRPr lang="en-GB" noProof="0" dirty="0"/>
          </a:p>
        </p:txBody>
      </p:sp>
      <p:sp>
        <p:nvSpPr>
          <p:cNvPr id="61" name="Text Placeholder 6"/>
          <p:cNvSpPr>
            <a:spLocks noGrp="1"/>
          </p:cNvSpPr>
          <p:nvPr>
            <p:ph type="body" sz="quarter" idx="13"/>
          </p:nvPr>
        </p:nvSpPr>
        <p:spPr>
          <a:xfrm>
            <a:off x="719136" y="5760000"/>
            <a:ext cx="395684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5" y="3240788"/>
            <a:ext cx="1797846" cy="2159212"/>
          </a:xfrm>
          <a:prstGeom prst="roundRect">
            <a:avLst>
              <a:gd name="adj" fmla="val 5286"/>
            </a:avLst>
          </a:prstGeom>
        </p:spPr>
        <p:txBody>
          <a:bodyPr/>
          <a:lstStyle/>
          <a:p>
            <a:pPr lvl="0"/>
            <a:r>
              <a:rPr lang="en-US" noProof="0" dirty="0"/>
              <a:t>Click icon to add picture</a:t>
            </a:r>
            <a:endParaRPr lang="en-GB" noProof="0" dirty="0"/>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132401175"/>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preserve="1" userDrawn="1">
  <p:cSld name="5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6054" cy="719137"/>
          </a:xfrm>
          <a:prstGeom prst="roundRect">
            <a:avLst>
              <a:gd name="adj" fmla="val 15436"/>
            </a:avLst>
          </a:prstGeom>
        </p:spPr>
        <p:txBody>
          <a:bodyPr/>
          <a:lstStyle/>
          <a:p>
            <a:pPr lvl="0"/>
            <a:r>
              <a:rPr lang="en-US" noProof="0" dirty="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3956054" cy="2159212"/>
          </a:xfrm>
          <a:prstGeom prst="roundRect">
            <a:avLst>
              <a:gd name="adj" fmla="val 5286"/>
            </a:avLst>
          </a:prstGeom>
        </p:spPr>
        <p:txBody>
          <a:bodyPr/>
          <a:lstStyle/>
          <a:p>
            <a:pPr lvl="0"/>
            <a:r>
              <a:rPr lang="en-US" noProof="0" dirty="0"/>
              <a:t>Click icon to add picture</a:t>
            </a:r>
            <a:endParaRPr lang="en-GB" noProof="0" dirty="0"/>
          </a:p>
        </p:txBody>
      </p:sp>
      <p:sp>
        <p:nvSpPr>
          <p:cNvPr id="61" name="Text Placeholder 6"/>
          <p:cNvSpPr>
            <a:spLocks noGrp="1"/>
          </p:cNvSpPr>
          <p:nvPr>
            <p:ph type="body" sz="quarter" idx="13"/>
          </p:nvPr>
        </p:nvSpPr>
        <p:spPr>
          <a:xfrm>
            <a:off x="719136" y="5760000"/>
            <a:ext cx="395684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89806383"/>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preserve="1" userDrawn="1">
  <p:cSld name="4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3" cy="719137"/>
          </a:xfrm>
          <a:prstGeom prst="roundRect">
            <a:avLst>
              <a:gd name="adj" fmla="val 10361"/>
            </a:avLst>
          </a:prstGeom>
        </p:spPr>
        <p:txBody>
          <a:bodyPr>
            <a:normAutofit/>
          </a:bodyPr>
          <a:lstStyle>
            <a:lvl1pPr>
              <a:defRPr sz="1200"/>
            </a:lvl1pPr>
          </a:lstStyle>
          <a:p>
            <a:pPr lvl="0"/>
            <a:r>
              <a:rPr lang="en-US" noProof="0" dirty="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1078800"/>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61"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6" y="3240788"/>
            <a:ext cx="1800224" cy="1078800"/>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6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719927" y="4680838"/>
            <a:ext cx="3958433" cy="719162"/>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6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9165095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5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7" name="Text Placeholder 6"/>
          <p:cNvSpPr>
            <a:spLocks noGrp="1"/>
          </p:cNvSpPr>
          <p:nvPr>
            <p:ph type="body" sz="quarter" idx="13"/>
          </p:nvPr>
        </p:nvSpPr>
        <p:spPr>
          <a:xfrm>
            <a:off x="717551" y="2879725"/>
            <a:ext cx="3240086" cy="3060273"/>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2" name="Text Placeholder 6"/>
          <p:cNvSpPr>
            <a:spLocks noGrp="1"/>
          </p:cNvSpPr>
          <p:nvPr>
            <p:ph type="body" sz="quarter" idx="16"/>
          </p:nvPr>
        </p:nvSpPr>
        <p:spPr>
          <a:xfrm>
            <a:off x="720725" y="2340519"/>
            <a:ext cx="3236517" cy="360862"/>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rgbClr val="00539B"/>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p:txBody>
      </p:sp>
      <p:sp>
        <p:nvSpPr>
          <p:cNvPr id="105" name="Text Placeholder 6"/>
          <p:cNvSpPr>
            <a:spLocks noGrp="1"/>
          </p:cNvSpPr>
          <p:nvPr>
            <p:ph type="body" sz="quarter" idx="17"/>
          </p:nvPr>
        </p:nvSpPr>
        <p:spPr>
          <a:xfrm>
            <a:off x="4678361" y="2879725"/>
            <a:ext cx="3241675" cy="3060273"/>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
        <p:nvSpPr>
          <p:cNvPr id="106" name="Text Placeholder 6"/>
          <p:cNvSpPr>
            <a:spLocks noGrp="1"/>
          </p:cNvSpPr>
          <p:nvPr>
            <p:ph type="body" sz="quarter" idx="18"/>
          </p:nvPr>
        </p:nvSpPr>
        <p:spPr>
          <a:xfrm>
            <a:off x="4681536" y="2340519"/>
            <a:ext cx="3238103" cy="360862"/>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rgbClr val="00539B"/>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p:txBody>
      </p:sp>
      <p:cxnSp>
        <p:nvCxnSpPr>
          <p:cNvPr id="104" name="Straight Connector 103"/>
          <p:cNvCxnSpPr/>
          <p:nvPr userDrawn="1"/>
        </p:nvCxnSpPr>
        <p:spPr>
          <a:xfrm>
            <a:off x="4319585" y="2160588"/>
            <a:ext cx="0" cy="3959412"/>
          </a:xfrm>
          <a:prstGeom prst="line">
            <a:avLst/>
          </a:prstGeom>
          <a:ln w="6350">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9549912"/>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preserve="1" userDrawn="1">
  <p:cSld name="6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3" cy="719137"/>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1078800"/>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61"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6" y="3240788"/>
            <a:ext cx="1800224" cy="720025"/>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6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719928" y="4679950"/>
            <a:ext cx="1797846" cy="720050"/>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6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2878135" y="4319588"/>
            <a:ext cx="1797846" cy="1080750"/>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64"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874638527"/>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preserve="1" userDrawn="1">
  <p:cSld name="3_Single column layout">
    <p:spTree>
      <p:nvGrpSpPr>
        <p:cNvPr id="1" name=""/>
        <p:cNvGrpSpPr/>
        <p:nvPr/>
      </p:nvGrpSpPr>
      <p:grpSpPr>
        <a:xfrm>
          <a:off x="0" y="0"/>
          <a:ext cx="0" cy="0"/>
          <a:chOff x="0" y="0"/>
          <a:chExt cx="0" cy="0"/>
        </a:xfrm>
      </p:grpSpPr>
      <p:sp>
        <p:nvSpPr>
          <p:cNvPr id="3" name="Rectangle 2"/>
          <p:cNvSpPr/>
          <p:nvPr userDrawn="1"/>
        </p:nvSpPr>
        <p:spPr>
          <a:xfrm>
            <a:off x="0" y="1079999"/>
            <a:ext cx="9144000" cy="5400001"/>
          </a:xfrm>
          <a:prstGeom prst="rect">
            <a:avLst/>
          </a:prstGeom>
          <a:solidFill>
            <a:srgbClr val="02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latin typeface="Franklin Gothic Book"/>
            </a:endParaRPr>
          </a:p>
        </p:txBody>
      </p:sp>
      <p:sp>
        <p:nvSpPr>
          <p:cNvPr id="2" name="Title 1" descr="Ideally your title should fit on one line." title="Slide title"/>
          <p:cNvSpPr>
            <a:spLocks noGrp="1"/>
          </p:cNvSpPr>
          <p:nvPr>
            <p:ph type="title" hasCustomPrompt="1"/>
          </p:nvPr>
        </p:nvSpPr>
        <p:spPr>
          <a:xfrm>
            <a:off x="708025" y="-1"/>
            <a:ext cx="6348414" cy="1080000"/>
          </a:xfrm>
        </p:spPr>
        <p:txBody>
          <a:bodyPr/>
          <a:lstStyle/>
          <a:p>
            <a:r>
              <a:rPr lang="en-US" dirty="0"/>
              <a:t>Media</a:t>
            </a:r>
            <a:endParaRPr lang="en-GB" dirty="0"/>
          </a:p>
        </p:txBody>
      </p:sp>
      <p:sp>
        <p:nvSpPr>
          <p:cNvPr id="97"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F3BA13B-2A56-B54D-AFFB-21233951D47B}" type="datetime3">
              <a:rPr lang="en-GB" smtClean="0"/>
              <a:t>14 February, 2021</a:t>
            </a:fld>
            <a:endParaRPr lang="en-GB" dirty="0"/>
          </a:p>
        </p:txBody>
      </p:sp>
      <p:sp>
        <p:nvSpPr>
          <p:cNvPr id="98"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840097733"/>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preserve="1">
  <p:cSld name="5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latin typeface="Franklin Gothic Book"/>
              </a:rPr>
              <a:t>Layouts</a:t>
            </a:r>
            <a:r>
              <a:rPr lang="en-US" sz="7000" baseline="0" dirty="0">
                <a:latin typeface="Franklin Gothic Book"/>
              </a:rPr>
              <a:t> for </a:t>
            </a:r>
            <a:br>
              <a:rPr lang="en-US" sz="7000" baseline="0" dirty="0">
                <a:latin typeface="Franklin Gothic Book"/>
              </a:rPr>
            </a:br>
            <a:r>
              <a:rPr lang="en-US" sz="7000" baseline="0" dirty="0">
                <a:latin typeface="Franklin Gothic Book"/>
              </a:rPr>
              <a:t>case studies</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46864692"/>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11899"/>
            <a:ext cx="2879724" cy="5068102"/>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1" y="1411899"/>
            <a:ext cx="4680706" cy="5058751"/>
          </a:xfrm>
          <a:prstGeom prst="round2SameRect">
            <a:avLst>
              <a:gd name="adj1" fmla="val 4426"/>
              <a:gd name="adj2" fmla="val 0"/>
            </a:avLst>
          </a:prstGeom>
        </p:spPr>
        <p:txBody>
          <a:bodyPr/>
          <a:lstStyle/>
          <a:p>
            <a:pPr lvl="0"/>
            <a:r>
              <a:rPr lang="en-US" noProof="0" dirty="0"/>
              <a:t>Click icon to add picture</a:t>
            </a:r>
            <a:endParaRPr lang="en-GB" noProof="0" dirty="0"/>
          </a:p>
        </p:txBody>
      </p:sp>
    </p:spTree>
    <p:extLst>
      <p:ext uri="{BB962C8B-B14F-4D97-AF65-F5344CB8AC3E}">
        <p14:creationId xmlns:p14="http://schemas.microsoft.com/office/powerpoint/2010/main" val="141083931"/>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13" name="Text Placeholder 6"/>
          <p:cNvSpPr>
            <a:spLocks noGrp="1"/>
          </p:cNvSpPr>
          <p:nvPr>
            <p:ph type="body" sz="quarter" idx="13"/>
          </p:nvPr>
        </p:nvSpPr>
        <p:spPr>
          <a:xfrm>
            <a:off x="720726" y="2161445"/>
            <a:ext cx="3600000" cy="323855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4" name="Text Placeholder 6"/>
          <p:cNvSpPr>
            <a:spLocks noGrp="1"/>
          </p:cNvSpPr>
          <p:nvPr>
            <p:ph type="body" sz="quarter" idx="14"/>
          </p:nvPr>
        </p:nvSpPr>
        <p:spPr>
          <a:xfrm>
            <a:off x="4679567" y="2161445"/>
            <a:ext cx="3600002" cy="323855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Tree>
    <p:extLst>
      <p:ext uri="{BB962C8B-B14F-4D97-AF65-F5344CB8AC3E}">
        <p14:creationId xmlns:p14="http://schemas.microsoft.com/office/powerpoint/2010/main" val="1337366421"/>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11899"/>
            <a:ext cx="2879724" cy="5068102"/>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1" y="1411899"/>
            <a:ext cx="4680706" cy="1111877"/>
          </a:xfrm>
          <a:prstGeom prst="roundRect">
            <a:avLst/>
          </a:prstGeom>
        </p:spPr>
        <p:txBody>
          <a:bodyPr/>
          <a:lstStyle/>
          <a:p>
            <a:pPr lvl="0"/>
            <a:r>
              <a:rPr lang="en-US" noProof="0" dirty="0"/>
              <a:t>Click icon to add picture</a:t>
            </a:r>
            <a:endParaRPr lang="en-GB" noProof="0" dirty="0"/>
          </a:p>
        </p:txBody>
      </p:sp>
      <p:sp>
        <p:nvSpPr>
          <p:cNvPr id="58" name="Text Placeholder 6"/>
          <p:cNvSpPr>
            <a:spLocks noGrp="1"/>
          </p:cNvSpPr>
          <p:nvPr>
            <p:ph type="body" sz="quarter" idx="15"/>
          </p:nvPr>
        </p:nvSpPr>
        <p:spPr>
          <a:xfrm>
            <a:off x="3598860" y="2879725"/>
            <a:ext cx="4680709" cy="324027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Tree>
    <p:extLst>
      <p:ext uri="{BB962C8B-B14F-4D97-AF65-F5344CB8AC3E}">
        <p14:creationId xmlns:p14="http://schemas.microsoft.com/office/powerpoint/2010/main" val="3783404923"/>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39863"/>
            <a:ext cx="2879724" cy="5040138"/>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0" y="5400000"/>
            <a:ext cx="4717259" cy="1080000"/>
          </a:xfrm>
          <a:prstGeom prst="round2SameRect">
            <a:avLst/>
          </a:prstGeom>
        </p:spPr>
        <p:txBody>
          <a:bodyPr/>
          <a:lstStyle/>
          <a:p>
            <a:pPr lvl="0"/>
            <a:r>
              <a:rPr lang="en-US" noProof="0" dirty="0"/>
              <a:t>Click icon to add picture</a:t>
            </a:r>
            <a:endParaRPr lang="en-GB" noProof="0" dirty="0"/>
          </a:p>
        </p:txBody>
      </p:sp>
      <p:sp>
        <p:nvSpPr>
          <p:cNvPr id="58" name="Text Placeholder 6"/>
          <p:cNvSpPr>
            <a:spLocks noGrp="1"/>
          </p:cNvSpPr>
          <p:nvPr>
            <p:ph type="body" sz="quarter" idx="15"/>
          </p:nvPr>
        </p:nvSpPr>
        <p:spPr>
          <a:xfrm>
            <a:off x="3598861" y="1439863"/>
            <a:ext cx="2159000" cy="3600450"/>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9" name="Text Placeholder 6"/>
          <p:cNvSpPr>
            <a:spLocks noGrp="1"/>
          </p:cNvSpPr>
          <p:nvPr>
            <p:ph type="body" sz="quarter" idx="16"/>
          </p:nvPr>
        </p:nvSpPr>
        <p:spPr>
          <a:xfrm>
            <a:off x="6118224" y="1439863"/>
            <a:ext cx="2197896" cy="3600450"/>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Tree>
    <p:extLst>
      <p:ext uri="{BB962C8B-B14F-4D97-AF65-F5344CB8AC3E}">
        <p14:creationId xmlns:p14="http://schemas.microsoft.com/office/powerpoint/2010/main" val="1040496234"/>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10" name="Rectangle 9"/>
          <p:cNvSpPr/>
          <p:nvPr userDrawn="1"/>
        </p:nvSpPr>
        <p:spPr>
          <a:xfrm>
            <a:off x="0" y="1800224"/>
            <a:ext cx="9144001" cy="46797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7" name="Oval 6"/>
          <p:cNvSpPr/>
          <p:nvPr userDrawn="1"/>
        </p:nvSpPr>
        <p:spPr>
          <a:xfrm>
            <a:off x="720725" y="2158844"/>
            <a:ext cx="1800225" cy="1800225"/>
          </a:xfrm>
          <a:prstGeom prst="ellips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lstStyle/>
          <a:p>
            <a:pPr>
              <a:spcAft>
                <a:spcPts val="600"/>
              </a:spcAft>
            </a:pPr>
            <a:r>
              <a:rPr lang="en-GB" sz="1300" dirty="0">
                <a:latin typeface="Franklin Gothic Book"/>
                <a:cs typeface="Franklin Gothic Book"/>
              </a:rPr>
              <a:t>Project Summary</a:t>
            </a:r>
          </a:p>
        </p:txBody>
      </p:sp>
      <p:sp>
        <p:nvSpPr>
          <p:cNvPr id="8" name="Rounded Rectangle 7"/>
          <p:cNvSpPr/>
          <p:nvPr userDrawn="1"/>
        </p:nvSpPr>
        <p:spPr>
          <a:xfrm>
            <a:off x="720725" y="4319775"/>
            <a:ext cx="1800225" cy="1800225"/>
          </a:xfrm>
          <a:prstGeom prst="roundRect">
            <a:avLst>
              <a:gd name="adj" fmla="val 7738"/>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9" name="Round Same Side Corner Rectangle 8"/>
          <p:cNvSpPr/>
          <p:nvPr userDrawn="1"/>
        </p:nvSpPr>
        <p:spPr>
          <a:xfrm>
            <a:off x="5038724" y="2158844"/>
            <a:ext cx="3600845" cy="4311806"/>
          </a:xfrm>
          <a:prstGeom prst="round2SameRect">
            <a:avLst>
              <a:gd name="adj1" fmla="val 3720"/>
              <a:gd name="adj2" fmla="val 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1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2878135" y="2160588"/>
            <a:ext cx="1800226" cy="4310062"/>
          </a:xfrm>
          <a:prstGeom prst="round2SameRect">
            <a:avLst>
              <a:gd name="adj1" fmla="val 10230"/>
              <a:gd name="adj2" fmla="val 0"/>
            </a:avLst>
          </a:prstGeom>
        </p:spPr>
        <p:txBody>
          <a:bodyPr/>
          <a:lstStyle/>
          <a:p>
            <a:pPr lvl="0"/>
            <a:r>
              <a:rPr lang="en-US" noProof="0" dirty="0"/>
              <a:t>Click icon to add picture</a:t>
            </a:r>
            <a:endParaRPr lang="en-GB" noProof="0" dirty="0"/>
          </a:p>
        </p:txBody>
      </p:sp>
    </p:spTree>
    <p:extLst>
      <p:ext uri="{BB962C8B-B14F-4D97-AF65-F5344CB8AC3E}">
        <p14:creationId xmlns:p14="http://schemas.microsoft.com/office/powerpoint/2010/main" val="3760372073"/>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0" name="Rectangle 9"/>
          <p:cNvSpPr/>
          <p:nvPr userDrawn="1"/>
        </p:nvSpPr>
        <p:spPr>
          <a:xfrm>
            <a:off x="0" y="1800225"/>
            <a:ext cx="9144001" cy="46797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5" y="4319588"/>
            <a:ext cx="3957636" cy="2151062"/>
          </a:xfrm>
          <a:prstGeom prst="round2SameRect">
            <a:avLst>
              <a:gd name="adj1" fmla="val 10230"/>
              <a:gd name="adj2" fmla="val 0"/>
            </a:avLst>
          </a:prstGeom>
        </p:spPr>
        <p:txBody>
          <a:bodyPr/>
          <a:lstStyle/>
          <a:p>
            <a:pPr lvl="0"/>
            <a:r>
              <a:rPr lang="en-US" noProof="0" dirty="0"/>
              <a:t>Click icon to add picture</a:t>
            </a:r>
            <a:endParaRPr lang="en-GB" noProof="0" dirty="0"/>
          </a:p>
        </p:txBody>
      </p:sp>
      <p:sp>
        <p:nvSpPr>
          <p:cNvPr id="2" name="Title 1"/>
          <p:cNvSpPr>
            <a:spLocks noGrp="1"/>
          </p:cNvSpPr>
          <p:nvPr>
            <p:ph type="title"/>
          </p:nvPr>
        </p:nvSpPr>
        <p:spPr/>
        <p:txBody>
          <a:bodyPr/>
          <a:lstStyle>
            <a:lvl1pPr>
              <a:defRPr>
                <a:latin typeface="Bodoni MT" panose="02070603080606020203" pitchFamily="18" charset="0"/>
              </a:defRPr>
            </a:lvl1pPr>
          </a:lstStyle>
          <a:p>
            <a:r>
              <a:rPr lang="en-GB" dirty="0"/>
              <a:t>Click to edit Master title style</a:t>
            </a:r>
            <a:endParaRPr lang="en-US" dirty="0"/>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7" name="Oval 6"/>
          <p:cNvSpPr/>
          <p:nvPr userDrawn="1"/>
        </p:nvSpPr>
        <p:spPr>
          <a:xfrm>
            <a:off x="720725" y="2158844"/>
            <a:ext cx="1800225" cy="1800225"/>
          </a:xfrm>
          <a:prstGeom prst="ellips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lstStyle/>
          <a:p>
            <a:pPr>
              <a:spcAft>
                <a:spcPts val="600"/>
              </a:spcAft>
            </a:pPr>
            <a:r>
              <a:rPr lang="en-GB" sz="1300" dirty="0">
                <a:latin typeface="Franklin Gothic Book"/>
                <a:cs typeface="Franklin Gothic Book"/>
              </a:rPr>
              <a:t>Project Summary</a:t>
            </a:r>
          </a:p>
        </p:txBody>
      </p:sp>
      <p:sp>
        <p:nvSpPr>
          <p:cNvPr id="8" name="Rounded Rectangle 7"/>
          <p:cNvSpPr/>
          <p:nvPr userDrawn="1"/>
        </p:nvSpPr>
        <p:spPr>
          <a:xfrm>
            <a:off x="2878136" y="2158844"/>
            <a:ext cx="1800225" cy="1800225"/>
          </a:xfrm>
          <a:prstGeom prst="roundRect">
            <a:avLst>
              <a:gd name="adj" fmla="val 7738"/>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9" name="Round Same Side Corner Rectangle 8"/>
          <p:cNvSpPr/>
          <p:nvPr userDrawn="1"/>
        </p:nvSpPr>
        <p:spPr>
          <a:xfrm>
            <a:off x="5038724" y="2158844"/>
            <a:ext cx="3600845" cy="4311806"/>
          </a:xfrm>
          <a:prstGeom prst="round2SameRect">
            <a:avLst>
              <a:gd name="adj1" fmla="val 3720"/>
              <a:gd name="adj2" fmla="val 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Tree>
    <p:extLst>
      <p:ext uri="{BB962C8B-B14F-4D97-AF65-F5344CB8AC3E}">
        <p14:creationId xmlns:p14="http://schemas.microsoft.com/office/powerpoint/2010/main" val="412106768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preserve="1" userDrawn="1">
  <p:cSld name="Smart graphic">
    <p:spTree>
      <p:nvGrpSpPr>
        <p:cNvPr id="1" name=""/>
        <p:cNvGrpSpPr/>
        <p:nvPr/>
      </p:nvGrpSpPr>
      <p:grpSpPr>
        <a:xfrm>
          <a:off x="0" y="0"/>
          <a:ext cx="0" cy="0"/>
          <a:chOff x="0" y="0"/>
          <a:chExt cx="0" cy="0"/>
        </a:xfrm>
      </p:grpSpPr>
      <p:sp>
        <p:nvSpPr>
          <p:cNvPr id="4" name="Round Same Side Corner Rectangle 3"/>
          <p:cNvSpPr/>
          <p:nvPr userDrawn="1"/>
        </p:nvSpPr>
        <p:spPr>
          <a:xfrm>
            <a:off x="358773" y="1803401"/>
            <a:ext cx="8280795" cy="4657724"/>
          </a:xfrm>
          <a:prstGeom prst="round2SameRect">
            <a:avLst>
              <a:gd name="adj1" fmla="val 2778"/>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SmartArt Placeholder 6" descr="SmartArt can be a very easy way to create decent looking graphics. Use the templates as they will quickly restyle your text and apply the correct colours. &#10;Try several options to see which one fits your content best.&#10;Just don't over do it." title="SmartArt"/>
          <p:cNvSpPr>
            <a:spLocks noGrp="1"/>
          </p:cNvSpPr>
          <p:nvPr>
            <p:ph type="dgm" sz="quarter" idx="13"/>
          </p:nvPr>
        </p:nvSpPr>
        <p:spPr>
          <a:xfrm>
            <a:off x="719136" y="2168526"/>
            <a:ext cx="7560432" cy="3951474"/>
          </a:xfrm>
          <a:prstGeom prst="rect">
            <a:avLst/>
          </a:prstGeom>
        </p:spPr>
        <p:txBody>
          <a:bodyPr/>
          <a:lstStyle/>
          <a:p>
            <a:pPr lvl="0"/>
            <a:r>
              <a:rPr lang="en-US" noProof="0" dirty="0"/>
              <a:t>Click icon to add SmartArt graphic</a:t>
            </a:r>
            <a:endParaRPr lang="en-GB" noProof="0" dirty="0"/>
          </a:p>
        </p:txBody>
      </p:sp>
      <p:cxnSp>
        <p:nvCxnSpPr>
          <p:cNvPr id="98" name="Straight Connector 97"/>
          <p:cNvCxnSpPr/>
          <p:nvPr userDrawn="1"/>
        </p:nvCxnSpPr>
        <p:spPr>
          <a:xfrm>
            <a:off x="-3084" y="1709193"/>
            <a:ext cx="9147084"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AC6FD2B1-39C9-5645-A6AB-AC163D18084F}" type="datetime3">
              <a:rPr lang="en-GB" smtClean="0"/>
              <a:t>14 February, 2021</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3365434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4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latin typeface="Franklin Gothic Book"/>
              </a:rPr>
              <a:t>Layouts</a:t>
            </a:r>
            <a:r>
              <a:rPr lang="en-US" sz="7000" baseline="0" dirty="0">
                <a:latin typeface="Franklin Gothic Book"/>
              </a:rPr>
              <a:t> for</a:t>
            </a:r>
            <a:br>
              <a:rPr lang="en-US" sz="7000" baseline="0" dirty="0">
                <a:latin typeface="Franklin Gothic Book"/>
              </a:rPr>
            </a:br>
            <a:r>
              <a:rPr lang="en-US" sz="7000" baseline="0" dirty="0">
                <a:latin typeface="Franklin Gothic Book"/>
              </a:rPr>
              <a:t>images</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40087902"/>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preserve="1" userDrawn="1">
  <p:cSld name="Title - standard non-animated">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gradFill flip="none" rotWithShape="1">
            <a:gsLst>
              <a:gs pos="0">
                <a:schemeClr val="accent2">
                  <a:lumMod val="50000"/>
                </a:schemeClr>
              </a:gs>
              <a:gs pos="22000">
                <a:schemeClr val="accent2"/>
              </a:gs>
              <a:gs pos="69000">
                <a:schemeClr val="tx2"/>
              </a:gs>
            </a:gsLst>
            <a:path path="circle">
              <a:fillToRect l="100000" t="100000"/>
            </a:path>
            <a:tileRect r="-100000" b="-100000"/>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Franklin Gothic Book"/>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 y="4407789"/>
            <a:ext cx="9144000" cy="2176272"/>
          </a:xfrm>
          <a:prstGeom prst="rect">
            <a:avLst/>
          </a:prstGeom>
        </p:spPr>
      </p:pic>
      <p:sp>
        <p:nvSpPr>
          <p:cNvPr id="70" name="Title 1"/>
          <p:cNvSpPr>
            <a:spLocks noGrp="1"/>
          </p:cNvSpPr>
          <p:nvPr>
            <p:ph type="title" hasCustomPrompt="1"/>
          </p:nvPr>
        </p:nvSpPr>
        <p:spPr>
          <a:xfrm>
            <a:off x="719134" y="4893126"/>
            <a:ext cx="6291266" cy="727534"/>
          </a:xfrm>
        </p:spPr>
        <p:txBody>
          <a:bodyPr anchor="b">
            <a:normAutofit/>
          </a:bodyPr>
          <a:lstStyle>
            <a:lvl1pPr>
              <a:defRPr sz="3200" baseline="0"/>
            </a:lvl1pPr>
          </a:lstStyle>
          <a:p>
            <a:r>
              <a:rPr lang="en-US" dirty="0"/>
              <a:t>Presentation title</a:t>
            </a:r>
          </a:p>
        </p:txBody>
      </p:sp>
      <p:sp>
        <p:nvSpPr>
          <p:cNvPr id="5" name="Text Placeholder 4"/>
          <p:cNvSpPr>
            <a:spLocks noGrp="1"/>
          </p:cNvSpPr>
          <p:nvPr>
            <p:ph type="body" sz="quarter" idx="10" hasCustomPrompt="1"/>
          </p:nvPr>
        </p:nvSpPr>
        <p:spPr>
          <a:xfrm>
            <a:off x="719138" y="5731785"/>
            <a:ext cx="6127750" cy="609600"/>
          </a:xfrm>
        </p:spPr>
        <p:txBody>
          <a:bodyPr/>
          <a:lstStyle>
            <a:lvl1pPr>
              <a:spcAft>
                <a:spcPts val="0"/>
              </a:spcAft>
              <a:defRPr>
                <a:solidFill>
                  <a:srgbClr val="00AE9E"/>
                </a:solidFill>
                <a:latin typeface="Bodoni MT" panose="02070603080606020203" pitchFamily="18" charset="0"/>
              </a:defRPr>
            </a:lvl1pPr>
          </a:lstStyle>
          <a:p>
            <a:pPr lvl="0"/>
            <a:r>
              <a:rPr lang="en-US" dirty="0"/>
              <a:t>Presenter name</a:t>
            </a:r>
          </a:p>
          <a:p>
            <a:pPr lvl="0"/>
            <a:r>
              <a:rPr lang="en-US" dirty="0"/>
              <a:t>Event name</a:t>
            </a:r>
          </a:p>
        </p:txBody>
      </p:sp>
    </p:spTree>
    <p:extLst>
      <p:ext uri="{BB962C8B-B14F-4D97-AF65-F5344CB8AC3E}">
        <p14:creationId xmlns:p14="http://schemas.microsoft.com/office/powerpoint/2010/main" val="4193029773"/>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19125" y="290513"/>
            <a:ext cx="6391275" cy="635000"/>
          </a:xfrm>
        </p:spPr>
        <p:txBody>
          <a:bodyPr/>
          <a:lstStyle/>
          <a:p>
            <a:r>
              <a:rPr lang="en-US"/>
              <a:t>Click to edit Master title style</a:t>
            </a:r>
            <a:endParaRPr lang="en-GB"/>
          </a:p>
        </p:txBody>
      </p:sp>
      <p:sp>
        <p:nvSpPr>
          <p:cNvPr id="3" name="Chart Placeholder 2"/>
          <p:cNvSpPr>
            <a:spLocks noGrp="1"/>
          </p:cNvSpPr>
          <p:nvPr>
            <p:ph type="chart" sz="half" idx="1"/>
          </p:nvPr>
        </p:nvSpPr>
        <p:spPr>
          <a:xfrm>
            <a:off x="966788" y="1546225"/>
            <a:ext cx="3656012" cy="5092700"/>
          </a:xfrm>
        </p:spPr>
        <p:txBody>
          <a:bodyPr/>
          <a:lstStyle/>
          <a:p>
            <a:pPr lvl="0"/>
            <a:endParaRPr lang="en-GB" noProof="0"/>
          </a:p>
        </p:txBody>
      </p:sp>
      <p:sp>
        <p:nvSpPr>
          <p:cNvPr id="4" name="Text Placeholder 3"/>
          <p:cNvSpPr>
            <a:spLocks noGrp="1"/>
          </p:cNvSpPr>
          <p:nvPr>
            <p:ph type="body" sz="half" idx="2"/>
          </p:nvPr>
        </p:nvSpPr>
        <p:spPr>
          <a:xfrm>
            <a:off x="4775200" y="1546225"/>
            <a:ext cx="3657600" cy="509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8AAB895D-EE4F-4776-AE15-5FBFA44D93AF}" type="datetime1">
              <a:rPr lang="en-GB"/>
              <a:pPr>
                <a:defRPr/>
              </a:pPr>
              <a:t>14/02/2021</a:t>
            </a:fld>
            <a:endParaRPr lang="en-GB"/>
          </a:p>
        </p:txBody>
      </p:sp>
    </p:spTree>
    <p:extLst>
      <p:ext uri="{BB962C8B-B14F-4D97-AF65-F5344CB8AC3E}">
        <p14:creationId xmlns:p14="http://schemas.microsoft.com/office/powerpoint/2010/main" val="1646289718"/>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preserve="1" userDrawn="1">
  <p:cSld name="Smart graphic">
    <p:spTree>
      <p:nvGrpSpPr>
        <p:cNvPr id="1" name=""/>
        <p:cNvGrpSpPr/>
        <p:nvPr/>
      </p:nvGrpSpPr>
      <p:grpSpPr>
        <a:xfrm>
          <a:off x="0" y="0"/>
          <a:ext cx="0" cy="0"/>
          <a:chOff x="0" y="0"/>
          <a:chExt cx="0" cy="0"/>
        </a:xfrm>
      </p:grpSpPr>
      <p:sp>
        <p:nvSpPr>
          <p:cNvPr id="4" name="Round Same Side Corner Rectangle 3"/>
          <p:cNvSpPr/>
          <p:nvPr userDrawn="1"/>
        </p:nvSpPr>
        <p:spPr>
          <a:xfrm>
            <a:off x="358773" y="1803401"/>
            <a:ext cx="8280795" cy="4657724"/>
          </a:xfrm>
          <a:prstGeom prst="round2SameRect">
            <a:avLst>
              <a:gd name="adj1" fmla="val 2778"/>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SmartArt Placeholder 6" descr="SmartArt can be a very easy way to create decent looking graphics. Use the templates as they will quickly restyle your text and apply the correct colours. &#10;Try several options to see which one fits your content best.&#10;Just don't over do it." title="SmartArt"/>
          <p:cNvSpPr>
            <a:spLocks noGrp="1"/>
          </p:cNvSpPr>
          <p:nvPr>
            <p:ph type="dgm" sz="quarter" idx="13"/>
          </p:nvPr>
        </p:nvSpPr>
        <p:spPr>
          <a:xfrm>
            <a:off x="719136" y="2168526"/>
            <a:ext cx="7560432" cy="3951474"/>
          </a:xfrm>
          <a:prstGeom prst="rect">
            <a:avLst/>
          </a:prstGeom>
        </p:spPr>
        <p:txBody>
          <a:bodyPr/>
          <a:lstStyle/>
          <a:p>
            <a:pPr lvl="0"/>
            <a:r>
              <a:rPr lang="en-US" noProof="0" dirty="0"/>
              <a:t>Click icon to add SmartArt graphic</a:t>
            </a:r>
            <a:endParaRPr lang="en-GB" noProof="0" dirty="0"/>
          </a:p>
        </p:txBody>
      </p:sp>
      <p:cxnSp>
        <p:nvCxnSpPr>
          <p:cNvPr id="98" name="Straight Connector 97"/>
          <p:cNvCxnSpPr/>
          <p:nvPr userDrawn="1"/>
        </p:nvCxnSpPr>
        <p:spPr>
          <a:xfrm>
            <a:off x="-3084" y="1709193"/>
            <a:ext cx="9147084"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AC6FD2B1-39C9-5645-A6AB-AC163D18084F}" type="datetime3">
              <a:rPr lang="en-GB" smtClean="0"/>
              <a:t>14 February, 2021</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r>
              <a:rPr lang="en-GB"/>
              <a:t>EBRD Classification: </a:t>
            </a:r>
            <a:r>
              <a:rPr lang="en-GB" b="1"/>
              <a:t> INTERNAL </a:t>
            </a:r>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756427377"/>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userDrawn="1">
  <p:cSld name="5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dirty="0"/>
          </a:p>
        </p:txBody>
      </p:sp>
      <p:cxnSp>
        <p:nvCxnSpPr>
          <p:cNvPr id="166" name="Straight Connector 165"/>
          <p:cNvCxnSpPr/>
          <p:nvPr userDrawn="1"/>
        </p:nvCxnSpPr>
        <p:spPr>
          <a:xfrm>
            <a:off x="-3084" y="1709193"/>
            <a:ext cx="9147084"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AC23DB2-FB1A-4E43-8F6F-8E1E5CEC6EBA}" type="datetime3">
              <a:rPr lang="en-GB" smtClean="0"/>
              <a:t>14 February, 2021</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0"/>
          </p:nvPr>
        </p:nvSpPr>
        <p:spPr>
          <a:xfrm>
            <a:off x="719138" y="1803400"/>
            <a:ext cx="7705725" cy="4321175"/>
          </a:xfrm>
        </p:spPr>
        <p:txBody>
          <a:bodyPr/>
          <a:lstStyle>
            <a:lvl1pPr>
              <a:defRPr sz="1600"/>
            </a:lvl1pPr>
            <a:lvl2pPr>
              <a:defRPr sz="1600"/>
            </a:lvl2pPr>
            <a:lvl3pPr>
              <a:defRPr sz="1600"/>
            </a:lvl3pPr>
            <a:lvl4pPr>
              <a:defRPr sz="1600"/>
            </a:lvl4pPr>
          </a:lstStyle>
          <a:p>
            <a:pPr lvl="0"/>
            <a:r>
              <a:rPr lang="it-IT"/>
              <a:t>Modifica gli stili del testo dello schema</a:t>
            </a:r>
          </a:p>
          <a:p>
            <a:pPr lvl="1"/>
            <a:r>
              <a:rPr lang="it-IT"/>
              <a:t>Secondo livello</a:t>
            </a:r>
          </a:p>
          <a:p>
            <a:pPr lvl="2"/>
            <a:r>
              <a:rPr lang="it-IT"/>
              <a:t>Terzo livello</a:t>
            </a:r>
          </a:p>
          <a:p>
            <a:pPr lvl="3"/>
            <a:r>
              <a:rPr lang="it-IT"/>
              <a:t>Quarto livello</a:t>
            </a:r>
          </a:p>
        </p:txBody>
      </p:sp>
    </p:spTree>
    <p:extLst>
      <p:ext uri="{BB962C8B-B14F-4D97-AF65-F5344CB8AC3E}">
        <p14:creationId xmlns:p14="http://schemas.microsoft.com/office/powerpoint/2010/main" val="3794719155"/>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preserve="1">
  <p:cSld name="4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6E079F-0502-CC4C-9C8B-39554E94F19E}" type="datetime3">
              <a:rPr lang="en-GB" smtClean="0">
                <a:solidFill>
                  <a:srgbClr val="00539B"/>
                </a:solidFill>
              </a:rPr>
              <a:pPr/>
              <a:t>14 February, 2021</a:t>
            </a:fld>
            <a:endParaRPr lang="en-GB" dirty="0">
              <a:solidFill>
                <a:srgbClr val="00539B"/>
              </a:solidFill>
            </a:endParaRPr>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b="1"/>
          </a:p>
        </p:txBody>
      </p:sp>
      <p:sp>
        <p:nvSpPr>
          <p:cNvPr id="5" name="Slide Number Placeholder 4"/>
          <p:cNvSpPr>
            <a:spLocks noGrp="1"/>
          </p:cNvSpPr>
          <p:nvPr>
            <p:ph type="sldNum" sz="quarter" idx="12"/>
          </p:nvPr>
        </p:nvSpPr>
        <p:spPr/>
        <p:txBody>
          <a:bodyPr/>
          <a:lstStyle/>
          <a:p>
            <a:fld id="{71F9F866-B438-9445-8D9F-1F8FF6608833}" type="slidenum">
              <a:rPr lang="en-GB" smtClean="0">
                <a:solidFill>
                  <a:srgbClr val="00539B"/>
                </a:solidFill>
              </a:rPr>
              <a:pPr/>
              <a:t>‹#›</a:t>
            </a:fld>
            <a:endParaRPr lang="en-GB" dirty="0">
              <a:solidFill>
                <a:srgbClr val="00539B"/>
              </a:solidFill>
            </a:endParaRPr>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solidFill>
                  <a:srgbClr val="FFFFFF"/>
                </a:solidFill>
                <a:latin typeface="Franklin Gothic Book"/>
              </a:rPr>
              <a:t>Simple layouts</a:t>
            </a: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64312656"/>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preserve="1" userDrawn="1">
  <p:cSld name="5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dirty="0"/>
          </a:p>
        </p:txBody>
      </p:sp>
      <p:cxnSp>
        <p:nvCxnSpPr>
          <p:cNvPr id="166" name="Straight Connector 165"/>
          <p:cNvCxnSpPr/>
          <p:nvPr userDrawn="1"/>
        </p:nvCxnSpPr>
        <p:spPr>
          <a:xfrm>
            <a:off x="-3084" y="1709193"/>
            <a:ext cx="9147084"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AC23DB2-FB1A-4E43-8F6F-8E1E5CEC6EBA}" type="datetime3">
              <a:rPr lang="en-GB" smtClean="0">
                <a:solidFill>
                  <a:srgbClr val="00539B"/>
                </a:solidFill>
              </a:rPr>
              <a:pPr/>
              <a:t>14 February, 2021</a:t>
            </a:fld>
            <a:endParaRPr lang="en-GB" dirty="0">
              <a:solidFill>
                <a:srgbClr val="00539B"/>
              </a:solidFill>
            </a:endParaRPr>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
        <p:nvSpPr>
          <p:cNvPr id="4" name="Text Placeholder 3"/>
          <p:cNvSpPr>
            <a:spLocks noGrp="1"/>
          </p:cNvSpPr>
          <p:nvPr>
            <p:ph type="body" sz="quarter" idx="10"/>
          </p:nvPr>
        </p:nvSpPr>
        <p:spPr>
          <a:xfrm>
            <a:off x="719138" y="1803400"/>
            <a:ext cx="7705725" cy="4321175"/>
          </a:xfrm>
        </p:spPr>
        <p:txBody>
          <a:bodyPr/>
          <a:lstStyle>
            <a:lvl1pPr>
              <a:defRPr sz="1600"/>
            </a:lvl1pPr>
            <a:lvl2pPr>
              <a:defRPr sz="1600"/>
            </a:lvl2pPr>
            <a:lvl3pPr>
              <a:defRPr sz="1600"/>
            </a:lvl3pPr>
            <a:lvl4pPr>
              <a:defRPr sz="1600"/>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098191038"/>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preserve="1" userDrawn="1">
  <p:cSld name="6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dirty="0"/>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AC23DB2-FB1A-4E43-8F6F-8E1E5CEC6EBA}" type="datetime3">
              <a:rPr lang="en-GB" smtClean="0">
                <a:solidFill>
                  <a:srgbClr val="00539B"/>
                </a:solidFill>
              </a:rPr>
              <a:pPr/>
              <a:t>14 February, 2021</a:t>
            </a:fld>
            <a:endParaRPr lang="en-GB" dirty="0">
              <a:solidFill>
                <a:srgbClr val="00539B"/>
              </a:solidFill>
            </a:endParaRPr>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
        <p:nvSpPr>
          <p:cNvPr id="4" name="Text Placeholder 3"/>
          <p:cNvSpPr>
            <a:spLocks noGrp="1"/>
          </p:cNvSpPr>
          <p:nvPr>
            <p:ph type="body" sz="quarter" idx="10"/>
          </p:nvPr>
        </p:nvSpPr>
        <p:spPr>
          <a:xfrm>
            <a:off x="720725" y="1446213"/>
            <a:ext cx="7704138" cy="357187"/>
          </a:xfrm>
        </p:spPr>
        <p:txBody>
          <a:bodyPr/>
          <a:lstStyle>
            <a:lvl1pPr>
              <a:defRPr>
                <a:latin typeface="Franklin Gothic Medium" panose="020B0603020102020204" pitchFamily="34" charset="0"/>
              </a:defRPr>
            </a:lvl1pPr>
          </a:lstStyle>
          <a:p>
            <a:pPr lvl="0"/>
            <a:r>
              <a:rPr lang="en-US"/>
              <a:t>Click to edit Master text styles</a:t>
            </a:r>
          </a:p>
        </p:txBody>
      </p:sp>
      <p:sp>
        <p:nvSpPr>
          <p:cNvPr id="6" name="Text Placeholder 5"/>
          <p:cNvSpPr>
            <a:spLocks noGrp="1"/>
          </p:cNvSpPr>
          <p:nvPr>
            <p:ph type="body" sz="quarter" idx="11"/>
          </p:nvPr>
        </p:nvSpPr>
        <p:spPr>
          <a:xfrm>
            <a:off x="720725" y="2168525"/>
            <a:ext cx="7704138" cy="395605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987918172"/>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preserve="1" userDrawn="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US"/>
              <a:t>Click to edit Master title style</a:t>
            </a:r>
            <a:endParaRPr lang="en-US" dirty="0"/>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solidFill>
                  <a:srgbClr val="00539B"/>
                </a:solidFill>
              </a:rPr>
              <a:pPr/>
              <a:t>14 February, 2021</a:t>
            </a:fld>
            <a:endParaRPr lang="en-GB" dirty="0">
              <a:solidFill>
                <a:srgbClr val="00539B"/>
              </a:solidFill>
            </a:endParaRPr>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5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
        <p:nvSpPr>
          <p:cNvPr id="5" name="Text Placeholder 4"/>
          <p:cNvSpPr>
            <a:spLocks noGrp="1"/>
          </p:cNvSpPr>
          <p:nvPr>
            <p:ph type="body" sz="quarter" idx="11"/>
          </p:nvPr>
        </p:nvSpPr>
        <p:spPr>
          <a:xfrm>
            <a:off x="719138" y="1446213"/>
            <a:ext cx="3605212" cy="503396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6"/>
          <p:cNvSpPr>
            <a:spLocks noGrp="1"/>
          </p:cNvSpPr>
          <p:nvPr>
            <p:ph type="body" sz="quarter" idx="12"/>
          </p:nvPr>
        </p:nvSpPr>
        <p:spPr>
          <a:xfrm>
            <a:off x="4819650" y="1446213"/>
            <a:ext cx="3605213" cy="503396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415910877"/>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preserve="1">
  <p:cSld name="4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6E079F-0502-CC4C-9C8B-39554E94F19E}" type="datetime3">
              <a:rPr lang="en-GB" smtClean="0">
                <a:solidFill>
                  <a:srgbClr val="00539B"/>
                </a:solidFill>
              </a:rPr>
              <a:pPr/>
              <a:t>14 February, 2021</a:t>
            </a:fld>
            <a:endParaRPr lang="en-GB" dirty="0">
              <a:solidFill>
                <a:srgbClr val="00539B"/>
              </a:solidFill>
            </a:endParaRPr>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b="1"/>
          </a:p>
        </p:txBody>
      </p:sp>
      <p:sp>
        <p:nvSpPr>
          <p:cNvPr id="5" name="Slide Number Placeholder 4"/>
          <p:cNvSpPr>
            <a:spLocks noGrp="1"/>
          </p:cNvSpPr>
          <p:nvPr>
            <p:ph type="sldNum" sz="quarter" idx="12"/>
          </p:nvPr>
        </p:nvSpPr>
        <p:spPr/>
        <p:txBody>
          <a:bodyPr/>
          <a:lstStyle/>
          <a:p>
            <a:fld id="{71F9F866-B438-9445-8D9F-1F8FF6608833}" type="slidenum">
              <a:rPr lang="en-GB" smtClean="0">
                <a:solidFill>
                  <a:srgbClr val="00539B"/>
                </a:solidFill>
              </a:rPr>
              <a:pPr/>
              <a:t>‹#›</a:t>
            </a:fld>
            <a:endParaRPr lang="en-GB" dirty="0">
              <a:solidFill>
                <a:srgbClr val="00539B"/>
              </a:solidFill>
            </a:endParaRPr>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solidFill>
                  <a:srgbClr val="FFFFFF"/>
                </a:solidFill>
                <a:latin typeface="Franklin Gothic Book"/>
              </a:rPr>
              <a:t>Layouts for charts, images, tables, smart art or video</a:t>
            </a: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56154843"/>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preserve="1" userDrawn="1">
  <p:cSld name="text + chart - standard">
    <p:spTree>
      <p:nvGrpSpPr>
        <p:cNvPr id="1" name=""/>
        <p:cNvGrpSpPr/>
        <p:nvPr/>
      </p:nvGrpSpPr>
      <p:grpSpPr>
        <a:xfrm>
          <a:off x="0" y="0"/>
          <a:ext cx="0" cy="0"/>
          <a:chOff x="0" y="0"/>
          <a:chExt cx="0" cy="0"/>
        </a:xfrm>
      </p:grpSpPr>
      <p:sp>
        <p:nvSpPr>
          <p:cNvPr id="5" name="Round Same Side Corner Rectangle 4"/>
          <p:cNvSpPr/>
          <p:nvPr userDrawn="1"/>
        </p:nvSpPr>
        <p:spPr>
          <a:xfrm>
            <a:off x="4819650" y="1803400"/>
            <a:ext cx="3579813" cy="4657725"/>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solidFill>
                <a:srgbClr val="FFFFFF"/>
              </a:solidFill>
              <a:latin typeface="Franklin Gothic Book"/>
            </a:endParaRPr>
          </a:p>
        </p:txBody>
      </p:sp>
      <p:sp>
        <p:nvSpPr>
          <p:cNvPr id="9" name="Content Placeholder 8"/>
          <p:cNvSpPr>
            <a:spLocks noGrp="1"/>
          </p:cNvSpPr>
          <p:nvPr>
            <p:ph sz="quarter" idx="17" hasCustomPrompt="1"/>
          </p:nvPr>
        </p:nvSpPr>
        <p:spPr>
          <a:xfrm>
            <a:off x="4819650" y="1803400"/>
            <a:ext cx="3579813" cy="4657725"/>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solidFill>
                  <a:srgbClr val="00539B"/>
                </a:solidFill>
              </a:rPr>
              <a:pPr/>
              <a:t>14 February, 2021</a:t>
            </a:fld>
            <a:endParaRPr lang="en-GB" dirty="0">
              <a:solidFill>
                <a:srgbClr val="00539B"/>
              </a:solidFill>
            </a:endParaRPr>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
        <p:nvSpPr>
          <p:cNvPr id="4" name="Text Placeholder 3"/>
          <p:cNvSpPr>
            <a:spLocks noGrp="1"/>
          </p:cNvSpPr>
          <p:nvPr>
            <p:ph type="body" sz="quarter" idx="16"/>
          </p:nvPr>
        </p:nvSpPr>
        <p:spPr>
          <a:xfrm>
            <a:off x="719138" y="1803400"/>
            <a:ext cx="3605212" cy="468312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9211292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ig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2160587"/>
            <a:ext cx="7717349" cy="4310063"/>
          </a:xfrm>
          <a:prstGeom prst="round2SameRect">
            <a:avLst>
              <a:gd name="adj1" fmla="val 6208"/>
              <a:gd name="adj2" fmla="val 0"/>
            </a:avLst>
          </a:prstGeom>
        </p:spPr>
        <p:txBody>
          <a:bodyPr/>
          <a:lstStyle/>
          <a:p>
            <a:pPr lvl="0"/>
            <a:r>
              <a:rPr lang="it-IT" noProof="0"/>
              <a:t>Fare clic sull'icona per inserire un'immagine</a:t>
            </a:r>
            <a:endParaRPr lang="en-GB" noProof="0" dirty="0"/>
          </a:p>
        </p:txBody>
      </p:sp>
      <p:sp>
        <p:nvSpPr>
          <p:cNvPr id="98"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70A1058-79E5-B545-968A-2AE9B714F01C}" type="datetime3">
              <a:rPr lang="en-GB" smtClean="0"/>
              <a:t>14 February, 2021</a:t>
            </a:fld>
            <a:endParaRPr lang="en-GB" dirty="0"/>
          </a:p>
        </p:txBody>
      </p:sp>
      <p:sp>
        <p:nvSpPr>
          <p:cNvPr id="99"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569156850"/>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preserve="1" userDrawn="1">
  <p:cSld name="1_text + chart">
    <p:spTree>
      <p:nvGrpSpPr>
        <p:cNvPr id="1" name=""/>
        <p:cNvGrpSpPr/>
        <p:nvPr/>
      </p:nvGrpSpPr>
      <p:grpSpPr>
        <a:xfrm>
          <a:off x="0" y="0"/>
          <a:ext cx="0" cy="0"/>
          <a:chOff x="0" y="0"/>
          <a:chExt cx="0" cy="0"/>
        </a:xfrm>
      </p:grpSpPr>
      <p:sp>
        <p:nvSpPr>
          <p:cNvPr id="10" name="Round Same Side Corner Rectangle 9"/>
          <p:cNvSpPr/>
          <p:nvPr userDrawn="1"/>
        </p:nvSpPr>
        <p:spPr>
          <a:xfrm>
            <a:off x="4819649" y="1794782"/>
            <a:ext cx="3605215" cy="46663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solidFill>
                <a:srgbClr val="FFFFFF"/>
              </a:solidFill>
              <a:latin typeface="Franklin Gothic Book"/>
            </a:endParaRPr>
          </a:p>
        </p:txBody>
      </p:sp>
      <p:sp>
        <p:nvSpPr>
          <p:cNvPr id="14" name="Content Placeholder 8"/>
          <p:cNvSpPr>
            <a:spLocks noGrp="1"/>
          </p:cNvSpPr>
          <p:nvPr>
            <p:ph sz="quarter" idx="18" hasCustomPrompt="1"/>
          </p:nvPr>
        </p:nvSpPr>
        <p:spPr>
          <a:xfrm>
            <a:off x="4819650" y="1803400"/>
            <a:ext cx="3579813" cy="4657725"/>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solidFill>
                  <a:srgbClr val="00539B"/>
                </a:solidFill>
              </a:rPr>
              <a:pPr/>
              <a:t>14 February, 2021</a:t>
            </a:fld>
            <a:endParaRPr lang="en-GB" dirty="0">
              <a:solidFill>
                <a:srgbClr val="00539B"/>
              </a:solidFill>
            </a:endParaRPr>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
        <p:nvSpPr>
          <p:cNvPr id="4" name="Text Placeholder 3"/>
          <p:cNvSpPr>
            <a:spLocks noGrp="1"/>
          </p:cNvSpPr>
          <p:nvPr>
            <p:ph type="body" sz="quarter" idx="16"/>
          </p:nvPr>
        </p:nvSpPr>
        <p:spPr>
          <a:xfrm>
            <a:off x="720725" y="1794782"/>
            <a:ext cx="3603625" cy="719137"/>
          </a:xfrm>
        </p:spPr>
        <p:txBody>
          <a:bodyPr/>
          <a:lstStyle>
            <a:lvl1pPr>
              <a:defRPr>
                <a:latin typeface="Franklin Gothic Medium" panose="020B0603020102020204" pitchFamily="34" charset="0"/>
              </a:defRPr>
            </a:lvl1pPr>
          </a:lstStyle>
          <a:p>
            <a:pPr lvl="0"/>
            <a:r>
              <a:rPr lang="en-US"/>
              <a:t>Click to edit Master text styles</a:t>
            </a:r>
          </a:p>
        </p:txBody>
      </p:sp>
      <p:sp>
        <p:nvSpPr>
          <p:cNvPr id="6" name="Text Placeholder 5"/>
          <p:cNvSpPr>
            <a:spLocks noGrp="1"/>
          </p:cNvSpPr>
          <p:nvPr>
            <p:ph type="body" sz="quarter" idx="17"/>
          </p:nvPr>
        </p:nvSpPr>
        <p:spPr>
          <a:xfrm>
            <a:off x="720725" y="2513919"/>
            <a:ext cx="3603625" cy="3966256"/>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771935432"/>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preserve="1" userDrawn="1">
  <p:cSld name="2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solidFill>
                  <a:srgbClr val="00539B"/>
                </a:solidFill>
              </a:rPr>
              <a:pPr/>
              <a:t>14 February, 2021</a:t>
            </a:fld>
            <a:endParaRPr lang="en-GB" dirty="0">
              <a:solidFill>
                <a:srgbClr val="00539B"/>
              </a:solidFill>
            </a:endParaRPr>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
        <p:nvSpPr>
          <p:cNvPr id="13" name="Round Same Side Corner Rectangle 12"/>
          <p:cNvSpPr/>
          <p:nvPr userDrawn="1"/>
        </p:nvSpPr>
        <p:spPr>
          <a:xfrm>
            <a:off x="4819649" y="1795006"/>
            <a:ext cx="3605215" cy="4666119"/>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solidFill>
                <a:srgbClr val="FFFFFF"/>
              </a:solidFill>
              <a:latin typeface="Franklin Gothic Book"/>
            </a:endParaRPr>
          </a:p>
        </p:txBody>
      </p:sp>
      <p:sp>
        <p:nvSpPr>
          <p:cNvPr id="16" name="Text Placeholder 3"/>
          <p:cNvSpPr>
            <a:spLocks noGrp="1"/>
          </p:cNvSpPr>
          <p:nvPr>
            <p:ph type="body" sz="quarter" idx="16"/>
          </p:nvPr>
        </p:nvSpPr>
        <p:spPr>
          <a:xfrm>
            <a:off x="720725" y="1795006"/>
            <a:ext cx="3603625" cy="719137"/>
          </a:xfrm>
        </p:spPr>
        <p:txBody>
          <a:bodyPr/>
          <a:lstStyle>
            <a:lvl1pPr>
              <a:defRPr>
                <a:latin typeface="Franklin Gothic Medium" panose="020B0603020102020204" pitchFamily="34" charset="0"/>
              </a:defRPr>
            </a:lvl1pPr>
          </a:lstStyle>
          <a:p>
            <a:pPr lvl="0"/>
            <a:r>
              <a:rPr lang="en-US"/>
              <a:t>Click to edit Master text styles</a:t>
            </a:r>
          </a:p>
        </p:txBody>
      </p:sp>
      <p:sp>
        <p:nvSpPr>
          <p:cNvPr id="17" name="Text Placeholder 5"/>
          <p:cNvSpPr>
            <a:spLocks noGrp="1"/>
          </p:cNvSpPr>
          <p:nvPr>
            <p:ph type="body" sz="quarter" idx="17"/>
          </p:nvPr>
        </p:nvSpPr>
        <p:spPr>
          <a:xfrm>
            <a:off x="720725" y="2527300"/>
            <a:ext cx="3603625" cy="39528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3"/>
          <p:cNvSpPr>
            <a:spLocks noGrp="1"/>
          </p:cNvSpPr>
          <p:nvPr>
            <p:ph type="body" sz="quarter" idx="18"/>
          </p:nvPr>
        </p:nvSpPr>
        <p:spPr>
          <a:xfrm>
            <a:off x="4950220" y="1938108"/>
            <a:ext cx="3329348" cy="566737"/>
          </a:xfrm>
        </p:spPr>
        <p:txBody>
          <a:bodyPr/>
          <a:lstStyle>
            <a:lvl1pPr>
              <a:defRPr sz="1800">
                <a:latin typeface="Franklin Gothic Medium" panose="020B0603020102020204" pitchFamily="34" charset="0"/>
              </a:defRPr>
            </a:lvl1pPr>
          </a:lstStyle>
          <a:p>
            <a:pPr lvl="0"/>
            <a:r>
              <a:rPr lang="en-US"/>
              <a:t>Click to edit Master text styles</a:t>
            </a:r>
          </a:p>
        </p:txBody>
      </p:sp>
      <p:sp>
        <p:nvSpPr>
          <p:cNvPr id="23" name="Content Placeholder 8"/>
          <p:cNvSpPr>
            <a:spLocks noGrp="1"/>
          </p:cNvSpPr>
          <p:nvPr>
            <p:ph sz="quarter" idx="19" hasCustomPrompt="1"/>
          </p:nvPr>
        </p:nvSpPr>
        <p:spPr>
          <a:xfrm>
            <a:off x="4819650" y="2504845"/>
            <a:ext cx="3579813" cy="3956280"/>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Tree>
    <p:extLst>
      <p:ext uri="{BB962C8B-B14F-4D97-AF65-F5344CB8AC3E}">
        <p14:creationId xmlns:p14="http://schemas.microsoft.com/office/powerpoint/2010/main" val="2677159867"/>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preserve="1" userDrawn="1">
  <p:cSld name="Chart + text">
    <p:spTree>
      <p:nvGrpSpPr>
        <p:cNvPr id="1" name=""/>
        <p:cNvGrpSpPr/>
        <p:nvPr/>
      </p:nvGrpSpPr>
      <p:grpSpPr>
        <a:xfrm>
          <a:off x="0" y="0"/>
          <a:ext cx="0" cy="0"/>
          <a:chOff x="0" y="0"/>
          <a:chExt cx="0" cy="0"/>
        </a:xfrm>
      </p:grpSpPr>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solidFill>
                <a:srgbClr val="FFFFFF"/>
              </a:solidFill>
              <a:latin typeface="Franklin Gothic Book"/>
            </a:endParaRPr>
          </a:p>
        </p:txBody>
      </p:sp>
      <p:sp>
        <p:nvSpPr>
          <p:cNvPr id="19" name="Content Placeholder 8"/>
          <p:cNvSpPr>
            <a:spLocks noGrp="1"/>
          </p:cNvSpPr>
          <p:nvPr>
            <p:ph sz="quarter" idx="19" hasCustomPrompt="1"/>
          </p:nvPr>
        </p:nvSpPr>
        <p:spPr>
          <a:xfrm>
            <a:off x="719136" y="1803400"/>
            <a:ext cx="3579813" cy="4642643"/>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solidFill>
                  <a:srgbClr val="00539B"/>
                </a:solidFill>
              </a:rPr>
              <a:pPr/>
              <a:t>14 February, 2021</a:t>
            </a:fld>
            <a:endParaRPr lang="en-GB" dirty="0">
              <a:solidFill>
                <a:srgbClr val="00539B"/>
              </a:solidFill>
            </a:endParaRPr>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
        <p:nvSpPr>
          <p:cNvPr id="17" name="Text Placeholder 5"/>
          <p:cNvSpPr>
            <a:spLocks noGrp="1"/>
          </p:cNvSpPr>
          <p:nvPr>
            <p:ph type="body" sz="quarter" idx="17"/>
          </p:nvPr>
        </p:nvSpPr>
        <p:spPr>
          <a:xfrm>
            <a:off x="4803774" y="1803400"/>
            <a:ext cx="3603625" cy="4695031"/>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331385886"/>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preserve="1" userDrawn="1">
  <p:cSld name="1_Chart + text">
    <p:spTree>
      <p:nvGrpSpPr>
        <p:cNvPr id="1" name=""/>
        <p:cNvGrpSpPr/>
        <p:nvPr/>
      </p:nvGrpSpPr>
      <p:grpSpPr>
        <a:xfrm>
          <a:off x="0" y="0"/>
          <a:ext cx="0" cy="0"/>
          <a:chOff x="0" y="0"/>
          <a:chExt cx="0" cy="0"/>
        </a:xfrm>
      </p:grpSpPr>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solidFill>
                <a:srgbClr val="FFFFFF"/>
              </a:solidFill>
              <a:latin typeface="Franklin Gothic Book"/>
            </a:endParaRPr>
          </a:p>
        </p:txBody>
      </p:sp>
      <p:sp>
        <p:nvSpPr>
          <p:cNvPr id="19" name="Content Placeholder 8"/>
          <p:cNvSpPr>
            <a:spLocks noGrp="1"/>
          </p:cNvSpPr>
          <p:nvPr>
            <p:ph sz="quarter" idx="19" hasCustomPrompt="1"/>
          </p:nvPr>
        </p:nvSpPr>
        <p:spPr>
          <a:xfrm>
            <a:off x="719136" y="1803400"/>
            <a:ext cx="3579813" cy="4642643"/>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solidFill>
                  <a:srgbClr val="00539B"/>
                </a:solidFill>
              </a:rPr>
              <a:pPr/>
              <a:t>14 February, 2021</a:t>
            </a:fld>
            <a:endParaRPr lang="en-GB" dirty="0">
              <a:solidFill>
                <a:srgbClr val="00539B"/>
              </a:solidFill>
            </a:endParaRPr>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
        <p:nvSpPr>
          <p:cNvPr id="16" name="Text Placeholder 3"/>
          <p:cNvSpPr>
            <a:spLocks noGrp="1"/>
          </p:cNvSpPr>
          <p:nvPr>
            <p:ph type="body" sz="quarter" idx="16"/>
          </p:nvPr>
        </p:nvSpPr>
        <p:spPr>
          <a:xfrm>
            <a:off x="4803774" y="1803400"/>
            <a:ext cx="3603625" cy="719137"/>
          </a:xfrm>
        </p:spPr>
        <p:txBody>
          <a:bodyPr/>
          <a:lstStyle>
            <a:lvl1pPr>
              <a:defRPr>
                <a:latin typeface="Franklin Gothic Medium" panose="020B0603020102020204" pitchFamily="34" charset="0"/>
              </a:defRPr>
            </a:lvl1pPr>
          </a:lstStyle>
          <a:p>
            <a:pPr lvl="0"/>
            <a:r>
              <a:rPr lang="en-US"/>
              <a:t>Click to edit Master text styles</a:t>
            </a:r>
          </a:p>
        </p:txBody>
      </p:sp>
      <p:sp>
        <p:nvSpPr>
          <p:cNvPr id="17" name="Text Placeholder 5"/>
          <p:cNvSpPr>
            <a:spLocks noGrp="1"/>
          </p:cNvSpPr>
          <p:nvPr>
            <p:ph type="body" sz="quarter" idx="17"/>
          </p:nvPr>
        </p:nvSpPr>
        <p:spPr>
          <a:xfrm>
            <a:off x="4803774" y="2527300"/>
            <a:ext cx="3603625" cy="397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315430600"/>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preserve="1" userDrawn="1">
  <p:cSld name="4_Chart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solidFill>
                  <a:srgbClr val="00539B"/>
                </a:solidFill>
              </a:rPr>
              <a:pPr/>
              <a:t>14 February, 2021</a:t>
            </a:fld>
            <a:endParaRPr lang="en-GB" dirty="0">
              <a:solidFill>
                <a:srgbClr val="00539B"/>
              </a:solidFill>
            </a:endParaRPr>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solidFill>
                <a:srgbClr val="FFFFFF"/>
              </a:solidFill>
              <a:latin typeface="Franklin Gothic Book"/>
            </a:endParaRPr>
          </a:p>
        </p:txBody>
      </p:sp>
      <p:sp>
        <p:nvSpPr>
          <p:cNvPr id="16" name="Text Placeholder 3"/>
          <p:cNvSpPr>
            <a:spLocks noGrp="1"/>
          </p:cNvSpPr>
          <p:nvPr>
            <p:ph type="body" sz="quarter" idx="16"/>
          </p:nvPr>
        </p:nvSpPr>
        <p:spPr>
          <a:xfrm>
            <a:off x="4803774" y="1780836"/>
            <a:ext cx="3603625" cy="719137"/>
          </a:xfrm>
        </p:spPr>
        <p:txBody>
          <a:bodyPr/>
          <a:lstStyle>
            <a:lvl1pPr>
              <a:defRPr>
                <a:latin typeface="Franklin Gothic Medium" panose="020B0603020102020204" pitchFamily="34" charset="0"/>
              </a:defRPr>
            </a:lvl1pPr>
          </a:lstStyle>
          <a:p>
            <a:pPr lvl="0"/>
            <a:r>
              <a:rPr lang="en-US"/>
              <a:t>Click to edit Master text styles</a:t>
            </a:r>
          </a:p>
        </p:txBody>
      </p:sp>
      <p:sp>
        <p:nvSpPr>
          <p:cNvPr id="17" name="Text Placeholder 5"/>
          <p:cNvSpPr>
            <a:spLocks noGrp="1"/>
          </p:cNvSpPr>
          <p:nvPr>
            <p:ph type="body" sz="quarter" idx="17"/>
          </p:nvPr>
        </p:nvSpPr>
        <p:spPr>
          <a:xfrm>
            <a:off x="4803774" y="2499973"/>
            <a:ext cx="3603625" cy="39984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8" name="Text Placeholder 3"/>
          <p:cNvSpPr>
            <a:spLocks noGrp="1"/>
          </p:cNvSpPr>
          <p:nvPr>
            <p:ph type="body" sz="quarter" idx="18"/>
          </p:nvPr>
        </p:nvSpPr>
        <p:spPr>
          <a:xfrm>
            <a:off x="849706" y="1885156"/>
            <a:ext cx="3329348" cy="566737"/>
          </a:xfrm>
        </p:spPr>
        <p:txBody>
          <a:bodyPr/>
          <a:lstStyle>
            <a:lvl1pPr>
              <a:defRPr sz="1800">
                <a:latin typeface="Franklin Gothic Medium" panose="020B0603020102020204" pitchFamily="34" charset="0"/>
              </a:defRPr>
            </a:lvl1pPr>
          </a:lstStyle>
          <a:p>
            <a:pPr lvl="0"/>
            <a:r>
              <a:rPr lang="en-US"/>
              <a:t>Click to edit Master text styles</a:t>
            </a:r>
          </a:p>
        </p:txBody>
      </p:sp>
      <p:sp>
        <p:nvSpPr>
          <p:cNvPr id="19" name="Content Placeholder 8"/>
          <p:cNvSpPr>
            <a:spLocks noGrp="1"/>
          </p:cNvSpPr>
          <p:nvPr>
            <p:ph sz="quarter" idx="19" hasCustomPrompt="1"/>
          </p:nvPr>
        </p:nvSpPr>
        <p:spPr>
          <a:xfrm>
            <a:off x="719136" y="2527300"/>
            <a:ext cx="3579813" cy="3918743"/>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Tree>
    <p:extLst>
      <p:ext uri="{BB962C8B-B14F-4D97-AF65-F5344CB8AC3E}">
        <p14:creationId xmlns:p14="http://schemas.microsoft.com/office/powerpoint/2010/main" val="728402507"/>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preserve="1" userDrawn="1">
  <p:cSld name="text + large chart">
    <p:spTree>
      <p:nvGrpSpPr>
        <p:cNvPr id="1" name=""/>
        <p:cNvGrpSpPr/>
        <p:nvPr/>
      </p:nvGrpSpPr>
      <p:grpSpPr>
        <a:xfrm>
          <a:off x="0" y="0"/>
          <a:ext cx="0" cy="0"/>
          <a:chOff x="0" y="0"/>
          <a:chExt cx="0" cy="0"/>
        </a:xfrm>
      </p:grpSpPr>
      <p:sp>
        <p:nvSpPr>
          <p:cNvPr id="5" name="Round Same Side Corner Rectangle 4"/>
          <p:cNvSpPr/>
          <p:nvPr userDrawn="1"/>
        </p:nvSpPr>
        <p:spPr>
          <a:xfrm>
            <a:off x="3609976" y="1803400"/>
            <a:ext cx="4789488" cy="4657725"/>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solidFill>
                <a:srgbClr val="FFFFFF"/>
              </a:solidFill>
              <a:latin typeface="Franklin Gothic Book"/>
            </a:endParaRPr>
          </a:p>
        </p:txBody>
      </p:sp>
      <p:sp>
        <p:nvSpPr>
          <p:cNvPr id="9" name="Content Placeholder 8"/>
          <p:cNvSpPr>
            <a:spLocks noGrp="1"/>
          </p:cNvSpPr>
          <p:nvPr>
            <p:ph sz="quarter" idx="17" hasCustomPrompt="1"/>
          </p:nvPr>
        </p:nvSpPr>
        <p:spPr>
          <a:xfrm>
            <a:off x="3609976" y="1803400"/>
            <a:ext cx="4789488" cy="4657725"/>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solidFill>
                  <a:srgbClr val="00539B"/>
                </a:solidFill>
              </a:rPr>
              <a:pPr/>
              <a:t>14 February, 2021</a:t>
            </a:fld>
            <a:endParaRPr lang="en-GB" dirty="0">
              <a:solidFill>
                <a:srgbClr val="00539B"/>
              </a:solidFill>
            </a:endParaRPr>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
        <p:nvSpPr>
          <p:cNvPr id="4" name="Text Placeholder 3"/>
          <p:cNvSpPr>
            <a:spLocks noGrp="1"/>
          </p:cNvSpPr>
          <p:nvPr>
            <p:ph type="body" sz="quarter" idx="16"/>
          </p:nvPr>
        </p:nvSpPr>
        <p:spPr>
          <a:xfrm>
            <a:off x="719138" y="1803400"/>
            <a:ext cx="2519361" cy="468312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513502795"/>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preserve="1" userDrawn="1">
  <p:cSld name="large chart + text">
    <p:spTree>
      <p:nvGrpSpPr>
        <p:cNvPr id="1" name=""/>
        <p:cNvGrpSpPr/>
        <p:nvPr/>
      </p:nvGrpSpPr>
      <p:grpSpPr>
        <a:xfrm>
          <a:off x="0" y="0"/>
          <a:ext cx="0" cy="0"/>
          <a:chOff x="0" y="0"/>
          <a:chExt cx="0" cy="0"/>
        </a:xfrm>
      </p:grpSpPr>
      <p:sp>
        <p:nvSpPr>
          <p:cNvPr id="5" name="Round Same Side Corner Rectangle 4"/>
          <p:cNvSpPr/>
          <p:nvPr userDrawn="1"/>
        </p:nvSpPr>
        <p:spPr>
          <a:xfrm>
            <a:off x="387350" y="1803400"/>
            <a:ext cx="4789488" cy="4668044"/>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solidFill>
                <a:srgbClr val="FFFFFF"/>
              </a:solidFill>
              <a:latin typeface="Franklin Gothic Book"/>
            </a:endParaRPr>
          </a:p>
        </p:txBody>
      </p:sp>
      <p:sp>
        <p:nvSpPr>
          <p:cNvPr id="9" name="Content Placeholder 8"/>
          <p:cNvSpPr>
            <a:spLocks noGrp="1"/>
          </p:cNvSpPr>
          <p:nvPr>
            <p:ph sz="quarter" idx="17" hasCustomPrompt="1"/>
          </p:nvPr>
        </p:nvSpPr>
        <p:spPr>
          <a:xfrm>
            <a:off x="376238" y="1803400"/>
            <a:ext cx="4789488" cy="4654549"/>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solidFill>
                  <a:srgbClr val="00539B"/>
                </a:solidFill>
              </a:rPr>
              <a:pPr/>
              <a:t>14 February, 2021</a:t>
            </a:fld>
            <a:endParaRPr lang="en-GB" dirty="0">
              <a:solidFill>
                <a:srgbClr val="00539B"/>
              </a:solidFill>
            </a:endParaRPr>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
        <p:nvSpPr>
          <p:cNvPr id="4" name="Text Placeholder 3"/>
          <p:cNvSpPr>
            <a:spLocks noGrp="1"/>
          </p:cNvSpPr>
          <p:nvPr>
            <p:ph type="body" sz="quarter" idx="16"/>
          </p:nvPr>
        </p:nvSpPr>
        <p:spPr>
          <a:xfrm>
            <a:off x="5535614" y="1803400"/>
            <a:ext cx="2884486" cy="46767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775239912"/>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preserve="1" userDrawn="1">
  <p:cSld name="Chart + chart">
    <p:spTree>
      <p:nvGrpSpPr>
        <p:cNvPr id="1" name=""/>
        <p:cNvGrpSpPr/>
        <p:nvPr/>
      </p:nvGrpSpPr>
      <p:grpSpPr>
        <a:xfrm>
          <a:off x="0" y="0"/>
          <a:ext cx="0" cy="0"/>
          <a:chOff x="0" y="0"/>
          <a:chExt cx="0" cy="0"/>
        </a:xfrm>
      </p:grpSpPr>
      <p:sp>
        <p:nvSpPr>
          <p:cNvPr id="5" name="Round Same Side Corner Rectangle 4"/>
          <p:cNvSpPr/>
          <p:nvPr userDrawn="1"/>
        </p:nvSpPr>
        <p:spPr>
          <a:xfrm>
            <a:off x="720724" y="1803401"/>
            <a:ext cx="3598861" cy="4657724"/>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solidFill>
                <a:srgbClr val="FFFFFF"/>
              </a:solidFill>
              <a:latin typeface="Franklin Gothic Book"/>
            </a:endParaRPr>
          </a:p>
        </p:txBody>
      </p:sp>
      <p:sp>
        <p:nvSpPr>
          <p:cNvPr id="104" name="Round Same Side Corner Rectangle 103"/>
          <p:cNvSpPr/>
          <p:nvPr userDrawn="1"/>
        </p:nvSpPr>
        <p:spPr>
          <a:xfrm>
            <a:off x="4819650" y="1793900"/>
            <a:ext cx="3605213" cy="4666337"/>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solidFill>
                <a:srgbClr val="FFFFFF"/>
              </a:solidFill>
              <a:latin typeface="Franklin Gothic Book"/>
            </a:endParaRPr>
          </a:p>
        </p:txBody>
      </p:sp>
      <p:sp>
        <p:nvSpPr>
          <p:cNvPr id="4" name="Content Placeholder 3"/>
          <p:cNvSpPr>
            <a:spLocks noGrp="1"/>
          </p:cNvSpPr>
          <p:nvPr>
            <p:ph sz="quarter" idx="10" hasCustomPrompt="1"/>
          </p:nvPr>
        </p:nvSpPr>
        <p:spPr>
          <a:xfrm>
            <a:off x="719138" y="1803401"/>
            <a:ext cx="3600450" cy="4683125"/>
          </a:xfrm>
        </p:spPr>
        <p:txBody>
          <a:bodyPr/>
          <a:lstStyle>
            <a:lvl1pPr>
              <a:defRPr baseline="0"/>
            </a:lvl1pPr>
          </a:lstStyle>
          <a:p>
            <a:pPr lvl="0"/>
            <a:r>
              <a:rPr lang="en-US" dirty="0"/>
              <a:t>Click icon to insert object</a:t>
            </a:r>
          </a:p>
        </p:txBody>
      </p:sp>
      <p:sp>
        <p:nvSpPr>
          <p:cNvPr id="13" name="Content Placeholder 3"/>
          <p:cNvSpPr>
            <a:spLocks noGrp="1"/>
          </p:cNvSpPr>
          <p:nvPr>
            <p:ph sz="quarter" idx="11" hasCustomPrompt="1"/>
          </p:nvPr>
        </p:nvSpPr>
        <p:spPr>
          <a:xfrm>
            <a:off x="4819650" y="1803401"/>
            <a:ext cx="3600450" cy="4683125"/>
          </a:xfrm>
        </p:spPr>
        <p:txBody>
          <a:bodyPr/>
          <a:lstStyle>
            <a:lvl1pPr>
              <a:defRPr baseline="0"/>
            </a:lvl1pPr>
          </a:lstStyle>
          <a:p>
            <a:pPr lvl="0"/>
            <a:r>
              <a:rPr lang="en-US"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solidFill>
                  <a:srgbClr val="00539B"/>
                </a:solidFill>
              </a:rPr>
              <a:pPr/>
              <a:t>14 February, 2021</a:t>
            </a:fld>
            <a:endParaRPr lang="en-GB" dirty="0">
              <a:solidFill>
                <a:srgbClr val="00539B"/>
              </a:solidFill>
            </a:endParaRPr>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2454359574"/>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preserve="1" userDrawn="1">
  <p:cSld name="Chart + chart - with titles">
    <p:spTree>
      <p:nvGrpSpPr>
        <p:cNvPr id="1" name=""/>
        <p:cNvGrpSpPr/>
        <p:nvPr/>
      </p:nvGrpSpPr>
      <p:grpSpPr>
        <a:xfrm>
          <a:off x="0" y="0"/>
          <a:ext cx="0" cy="0"/>
          <a:chOff x="0" y="0"/>
          <a:chExt cx="0" cy="0"/>
        </a:xfrm>
      </p:grpSpPr>
      <p:sp>
        <p:nvSpPr>
          <p:cNvPr id="5" name="Round Same Side Corner Rectangle 4"/>
          <p:cNvSpPr/>
          <p:nvPr userDrawn="1"/>
        </p:nvSpPr>
        <p:spPr>
          <a:xfrm>
            <a:off x="720725" y="2168445"/>
            <a:ext cx="3598861" cy="4292680"/>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solidFill>
                <a:srgbClr val="FFFFFF"/>
              </a:solidFill>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solidFill>
                  <a:srgbClr val="00539B"/>
                </a:solidFill>
              </a:rPr>
              <a:pPr/>
              <a:t>14 February, 2021</a:t>
            </a:fld>
            <a:endParaRPr lang="en-GB" dirty="0">
              <a:solidFill>
                <a:srgbClr val="00539B"/>
              </a:solidFill>
            </a:endParaRPr>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
        <p:nvSpPr>
          <p:cNvPr id="104" name="Round Same Side Corner Rectangle 103"/>
          <p:cNvSpPr/>
          <p:nvPr userDrawn="1"/>
        </p:nvSpPr>
        <p:spPr>
          <a:xfrm>
            <a:off x="4819650" y="2168525"/>
            <a:ext cx="3605213" cy="4291712"/>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solidFill>
                <a:srgbClr val="FFFFFF"/>
              </a:solidFill>
              <a:latin typeface="Franklin Gothic Book"/>
            </a:endParaRPr>
          </a:p>
        </p:txBody>
      </p:sp>
      <p:sp>
        <p:nvSpPr>
          <p:cNvPr id="4" name="Text Placeholder 3"/>
          <p:cNvSpPr>
            <a:spLocks noGrp="1"/>
          </p:cNvSpPr>
          <p:nvPr>
            <p:ph type="body" sz="quarter" idx="20" hasCustomPrompt="1"/>
          </p:nvPr>
        </p:nvSpPr>
        <p:spPr>
          <a:xfrm>
            <a:off x="708025" y="1446213"/>
            <a:ext cx="7716838" cy="723900"/>
          </a:xfrm>
        </p:spPr>
        <p:txBody>
          <a:bodyPr/>
          <a:lstStyle>
            <a:lvl1pPr>
              <a:defRPr/>
            </a:lvl1pPr>
          </a:lstStyle>
          <a:p>
            <a:pPr lvl="0"/>
            <a:r>
              <a:rPr lang="en-US" dirty="0"/>
              <a:t>Short intro text</a:t>
            </a:r>
          </a:p>
        </p:txBody>
      </p:sp>
      <p:sp>
        <p:nvSpPr>
          <p:cNvPr id="7" name="Text Placeholder 6"/>
          <p:cNvSpPr>
            <a:spLocks noGrp="1"/>
          </p:cNvSpPr>
          <p:nvPr>
            <p:ph type="body" sz="quarter" idx="21" hasCustomPrompt="1"/>
          </p:nvPr>
        </p:nvSpPr>
        <p:spPr>
          <a:xfrm>
            <a:off x="850900" y="2271939"/>
            <a:ext cx="3111500" cy="244475"/>
          </a:xfrm>
        </p:spPr>
        <p:txBody>
          <a:bodyPr/>
          <a:lstStyle>
            <a:lvl1pPr>
              <a:defRPr sz="1600" baseline="0">
                <a:latin typeface="Franklin Gothic Medium" panose="020B0603020102020204" pitchFamily="34" charset="0"/>
              </a:defRPr>
            </a:lvl1pPr>
          </a:lstStyle>
          <a:p>
            <a:pPr lvl="0"/>
            <a:r>
              <a:rPr lang="en-US" dirty="0"/>
              <a:t>Chart title</a:t>
            </a:r>
          </a:p>
        </p:txBody>
      </p:sp>
      <p:sp>
        <p:nvSpPr>
          <p:cNvPr id="18" name="Text Placeholder 6"/>
          <p:cNvSpPr>
            <a:spLocks noGrp="1"/>
          </p:cNvSpPr>
          <p:nvPr>
            <p:ph type="body" sz="quarter" idx="22" hasCustomPrompt="1"/>
          </p:nvPr>
        </p:nvSpPr>
        <p:spPr>
          <a:xfrm>
            <a:off x="5073649" y="2246539"/>
            <a:ext cx="3111500" cy="269875"/>
          </a:xfrm>
        </p:spPr>
        <p:txBody>
          <a:bodyPr/>
          <a:lstStyle>
            <a:lvl1pPr>
              <a:defRPr sz="1600" baseline="0">
                <a:latin typeface="Franklin Gothic Medium" panose="020B0603020102020204" pitchFamily="34" charset="0"/>
              </a:defRPr>
            </a:lvl1pPr>
          </a:lstStyle>
          <a:p>
            <a:pPr lvl="0"/>
            <a:r>
              <a:rPr lang="en-US" dirty="0"/>
              <a:t>Chart title</a:t>
            </a:r>
          </a:p>
        </p:txBody>
      </p:sp>
      <p:sp>
        <p:nvSpPr>
          <p:cNvPr id="9" name="Content Placeholder 8"/>
          <p:cNvSpPr>
            <a:spLocks noGrp="1"/>
          </p:cNvSpPr>
          <p:nvPr>
            <p:ph sz="quarter" idx="23"/>
          </p:nvPr>
        </p:nvSpPr>
        <p:spPr>
          <a:xfrm>
            <a:off x="720725" y="2642488"/>
            <a:ext cx="3603625" cy="3818637"/>
          </a:xfrm>
        </p:spPr>
        <p:txBody>
          <a:bodyPr/>
          <a:lstStyle>
            <a:lvl1pPr>
              <a:defRPr sz="1600"/>
            </a:lvl1pPr>
          </a:lstStyle>
          <a:p>
            <a:pPr lvl="0"/>
            <a:r>
              <a:rPr lang="en-US"/>
              <a:t>Click to edit Master text styles</a:t>
            </a:r>
          </a:p>
        </p:txBody>
      </p:sp>
      <p:sp>
        <p:nvSpPr>
          <p:cNvPr id="21" name="Content Placeholder 8"/>
          <p:cNvSpPr>
            <a:spLocks noGrp="1"/>
          </p:cNvSpPr>
          <p:nvPr>
            <p:ph sz="quarter" idx="24"/>
          </p:nvPr>
        </p:nvSpPr>
        <p:spPr>
          <a:xfrm>
            <a:off x="4822825" y="2641600"/>
            <a:ext cx="3603625" cy="3818637"/>
          </a:xfrm>
        </p:spPr>
        <p:txBody>
          <a:bodyPr/>
          <a:lstStyle>
            <a:lvl1pPr>
              <a:defRPr sz="1600"/>
            </a:lvl1pPr>
          </a:lstStyle>
          <a:p>
            <a:pPr lvl="0"/>
            <a:r>
              <a:rPr lang="en-US"/>
              <a:t>Click to edit Master text styles</a:t>
            </a:r>
          </a:p>
        </p:txBody>
      </p:sp>
    </p:spTree>
    <p:extLst>
      <p:ext uri="{BB962C8B-B14F-4D97-AF65-F5344CB8AC3E}">
        <p14:creationId xmlns:p14="http://schemas.microsoft.com/office/powerpoint/2010/main" val="1939447508"/>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preserve="1" userDrawn="1">
  <p:cSld name="Single chart">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400" cy="4657724"/>
          </a:xfrm>
          <a:prstGeom prst="round2SameRect">
            <a:avLst>
              <a:gd name="adj1" fmla="val 27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solidFill>
                <a:srgbClr val="FFFFFF"/>
              </a:solidFill>
              <a:latin typeface="Franklin Gothic Book"/>
            </a:endParaRPr>
          </a:p>
        </p:txBody>
      </p:sp>
      <p:sp>
        <p:nvSpPr>
          <p:cNvPr id="5" name="Content Placeholder 4"/>
          <p:cNvSpPr>
            <a:spLocks noGrp="1"/>
          </p:cNvSpPr>
          <p:nvPr>
            <p:ph sz="quarter" idx="10" hasCustomPrompt="1"/>
          </p:nvPr>
        </p:nvSpPr>
        <p:spPr>
          <a:xfrm>
            <a:off x="376238" y="1803401"/>
            <a:ext cx="8407400" cy="4657723"/>
          </a:xfrm>
        </p:spPr>
        <p:txBody>
          <a:bodyPr/>
          <a:lstStyle>
            <a:lvl1pPr>
              <a:defRPr baseline="0"/>
            </a:lvl1pPr>
          </a:lstStyle>
          <a:p>
            <a:pPr lvl="0"/>
            <a:r>
              <a:rPr lang="en-US" dirty="0"/>
              <a:t>Click icon to add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F7334817-FF7C-6948-966F-8ECFBE662A14}" type="datetime3">
              <a:rPr lang="en-GB" smtClean="0">
                <a:solidFill>
                  <a:srgbClr val="00539B"/>
                </a:solidFill>
              </a:rPr>
              <a:pPr/>
              <a:t>14 February, 2021</a:t>
            </a:fld>
            <a:endParaRPr lang="en-GB" dirty="0">
              <a:solidFill>
                <a:srgbClr val="00539B"/>
              </a:solidFill>
            </a:endParaRPr>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32942994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ig image with titl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2879725"/>
            <a:ext cx="7717349" cy="3590925"/>
          </a:xfrm>
          <a:prstGeom prst="round2SameRect">
            <a:avLst>
              <a:gd name="adj1" fmla="val 6739"/>
              <a:gd name="adj2" fmla="val 0"/>
            </a:avLst>
          </a:prstGeom>
        </p:spPr>
        <p:txBody>
          <a:bodyPr/>
          <a:lstStyle/>
          <a:p>
            <a:pPr lvl="0"/>
            <a:r>
              <a:rPr lang="it-IT" noProof="0"/>
              <a:t>Fare clic sull'icona per inserire un'immagine</a:t>
            </a:r>
            <a:endParaRPr lang="en-GB" noProof="0" dirty="0"/>
          </a:p>
        </p:txBody>
      </p:sp>
      <p:sp>
        <p:nvSpPr>
          <p:cNvPr id="98"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70A1058-79E5-B545-968A-2AE9B714F01C}" type="datetime3">
              <a:rPr lang="en-GB" smtClean="0"/>
              <a:t>14 February, 2021</a:t>
            </a:fld>
            <a:endParaRPr lang="en-GB" dirty="0"/>
          </a:p>
        </p:txBody>
      </p:sp>
      <p:sp>
        <p:nvSpPr>
          <p:cNvPr id="99"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hasCustomPrompt="1"/>
          </p:nvPr>
        </p:nvSpPr>
        <p:spPr>
          <a:xfrm>
            <a:off x="708025" y="2168525"/>
            <a:ext cx="7716838" cy="358775"/>
          </a:xfrm>
        </p:spPr>
        <p:txBody>
          <a:bodyPr/>
          <a:lstStyle>
            <a:lvl1pPr>
              <a:defRPr baseline="0">
                <a:latin typeface="Franklin Gothic Medium" panose="020B0603020102020204" pitchFamily="34" charset="0"/>
              </a:defRPr>
            </a:lvl1pPr>
          </a:lstStyle>
          <a:p>
            <a:pPr lvl="0"/>
            <a:r>
              <a:rPr lang="en-US" dirty="0"/>
              <a:t>Image title</a:t>
            </a:r>
          </a:p>
        </p:txBody>
      </p:sp>
    </p:spTree>
    <p:extLst>
      <p:ext uri="{BB962C8B-B14F-4D97-AF65-F5344CB8AC3E}">
        <p14:creationId xmlns:p14="http://schemas.microsoft.com/office/powerpoint/2010/main" val="4116465418"/>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preserve="1" userDrawn="1">
  <p:cSld name="Single chart - with title">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399" cy="4657724"/>
          </a:xfrm>
          <a:prstGeom prst="round2SameRect">
            <a:avLst>
              <a:gd name="adj1" fmla="val 27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solidFill>
                <a:srgbClr val="FFFFFF"/>
              </a:solidFill>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F7334817-FF7C-6948-966F-8ECFBE662A14}" type="datetime3">
              <a:rPr lang="en-GB" smtClean="0">
                <a:solidFill>
                  <a:srgbClr val="00539B"/>
                </a:solidFill>
              </a:rPr>
              <a:pPr/>
              <a:t>14 February, 2021</a:t>
            </a:fld>
            <a:endParaRPr lang="en-GB" dirty="0">
              <a:solidFill>
                <a:srgbClr val="00539B"/>
              </a:solidFill>
            </a:endParaRPr>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
        <p:nvSpPr>
          <p:cNvPr id="5" name="Content Placeholder 4"/>
          <p:cNvSpPr>
            <a:spLocks noGrp="1"/>
          </p:cNvSpPr>
          <p:nvPr>
            <p:ph sz="quarter" idx="17" hasCustomPrompt="1"/>
          </p:nvPr>
        </p:nvSpPr>
        <p:spPr>
          <a:xfrm>
            <a:off x="376238" y="2472531"/>
            <a:ext cx="8407400" cy="4013994"/>
          </a:xfrm>
        </p:spPr>
        <p:txBody>
          <a:bodyPr/>
          <a:lstStyle>
            <a:lvl1pPr>
              <a:defRPr baseline="0"/>
            </a:lvl1pPr>
          </a:lstStyle>
          <a:p>
            <a:pPr lvl="0"/>
            <a:r>
              <a:rPr lang="en-US" dirty="0"/>
              <a:t>Click icon to add object</a:t>
            </a:r>
          </a:p>
        </p:txBody>
      </p:sp>
      <p:sp>
        <p:nvSpPr>
          <p:cNvPr id="7" name="Text Placeholder 6"/>
          <p:cNvSpPr>
            <a:spLocks noGrp="1"/>
          </p:cNvSpPr>
          <p:nvPr>
            <p:ph type="body" sz="quarter" idx="18" hasCustomPrompt="1"/>
          </p:nvPr>
        </p:nvSpPr>
        <p:spPr>
          <a:xfrm>
            <a:off x="720725" y="1864518"/>
            <a:ext cx="7704138" cy="608013"/>
          </a:xfrm>
        </p:spPr>
        <p:txBody>
          <a:bodyPr/>
          <a:lstStyle>
            <a:lvl1pPr>
              <a:defRPr sz="1800">
                <a:latin typeface="Franklin Gothic Medium" panose="020B0603020102020204" pitchFamily="34" charset="0"/>
              </a:defRPr>
            </a:lvl1pPr>
          </a:lstStyle>
          <a:p>
            <a:pPr lvl="0"/>
            <a:r>
              <a:rPr lang="en-US" dirty="0"/>
              <a:t>Chart title</a:t>
            </a:r>
          </a:p>
        </p:txBody>
      </p:sp>
    </p:spTree>
    <p:extLst>
      <p:ext uri="{BB962C8B-B14F-4D97-AF65-F5344CB8AC3E}">
        <p14:creationId xmlns:p14="http://schemas.microsoft.com/office/powerpoint/2010/main" val="1074761627"/>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preserve="1">
  <p:cSld name="4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6E079F-0502-CC4C-9C8B-39554E94F19E}" type="datetime3">
              <a:rPr lang="en-GB" smtClean="0">
                <a:solidFill>
                  <a:srgbClr val="00539B"/>
                </a:solidFill>
              </a:rPr>
              <a:pPr/>
              <a:t>14 February, 2021</a:t>
            </a:fld>
            <a:endParaRPr lang="en-GB" dirty="0">
              <a:solidFill>
                <a:srgbClr val="00539B"/>
              </a:solidFill>
            </a:endParaRPr>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b="1"/>
          </a:p>
        </p:txBody>
      </p:sp>
      <p:sp>
        <p:nvSpPr>
          <p:cNvPr id="5" name="Slide Number Placeholder 4"/>
          <p:cNvSpPr>
            <a:spLocks noGrp="1"/>
          </p:cNvSpPr>
          <p:nvPr>
            <p:ph type="sldNum" sz="quarter" idx="12"/>
          </p:nvPr>
        </p:nvSpPr>
        <p:spPr/>
        <p:txBody>
          <a:bodyPr/>
          <a:lstStyle/>
          <a:p>
            <a:fld id="{71F9F866-B438-9445-8D9F-1F8FF6608833}" type="slidenum">
              <a:rPr lang="en-GB" smtClean="0">
                <a:solidFill>
                  <a:srgbClr val="00539B"/>
                </a:solidFill>
              </a:rPr>
              <a:pPr/>
              <a:t>‹#›</a:t>
            </a:fld>
            <a:endParaRPr lang="en-GB" dirty="0">
              <a:solidFill>
                <a:srgbClr val="00539B"/>
              </a:solidFill>
            </a:endParaRPr>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solidFill>
                  <a:srgbClr val="FFFFFF"/>
                </a:solidFill>
                <a:latin typeface="Franklin Gothic Book"/>
              </a:rPr>
              <a:t>Layouts for</a:t>
            </a:r>
            <a:br>
              <a:rPr lang="en-US" sz="7000" dirty="0">
                <a:solidFill>
                  <a:srgbClr val="FFFFFF"/>
                </a:solidFill>
                <a:latin typeface="Franklin Gothic Book"/>
              </a:rPr>
            </a:br>
            <a:r>
              <a:rPr lang="en-US" sz="7000" dirty="0">
                <a:solidFill>
                  <a:srgbClr val="FFFFFF"/>
                </a:solidFill>
                <a:latin typeface="Franklin Gothic Book"/>
              </a:rPr>
              <a:t>complex text</a:t>
            </a: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79826292"/>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6" name="Round Same Side Corner Rectangle 5"/>
          <p:cNvSpPr/>
          <p:nvPr userDrawn="1"/>
        </p:nvSpPr>
        <p:spPr>
          <a:xfrm>
            <a:off x="4319585" y="1803400"/>
            <a:ext cx="4319983" cy="4676599"/>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solidFill>
                <a:srgbClr val="FFFFFF"/>
              </a:solidFill>
              <a:latin typeface="Franklin Gothic Book"/>
            </a:endParaRPr>
          </a:p>
        </p:txBody>
      </p:sp>
      <p:sp>
        <p:nvSpPr>
          <p:cNvPr id="6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6478586" y="4833942"/>
            <a:ext cx="1800982" cy="1286058"/>
          </a:xfrm>
          <a:prstGeom prst="roundRect">
            <a:avLst>
              <a:gd name="adj" fmla="val 10702"/>
            </a:avLst>
          </a:prstGeom>
        </p:spPr>
        <p:txBody>
          <a:bodyPr/>
          <a:lstStyle/>
          <a:p>
            <a:pPr lvl="0"/>
            <a:r>
              <a:rPr lang="en-US" noProof="0"/>
              <a:t>Click icon to add picture</a:t>
            </a:r>
            <a:endParaRPr lang="en-GB" noProof="0" dirty="0"/>
          </a:p>
        </p:txBody>
      </p:sp>
      <p:pic>
        <p:nvPicPr>
          <p:cNvPr id="7" name="Picture 6" descr="inverted commas closed.png"/>
          <p:cNvPicPr>
            <a:picLocks noChangeAspect="1"/>
          </p:cNvPicPr>
          <p:nvPr userDrawn="1"/>
        </p:nvPicPr>
        <p:blipFill rotWithShape="1">
          <a:blip r:embed="rId3" cstate="email">
            <a:lum bright="70000" contrast="-70000"/>
            <a:extLst>
              <a:ext uri="{28A0092B-C50C-407E-A947-70E740481C1C}">
                <a14:useLocalDpi xmlns:a14="http://schemas.microsoft.com/office/drawing/2010/main" val="0"/>
              </a:ext>
            </a:extLst>
          </a:blip>
          <a:srcRect l="26489" t="54153" r="29554" b="26824"/>
          <a:stretch/>
        </p:blipFill>
        <p:spPr>
          <a:xfrm>
            <a:off x="7517819" y="3312408"/>
            <a:ext cx="762020" cy="542668"/>
          </a:xfrm>
          <a:prstGeom prst="rect">
            <a:avLst/>
          </a:prstGeom>
        </p:spPr>
      </p:pic>
      <p:pic>
        <p:nvPicPr>
          <p:cNvPr id="8" name="Picture 7" descr="inverted commas open.png"/>
          <p:cNvPicPr>
            <a:picLocks noChangeAspect="1"/>
          </p:cNvPicPr>
          <p:nvPr userDrawn="1"/>
        </p:nvPicPr>
        <p:blipFill rotWithShape="1">
          <a:blip r:embed="rId4" cstate="email">
            <a:lum bright="70000" contrast="-70000"/>
            <a:extLst>
              <a:ext uri="{28A0092B-C50C-407E-A947-70E740481C1C}">
                <a14:useLocalDpi xmlns:a14="http://schemas.microsoft.com/office/drawing/2010/main" val="0"/>
              </a:ext>
            </a:extLst>
          </a:blip>
          <a:srcRect l="29337" t="27276" r="30702" b="54153"/>
          <a:stretch/>
        </p:blipFill>
        <p:spPr>
          <a:xfrm>
            <a:off x="4678162" y="2141311"/>
            <a:ext cx="692748" cy="531132"/>
          </a:xfrm>
          <a:prstGeom prst="rect">
            <a:avLst/>
          </a:prstGeom>
        </p:spPr>
      </p:pic>
      <p:sp>
        <p:nvSpPr>
          <p:cNvPr id="13" name="Text Placeholder 6"/>
          <p:cNvSpPr>
            <a:spLocks noGrp="1"/>
          </p:cNvSpPr>
          <p:nvPr>
            <p:ph type="body" sz="quarter" idx="15"/>
          </p:nvPr>
        </p:nvSpPr>
        <p:spPr>
          <a:xfrm>
            <a:off x="5038723" y="2313668"/>
            <a:ext cx="2881313" cy="1449578"/>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12" name="Text Placeholder 6"/>
          <p:cNvSpPr>
            <a:spLocks noGrp="1"/>
          </p:cNvSpPr>
          <p:nvPr>
            <p:ph type="body" sz="quarter" idx="14"/>
          </p:nvPr>
        </p:nvSpPr>
        <p:spPr>
          <a:xfrm>
            <a:off x="717550" y="1803400"/>
            <a:ext cx="3240085" cy="4316599"/>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6E079F-0502-CC4C-9C8B-39554E94F19E}" type="datetime3">
              <a:rPr lang="en-GB" smtClean="0">
                <a:solidFill>
                  <a:srgbClr val="00539B"/>
                </a:solidFill>
              </a:rPr>
              <a:pPr/>
              <a:t>14 February, 2021</a:t>
            </a:fld>
            <a:endParaRPr lang="en-GB" dirty="0">
              <a:solidFill>
                <a:srgbClr val="00539B"/>
              </a:solidFill>
            </a:endParaRPr>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b="1"/>
          </a:p>
        </p:txBody>
      </p:sp>
      <p:sp>
        <p:nvSpPr>
          <p:cNvPr id="5" name="Slide Number Placeholder 4"/>
          <p:cNvSpPr>
            <a:spLocks noGrp="1"/>
          </p:cNvSpPr>
          <p:nvPr>
            <p:ph type="sldNum" sz="quarter" idx="12"/>
          </p:nvPr>
        </p:nvSpPr>
        <p:spPr/>
        <p:txBody>
          <a:body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969943323"/>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preserve="1" userDrawn="1">
  <p:cSld name="6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Text Placeholder 6"/>
          <p:cNvSpPr>
            <a:spLocks noGrp="1"/>
          </p:cNvSpPr>
          <p:nvPr>
            <p:ph type="body" sz="quarter" idx="13"/>
          </p:nvPr>
        </p:nvSpPr>
        <p:spPr>
          <a:xfrm>
            <a:off x="717550" y="1803400"/>
            <a:ext cx="3606800" cy="4316600"/>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solidFill>
                  <a:srgbClr val="00539B"/>
                </a:solidFill>
              </a:rPr>
              <a:pPr/>
              <a:t>14 February, 2021</a:t>
            </a:fld>
            <a:endParaRPr lang="en-GB" dirty="0">
              <a:solidFill>
                <a:srgbClr val="00539B"/>
              </a:solidFill>
            </a:endParaRPr>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
        <p:nvSpPr>
          <p:cNvPr id="105" name="Text Placeholder 6"/>
          <p:cNvSpPr>
            <a:spLocks noGrp="1"/>
          </p:cNvSpPr>
          <p:nvPr>
            <p:ph type="body" sz="quarter" idx="17"/>
          </p:nvPr>
        </p:nvSpPr>
        <p:spPr>
          <a:xfrm>
            <a:off x="4819650" y="1803400"/>
            <a:ext cx="3602036" cy="4316600"/>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cxnSp>
        <p:nvCxnSpPr>
          <p:cNvPr id="104" name="Straight Connector 103"/>
          <p:cNvCxnSpPr/>
          <p:nvPr userDrawn="1"/>
        </p:nvCxnSpPr>
        <p:spPr>
          <a:xfrm>
            <a:off x="4551813" y="1761671"/>
            <a:ext cx="0" cy="4316600"/>
          </a:xfrm>
          <a:prstGeom prst="line">
            <a:avLst/>
          </a:prstGeom>
          <a:ln w="6350">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60743209"/>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preserve="1" userDrawn="1">
  <p:cSld name="5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Text Placeholder 6"/>
          <p:cNvSpPr>
            <a:spLocks noGrp="1"/>
          </p:cNvSpPr>
          <p:nvPr>
            <p:ph type="body" sz="quarter" idx="13"/>
          </p:nvPr>
        </p:nvSpPr>
        <p:spPr>
          <a:xfrm>
            <a:off x="717551" y="2879725"/>
            <a:ext cx="3240086" cy="3060273"/>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solidFill>
                  <a:srgbClr val="00539B"/>
                </a:solidFill>
              </a:rPr>
              <a:pPr/>
              <a:t>14 February, 2021</a:t>
            </a:fld>
            <a:endParaRPr lang="en-GB" dirty="0">
              <a:solidFill>
                <a:srgbClr val="00539B"/>
              </a:solidFill>
            </a:endParaRPr>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
        <p:nvSpPr>
          <p:cNvPr id="102" name="Text Placeholder 6"/>
          <p:cNvSpPr>
            <a:spLocks noGrp="1"/>
          </p:cNvSpPr>
          <p:nvPr>
            <p:ph type="body" sz="quarter" idx="16"/>
          </p:nvPr>
        </p:nvSpPr>
        <p:spPr>
          <a:xfrm>
            <a:off x="720725" y="2340519"/>
            <a:ext cx="3236517" cy="360862"/>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rgbClr val="00539B"/>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105" name="Text Placeholder 6"/>
          <p:cNvSpPr>
            <a:spLocks noGrp="1"/>
          </p:cNvSpPr>
          <p:nvPr>
            <p:ph type="body" sz="quarter" idx="17"/>
          </p:nvPr>
        </p:nvSpPr>
        <p:spPr>
          <a:xfrm>
            <a:off x="4678361" y="2879725"/>
            <a:ext cx="3241675" cy="3060273"/>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
        <p:nvSpPr>
          <p:cNvPr id="106" name="Text Placeholder 6"/>
          <p:cNvSpPr>
            <a:spLocks noGrp="1"/>
          </p:cNvSpPr>
          <p:nvPr>
            <p:ph type="body" sz="quarter" idx="18"/>
          </p:nvPr>
        </p:nvSpPr>
        <p:spPr>
          <a:xfrm>
            <a:off x="4681536" y="2340519"/>
            <a:ext cx="3238103" cy="360862"/>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rgbClr val="00539B"/>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p:txBody>
      </p:sp>
      <p:cxnSp>
        <p:nvCxnSpPr>
          <p:cNvPr id="104" name="Straight Connector 103"/>
          <p:cNvCxnSpPr/>
          <p:nvPr userDrawn="1"/>
        </p:nvCxnSpPr>
        <p:spPr>
          <a:xfrm>
            <a:off x="4319585" y="2160588"/>
            <a:ext cx="0" cy="3959412"/>
          </a:xfrm>
          <a:prstGeom prst="line">
            <a:avLst/>
          </a:prstGeom>
          <a:ln w="6350">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81657628"/>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preserve="1">
  <p:cSld name="4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6E079F-0502-CC4C-9C8B-39554E94F19E}" type="datetime3">
              <a:rPr lang="en-GB" smtClean="0">
                <a:solidFill>
                  <a:srgbClr val="00539B"/>
                </a:solidFill>
              </a:rPr>
              <a:pPr/>
              <a:t>14 February, 2021</a:t>
            </a:fld>
            <a:endParaRPr lang="en-GB" dirty="0">
              <a:solidFill>
                <a:srgbClr val="00539B"/>
              </a:solidFill>
            </a:endParaRPr>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b="1"/>
          </a:p>
        </p:txBody>
      </p:sp>
      <p:sp>
        <p:nvSpPr>
          <p:cNvPr id="5" name="Slide Number Placeholder 4"/>
          <p:cNvSpPr>
            <a:spLocks noGrp="1"/>
          </p:cNvSpPr>
          <p:nvPr>
            <p:ph type="sldNum" sz="quarter" idx="12"/>
          </p:nvPr>
        </p:nvSpPr>
        <p:spPr/>
        <p:txBody>
          <a:bodyPr/>
          <a:lstStyle/>
          <a:p>
            <a:fld id="{71F9F866-B438-9445-8D9F-1F8FF6608833}" type="slidenum">
              <a:rPr lang="en-GB" smtClean="0">
                <a:solidFill>
                  <a:srgbClr val="00539B"/>
                </a:solidFill>
              </a:rPr>
              <a:pPr/>
              <a:t>‹#›</a:t>
            </a:fld>
            <a:endParaRPr lang="en-GB" dirty="0">
              <a:solidFill>
                <a:srgbClr val="00539B"/>
              </a:solidFill>
            </a:endParaRPr>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solidFill>
                  <a:srgbClr val="FFFFFF"/>
                </a:solidFill>
                <a:latin typeface="Franklin Gothic Book"/>
              </a:rPr>
              <a:t>Layouts for</a:t>
            </a:r>
            <a:br>
              <a:rPr lang="en-US" sz="7000" dirty="0">
                <a:solidFill>
                  <a:srgbClr val="FFFFFF"/>
                </a:solidFill>
                <a:latin typeface="Franklin Gothic Book"/>
              </a:rPr>
            </a:br>
            <a:r>
              <a:rPr lang="en-US" sz="7000" dirty="0">
                <a:solidFill>
                  <a:srgbClr val="FFFFFF"/>
                </a:solidFill>
                <a:latin typeface="Franklin Gothic Book"/>
              </a:rPr>
              <a:t>images</a:t>
            </a: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40954544"/>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preserve="1" userDrawn="1">
  <p:cSld name="Big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2160587"/>
            <a:ext cx="7717349" cy="4310063"/>
          </a:xfrm>
          <a:prstGeom prst="round2SameRect">
            <a:avLst>
              <a:gd name="adj1" fmla="val 6208"/>
              <a:gd name="adj2" fmla="val 0"/>
            </a:avLst>
          </a:prstGeom>
        </p:spPr>
        <p:txBody>
          <a:bodyPr/>
          <a:lstStyle/>
          <a:p>
            <a:pPr lvl="0"/>
            <a:r>
              <a:rPr lang="en-US" noProof="0"/>
              <a:t>Click icon to add picture</a:t>
            </a:r>
            <a:endParaRPr lang="en-GB" noProof="0" dirty="0"/>
          </a:p>
        </p:txBody>
      </p:sp>
      <p:sp>
        <p:nvSpPr>
          <p:cNvPr id="98"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70A1058-79E5-B545-968A-2AE9B714F01C}" type="datetime3">
              <a:rPr lang="en-GB" smtClean="0">
                <a:solidFill>
                  <a:srgbClr val="00539B"/>
                </a:solidFill>
              </a:rPr>
              <a:pPr/>
              <a:t>14 February, 2021</a:t>
            </a:fld>
            <a:endParaRPr lang="en-GB" dirty="0">
              <a:solidFill>
                <a:srgbClr val="00539B"/>
              </a:solidFill>
            </a:endParaRPr>
          </a:p>
        </p:txBody>
      </p:sp>
      <p:sp>
        <p:nvSpPr>
          <p:cNvPr id="99"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85348638"/>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preserve="1" userDrawn="1">
  <p:cSld name="Big image with titl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2879725"/>
            <a:ext cx="7717349" cy="3590925"/>
          </a:xfrm>
          <a:prstGeom prst="round2SameRect">
            <a:avLst>
              <a:gd name="adj1" fmla="val 6739"/>
              <a:gd name="adj2" fmla="val 0"/>
            </a:avLst>
          </a:prstGeom>
        </p:spPr>
        <p:txBody>
          <a:bodyPr/>
          <a:lstStyle/>
          <a:p>
            <a:pPr lvl="0"/>
            <a:r>
              <a:rPr lang="en-US" noProof="0"/>
              <a:t>Click icon to add picture</a:t>
            </a:r>
            <a:endParaRPr lang="en-GB" noProof="0" dirty="0"/>
          </a:p>
        </p:txBody>
      </p:sp>
      <p:sp>
        <p:nvSpPr>
          <p:cNvPr id="98"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70A1058-79E5-B545-968A-2AE9B714F01C}" type="datetime3">
              <a:rPr lang="en-GB" smtClean="0">
                <a:solidFill>
                  <a:srgbClr val="00539B"/>
                </a:solidFill>
              </a:rPr>
              <a:pPr/>
              <a:t>14 February, 2021</a:t>
            </a:fld>
            <a:endParaRPr lang="en-GB" dirty="0">
              <a:solidFill>
                <a:srgbClr val="00539B"/>
              </a:solidFill>
            </a:endParaRPr>
          </a:p>
        </p:txBody>
      </p:sp>
      <p:sp>
        <p:nvSpPr>
          <p:cNvPr id="99"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
        <p:nvSpPr>
          <p:cNvPr id="4" name="Text Placeholder 3"/>
          <p:cNvSpPr>
            <a:spLocks noGrp="1"/>
          </p:cNvSpPr>
          <p:nvPr>
            <p:ph type="body" sz="quarter" idx="15" hasCustomPrompt="1"/>
          </p:nvPr>
        </p:nvSpPr>
        <p:spPr>
          <a:xfrm>
            <a:off x="708025" y="2168525"/>
            <a:ext cx="7716838" cy="358775"/>
          </a:xfrm>
        </p:spPr>
        <p:txBody>
          <a:bodyPr/>
          <a:lstStyle>
            <a:lvl1pPr>
              <a:defRPr baseline="0">
                <a:latin typeface="Franklin Gothic Medium" panose="020B0603020102020204" pitchFamily="34" charset="0"/>
              </a:defRPr>
            </a:lvl1pPr>
          </a:lstStyle>
          <a:p>
            <a:pPr lvl="0"/>
            <a:r>
              <a:rPr lang="en-US" dirty="0"/>
              <a:t>Image title</a:t>
            </a:r>
          </a:p>
        </p:txBody>
      </p:sp>
    </p:spTree>
    <p:extLst>
      <p:ext uri="{BB962C8B-B14F-4D97-AF65-F5344CB8AC3E}">
        <p14:creationId xmlns:p14="http://schemas.microsoft.com/office/powerpoint/2010/main" val="2916026640"/>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D8B94D5-4E54-D541-9BF4-8857EC431461}" type="datetime3">
              <a:rPr lang="en-GB" smtClean="0">
                <a:solidFill>
                  <a:srgbClr val="00539B"/>
                </a:solidFill>
              </a:rPr>
              <a:pPr/>
              <a:t>14 February, 2021</a:t>
            </a:fld>
            <a:endParaRPr lang="en-GB" dirty="0">
              <a:solidFill>
                <a:srgbClr val="00539B"/>
              </a:solidFill>
            </a:endParaRPr>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
        <p:nvSpPr>
          <p:cNvPr id="4" name="Text Placeholder 3"/>
          <p:cNvSpPr>
            <a:spLocks noGrp="1"/>
          </p:cNvSpPr>
          <p:nvPr>
            <p:ph type="body" sz="quarter" idx="15"/>
          </p:nvPr>
        </p:nvSpPr>
        <p:spPr>
          <a:xfrm>
            <a:off x="720725" y="2168525"/>
            <a:ext cx="3603625"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Content Placeholder 9"/>
          <p:cNvSpPr>
            <a:spLocks noGrp="1"/>
          </p:cNvSpPr>
          <p:nvPr>
            <p:ph sz="quarter" idx="16"/>
          </p:nvPr>
        </p:nvSpPr>
        <p:spPr>
          <a:xfrm>
            <a:off x="4819650" y="2168525"/>
            <a:ext cx="3605213" cy="4302125"/>
          </a:xfrm>
          <a:prstGeom prst="round2SameRect">
            <a:avLst>
              <a:gd name="adj1" fmla="val 7860"/>
              <a:gd name="adj2" fmla="val 0"/>
            </a:avLst>
          </a:prstGeom>
        </p:spPr>
        <p:txBody>
          <a:bodyPr/>
          <a:lstStyle/>
          <a:p>
            <a:pPr lvl="0"/>
            <a:r>
              <a:rPr lang="en-US"/>
              <a:t>Click to edit Master text styles</a:t>
            </a:r>
          </a:p>
        </p:txBody>
      </p:sp>
    </p:spTree>
    <p:extLst>
      <p:ext uri="{BB962C8B-B14F-4D97-AF65-F5344CB8AC3E}">
        <p14:creationId xmlns:p14="http://schemas.microsoft.com/office/powerpoint/2010/main" val="844318392"/>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preserve="1" userDrawn="1">
  <p:cSld name="13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6262688" y="2160587"/>
            <a:ext cx="2162175" cy="3963988"/>
          </a:xfrm>
          <a:prstGeom prst="roundRect">
            <a:avLst>
              <a:gd name="adj" fmla="val 10702"/>
            </a:avLst>
          </a:prstGeom>
        </p:spPr>
        <p:txBody>
          <a:bodyPr/>
          <a:lstStyle/>
          <a:p>
            <a:pPr lvl="0"/>
            <a:r>
              <a:rPr lang="en-US" noProof="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D8B94D5-4E54-D541-9BF4-8857EC431461}" type="datetime3">
              <a:rPr lang="en-GB" smtClean="0">
                <a:solidFill>
                  <a:srgbClr val="00539B"/>
                </a:solidFill>
              </a:rPr>
              <a:pPr/>
              <a:t>14 February, 2021</a:t>
            </a:fld>
            <a:endParaRPr lang="en-GB" dirty="0">
              <a:solidFill>
                <a:srgbClr val="00539B"/>
              </a:solidFill>
            </a:endParaRPr>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
        <p:nvSpPr>
          <p:cNvPr id="4" name="Text Placeholder 3"/>
          <p:cNvSpPr>
            <a:spLocks noGrp="1"/>
          </p:cNvSpPr>
          <p:nvPr>
            <p:ph type="body" sz="quarter" idx="15"/>
          </p:nvPr>
        </p:nvSpPr>
        <p:spPr>
          <a:xfrm>
            <a:off x="719138" y="2168525"/>
            <a:ext cx="5181600" cy="431165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0612885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D8B94D5-4E54-D541-9BF4-8857EC431461}"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20725" y="2168525"/>
            <a:ext cx="3603625" cy="430212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p:txBody>
      </p:sp>
      <p:sp>
        <p:nvSpPr>
          <p:cNvPr id="10" name="Content Placeholder 9"/>
          <p:cNvSpPr>
            <a:spLocks noGrp="1"/>
          </p:cNvSpPr>
          <p:nvPr>
            <p:ph sz="quarter" idx="16"/>
          </p:nvPr>
        </p:nvSpPr>
        <p:spPr>
          <a:xfrm>
            <a:off x="4819650" y="2168525"/>
            <a:ext cx="3605213" cy="4302125"/>
          </a:xfrm>
          <a:prstGeom prst="round2SameRect">
            <a:avLst>
              <a:gd name="adj1" fmla="val 7860"/>
              <a:gd name="adj2" fmla="val 0"/>
            </a:avLst>
          </a:prstGeom>
        </p:spPr>
        <p:txBody>
          <a:bodyPr/>
          <a:lstStyle/>
          <a:p>
            <a:pPr lvl="0"/>
            <a:r>
              <a:rPr lang="it-IT"/>
              <a:t>Modifica gli stili del testo dello schema</a:t>
            </a:r>
          </a:p>
        </p:txBody>
      </p:sp>
    </p:spTree>
    <p:extLst>
      <p:ext uri="{BB962C8B-B14F-4D97-AF65-F5344CB8AC3E}">
        <p14:creationId xmlns:p14="http://schemas.microsoft.com/office/powerpoint/2010/main" val="3522794092"/>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preserve="1" userDrawn="1">
  <p:cSld name="10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4819651" y="2160587"/>
            <a:ext cx="3605212" cy="4310064"/>
          </a:xfrm>
          <a:prstGeom prst="round2SameRect">
            <a:avLst>
              <a:gd name="adj1" fmla="val 5389"/>
              <a:gd name="adj2" fmla="val 0"/>
            </a:avLst>
          </a:prstGeom>
        </p:spPr>
        <p:txBody>
          <a:bodyPr/>
          <a:lstStyle/>
          <a:p>
            <a:pPr lvl="0"/>
            <a:r>
              <a:rPr lang="en-US" noProof="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D8B94D5-4E54-D541-9BF4-8857EC431461}" type="datetime3">
              <a:rPr lang="en-GB" smtClean="0">
                <a:solidFill>
                  <a:srgbClr val="00539B"/>
                </a:solidFill>
              </a:rPr>
              <a:pPr/>
              <a:t>14 February, 2021</a:t>
            </a:fld>
            <a:endParaRPr lang="en-GB" dirty="0">
              <a:solidFill>
                <a:srgbClr val="00539B"/>
              </a:solidFill>
            </a:endParaRPr>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
        <p:nvSpPr>
          <p:cNvPr id="4" name="Text Placeholder 3"/>
          <p:cNvSpPr>
            <a:spLocks noGrp="1"/>
          </p:cNvSpPr>
          <p:nvPr>
            <p:ph type="body" sz="quarter" idx="15"/>
          </p:nvPr>
        </p:nvSpPr>
        <p:spPr>
          <a:xfrm>
            <a:off x="720725" y="2160588"/>
            <a:ext cx="3603625" cy="366712"/>
          </a:xfrm>
        </p:spPr>
        <p:txBody>
          <a:bodyPr>
            <a:normAutofit/>
          </a:bodyPr>
          <a:lstStyle>
            <a:lvl1pPr>
              <a:defRPr sz="1800">
                <a:latin typeface="Franklin Gothic Medium" panose="020B0603020102020204" pitchFamily="34" charset="0"/>
              </a:defRPr>
            </a:lvl1pPr>
          </a:lstStyle>
          <a:p>
            <a:pPr lvl="0"/>
            <a:r>
              <a:rPr lang="en-US"/>
              <a:t>Click to edit Master text styles</a:t>
            </a:r>
          </a:p>
        </p:txBody>
      </p:sp>
      <p:sp>
        <p:nvSpPr>
          <p:cNvPr id="6" name="Text Placeholder 5"/>
          <p:cNvSpPr>
            <a:spLocks noGrp="1"/>
          </p:cNvSpPr>
          <p:nvPr>
            <p:ph type="body" sz="quarter" idx="16"/>
          </p:nvPr>
        </p:nvSpPr>
        <p:spPr>
          <a:xfrm>
            <a:off x="719138" y="2886075"/>
            <a:ext cx="3605212" cy="3584575"/>
          </a:xfrm>
        </p:spPr>
        <p:txBody>
          <a:bodyPr>
            <a:normAutofit/>
          </a:bodyPr>
          <a:lstStyle>
            <a:lvl1pPr>
              <a:defRPr sz="1800"/>
            </a:lvl1pPr>
            <a:lvl2pPr>
              <a:defRPr sz="1800"/>
            </a:lvl2pPr>
            <a:lvl3pPr>
              <a:defRPr sz="1800"/>
            </a:lvl3pPr>
            <a:lvl4pPr>
              <a:defRPr sz="1800"/>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679405019"/>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preserve="1" userDrawn="1">
  <p:cSld name="Image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dirty="0"/>
          </a:p>
        </p:txBody>
      </p:sp>
      <p:sp>
        <p:nvSpPr>
          <p:cNvPr id="7" name="Text Placeholder 6"/>
          <p:cNvSpPr>
            <a:spLocks noGrp="1"/>
          </p:cNvSpPr>
          <p:nvPr>
            <p:ph type="body" sz="quarter" idx="13"/>
          </p:nvPr>
        </p:nvSpPr>
        <p:spPr>
          <a:xfrm>
            <a:off x="5068887" y="2160587"/>
            <a:ext cx="3570681" cy="377941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7549" y="2160587"/>
            <a:ext cx="3863975" cy="4310063"/>
          </a:xfrm>
          <a:prstGeom prst="round2SameRect">
            <a:avLst>
              <a:gd name="adj1" fmla="val 1674"/>
              <a:gd name="adj2" fmla="val 0"/>
            </a:avLst>
          </a:prstGeom>
        </p:spPr>
        <p:txBody>
          <a:bodyPr/>
          <a:lstStyle/>
          <a:p>
            <a:pPr lvl="0"/>
            <a:r>
              <a:rPr lang="en-US" noProof="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A67E7FA-D7F1-764C-B0E1-8E31A2AA8DD1}" type="datetime3">
              <a:rPr lang="en-GB" smtClean="0">
                <a:solidFill>
                  <a:srgbClr val="00539B"/>
                </a:solidFill>
              </a:rPr>
              <a:pPr/>
              <a:t>14 February, 2021</a:t>
            </a:fld>
            <a:endParaRPr lang="en-GB" dirty="0">
              <a:solidFill>
                <a:srgbClr val="00539B"/>
              </a:solidFill>
            </a:endParaRPr>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1604960696"/>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preserve="1" userDrawn="1">
  <p:cSld name="1_Image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dirty="0"/>
          </a:p>
        </p:txBody>
      </p:sp>
      <p:sp>
        <p:nvSpPr>
          <p:cNvPr id="7" name="Text Placeholder 6"/>
          <p:cNvSpPr>
            <a:spLocks noGrp="1"/>
          </p:cNvSpPr>
          <p:nvPr>
            <p:ph type="body" sz="quarter" idx="13"/>
          </p:nvPr>
        </p:nvSpPr>
        <p:spPr>
          <a:xfrm>
            <a:off x="5068887" y="2879725"/>
            <a:ext cx="3570681" cy="3060274"/>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7549" y="2160587"/>
            <a:ext cx="3960812" cy="4310063"/>
          </a:xfrm>
          <a:prstGeom prst="round2SameRect">
            <a:avLst>
              <a:gd name="adj1" fmla="val 6315"/>
              <a:gd name="adj2" fmla="val 0"/>
            </a:avLst>
          </a:prstGeom>
        </p:spPr>
        <p:txBody>
          <a:bodyPr/>
          <a:lstStyle/>
          <a:p>
            <a:pPr lvl="0"/>
            <a:r>
              <a:rPr lang="en-US" noProof="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A67E7FA-D7F1-764C-B0E1-8E31A2AA8DD1}" type="datetime3">
              <a:rPr lang="en-GB" smtClean="0">
                <a:solidFill>
                  <a:srgbClr val="00539B"/>
                </a:solidFill>
              </a:rPr>
              <a:pPr/>
              <a:t>14 February, 2021</a:t>
            </a:fld>
            <a:endParaRPr lang="en-GB" dirty="0">
              <a:solidFill>
                <a:srgbClr val="00539B"/>
              </a:solidFill>
            </a:endParaRPr>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
        <p:nvSpPr>
          <p:cNvPr id="102" name="Text Placeholder 6" descr="First level - paragraph text&#10;Second level - bullet 1&#10;Third level - bullet 2&#10;&#10;No more than 100 words per slide" title="Main text copy"/>
          <p:cNvSpPr>
            <a:spLocks noGrp="1"/>
          </p:cNvSpPr>
          <p:nvPr>
            <p:ph type="body" sz="quarter" idx="15"/>
          </p:nvPr>
        </p:nvSpPr>
        <p:spPr>
          <a:xfrm>
            <a:off x="5068887" y="2160588"/>
            <a:ext cx="3570681" cy="36036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p:txBody>
      </p:sp>
    </p:spTree>
    <p:extLst>
      <p:ext uri="{BB962C8B-B14F-4D97-AF65-F5344CB8AC3E}">
        <p14:creationId xmlns:p14="http://schemas.microsoft.com/office/powerpoint/2010/main" val="3059893263"/>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preserve="1" userDrawn="1">
  <p:cSld name="8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3600451"/>
            <a:ext cx="7932054" cy="2870200"/>
          </a:xfrm>
          <a:prstGeom prst="round2SameRect">
            <a:avLst>
              <a:gd name="adj1" fmla="val 1788"/>
              <a:gd name="adj2" fmla="val 0"/>
            </a:avLst>
          </a:prstGeom>
        </p:spPr>
        <p:txBody>
          <a:bodyPr/>
          <a:lstStyle/>
          <a:p>
            <a:pPr lvl="0"/>
            <a:r>
              <a:rPr lang="en-US" noProof="0"/>
              <a:t>Click icon to add picture</a:t>
            </a:r>
            <a:endParaRPr lang="en-GB" noProof="0" dirty="0"/>
          </a:p>
        </p:txBody>
      </p:sp>
      <p:sp>
        <p:nvSpPr>
          <p:cNvPr id="98"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7918844" cy="107950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360000" marR="0" indent="0" algn="l" defTabSz="914400" rtl="0" eaLnBrk="0" fontAlgn="base" latinLnBrk="0" hangingPunct="0">
              <a:lnSpc>
                <a:spcPct val="100000"/>
              </a:lnSpc>
              <a:spcBef>
                <a:spcPts val="0"/>
              </a:spcBef>
              <a:spcAft>
                <a:spcPts val="600"/>
              </a:spcAft>
              <a:buClrTx/>
              <a:buSzTx/>
              <a:buFont typeface="Arial"/>
              <a:buNone/>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8A08D2F-58AB-0E44-B578-C5D8D2B4BF3B}" type="datetime3">
              <a:rPr lang="en-GB" smtClean="0">
                <a:solidFill>
                  <a:srgbClr val="00539B"/>
                </a:solidFill>
              </a:rPr>
              <a:pPr/>
              <a:t>14 February, 2021</a:t>
            </a:fld>
            <a:endParaRPr lang="en-GB" dirty="0">
              <a:solidFill>
                <a:srgbClr val="00539B"/>
              </a:solidFill>
            </a:endParaRPr>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1034556597"/>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preserve="1" userDrawn="1">
  <p:cSld name="11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5" y="3600451"/>
            <a:ext cx="3612072" cy="2870200"/>
          </a:xfrm>
          <a:prstGeom prst="round2SameRect">
            <a:avLst>
              <a:gd name="adj1" fmla="val 1788"/>
              <a:gd name="adj2" fmla="val 0"/>
            </a:avLst>
          </a:prstGeom>
        </p:spPr>
        <p:txBody>
          <a:bodyPr/>
          <a:lstStyle/>
          <a:p>
            <a:pPr lvl="0"/>
            <a:r>
              <a:rPr lang="en-US" noProof="0"/>
              <a:t>Click icon to add picture</a:t>
            </a:r>
            <a:endParaRPr lang="en-GB" noProof="0" dirty="0"/>
          </a:p>
        </p:txBody>
      </p:sp>
      <p:sp>
        <p:nvSpPr>
          <p:cNvPr id="98"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7558843" cy="107950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360000" marR="0" indent="0" algn="l" defTabSz="914400" rtl="0" eaLnBrk="0" fontAlgn="base" latinLnBrk="0" hangingPunct="0">
              <a:lnSpc>
                <a:spcPct val="100000"/>
              </a:lnSpc>
              <a:spcBef>
                <a:spcPts val="0"/>
              </a:spcBef>
              <a:spcAft>
                <a:spcPts val="600"/>
              </a:spcAft>
              <a:buClrTx/>
              <a:buSzTx/>
              <a:buFont typeface="Arial"/>
              <a:buNone/>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8A08D2F-58AB-0E44-B578-C5D8D2B4BF3B}" type="datetime3">
              <a:rPr lang="en-GB" smtClean="0">
                <a:solidFill>
                  <a:srgbClr val="00539B"/>
                </a:solidFill>
              </a:rPr>
              <a:pPr/>
              <a:t>14 February, 2021</a:t>
            </a:fld>
            <a:endParaRPr lang="en-GB" dirty="0">
              <a:solidFill>
                <a:srgbClr val="00539B"/>
              </a:solidFill>
            </a:endParaRPr>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4678361" y="3600450"/>
            <a:ext cx="3601206" cy="2870200"/>
          </a:xfrm>
          <a:prstGeom prst="round2SameRect">
            <a:avLst>
              <a:gd name="adj1" fmla="val 1788"/>
              <a:gd name="adj2" fmla="val 0"/>
            </a:avLst>
          </a:prstGeom>
        </p:spPr>
        <p:txBody>
          <a:bodyPr/>
          <a:lstStyle/>
          <a:p>
            <a:pPr lvl="0"/>
            <a:r>
              <a:rPr lang="en-US" noProof="0"/>
              <a:t>Click icon to add picture</a:t>
            </a:r>
            <a:endParaRPr lang="en-GB" noProof="0" dirty="0"/>
          </a:p>
        </p:txBody>
      </p:sp>
    </p:spTree>
    <p:extLst>
      <p:ext uri="{BB962C8B-B14F-4D97-AF65-F5344CB8AC3E}">
        <p14:creationId xmlns:p14="http://schemas.microsoft.com/office/powerpoint/2010/main" val="1695213218"/>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preserve="1" userDrawn="1">
  <p:cSld name="3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251777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3598861" y="2160587"/>
            <a:ext cx="2159000" cy="3779411"/>
          </a:xfrm>
          <a:prstGeom prst="roundRect">
            <a:avLst>
              <a:gd name="adj" fmla="val 5286"/>
            </a:avLst>
          </a:prstGeom>
        </p:spPr>
        <p:txBody>
          <a:bodyPr/>
          <a:lstStyle/>
          <a:p>
            <a:pPr lvl="0"/>
            <a:r>
              <a:rPr lang="en-US" noProof="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118223" y="2180103"/>
            <a:ext cx="2159000" cy="3779411"/>
          </a:xfrm>
          <a:prstGeom prst="roundRect">
            <a:avLst>
              <a:gd name="adj" fmla="val 5286"/>
            </a:avLst>
          </a:prstGeom>
        </p:spPr>
        <p:txBody>
          <a:bodyPr/>
          <a:lstStyle/>
          <a:p>
            <a:pPr lvl="0"/>
            <a:r>
              <a:rPr lang="en-US" noProof="0"/>
              <a:t>Click icon to add picture</a:t>
            </a:r>
            <a:endParaRPr lang="en-GB" noProof="0" dirty="0"/>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EDCE6523-1D77-094B-8E5B-28D72BCF4B9A}" type="datetime3">
              <a:rPr lang="en-GB" smtClean="0">
                <a:solidFill>
                  <a:srgbClr val="00539B"/>
                </a:solidFill>
              </a:rPr>
              <a:pPr/>
              <a:t>14 February, 2021</a:t>
            </a:fld>
            <a:endParaRPr lang="en-GB" dirty="0">
              <a:solidFill>
                <a:srgbClr val="00539B"/>
              </a:solidFill>
            </a:endParaRPr>
          </a:p>
        </p:txBody>
      </p:sp>
      <p:sp>
        <p:nvSpPr>
          <p:cNvPr id="104"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2790953484"/>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preserve="1" userDrawn="1">
  <p:cSld name="7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251777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3598860" y="2160588"/>
            <a:ext cx="5043235" cy="1800226"/>
          </a:xfrm>
          <a:prstGeom prst="roundRect">
            <a:avLst>
              <a:gd name="adj" fmla="val 5286"/>
            </a:avLst>
          </a:prstGeom>
        </p:spPr>
        <p:txBody>
          <a:bodyPr/>
          <a:lstStyle/>
          <a:p>
            <a:pPr lvl="0"/>
            <a:r>
              <a:rPr lang="en-US" noProof="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3598860" y="4319588"/>
            <a:ext cx="5040708" cy="1639926"/>
          </a:xfrm>
          <a:prstGeom prst="roundRect">
            <a:avLst>
              <a:gd name="adj" fmla="val 5286"/>
            </a:avLst>
          </a:prstGeom>
        </p:spPr>
        <p:txBody>
          <a:bodyPr/>
          <a:lstStyle/>
          <a:p>
            <a:pPr lvl="0"/>
            <a:r>
              <a:rPr lang="en-US" noProof="0"/>
              <a:t>Click icon to add picture</a:t>
            </a:r>
            <a:endParaRPr lang="en-GB" noProof="0" dirty="0"/>
          </a:p>
        </p:txBody>
      </p:sp>
      <p:sp>
        <p:nvSpPr>
          <p:cNvPr id="101"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DDB9F3E3-D95D-7744-B1A9-3A5E9661014B}" type="datetime3">
              <a:rPr lang="en-GB" smtClean="0">
                <a:solidFill>
                  <a:srgbClr val="00539B"/>
                </a:solidFill>
              </a:rPr>
              <a:pPr/>
              <a:t>14 February, 2021</a:t>
            </a:fld>
            <a:endParaRPr lang="en-GB" dirty="0">
              <a:solidFill>
                <a:srgbClr val="00539B"/>
              </a:solidFill>
            </a:endParaRPr>
          </a:p>
        </p:txBody>
      </p:sp>
      <p:sp>
        <p:nvSpPr>
          <p:cNvPr id="102"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256878802"/>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preserve="1" userDrawn="1">
  <p:cSld name="2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395763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5038723" y="2160587"/>
            <a:ext cx="1800000" cy="1800226"/>
          </a:xfrm>
          <a:prstGeom prst="roundRect">
            <a:avLst>
              <a:gd name="adj" fmla="val 1665"/>
            </a:avLst>
          </a:prstGeom>
        </p:spPr>
        <p:txBody>
          <a:bodyPr/>
          <a:lstStyle/>
          <a:p>
            <a:pPr lvl="0"/>
            <a:r>
              <a:rPr lang="en-US" noProof="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020035" y="2160588"/>
            <a:ext cx="1619275" cy="1089346"/>
          </a:xfrm>
          <a:prstGeom prst="roundRect">
            <a:avLst>
              <a:gd name="adj" fmla="val 5742"/>
            </a:avLst>
          </a:prstGeom>
        </p:spPr>
        <p:txBody>
          <a:bodyPr/>
          <a:lstStyle/>
          <a:p>
            <a:pPr lvl="0"/>
            <a:r>
              <a:rPr lang="en-US" noProof="0"/>
              <a:t>Click icon to add picture</a:t>
            </a:r>
            <a:endParaRPr lang="en-GB" noProof="0"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5038724" y="4140313"/>
            <a:ext cx="1440000" cy="1800000"/>
          </a:xfrm>
          <a:prstGeom prst="roundRect">
            <a:avLst>
              <a:gd name="adj" fmla="val 4466"/>
            </a:avLst>
          </a:prstGeom>
        </p:spPr>
        <p:txBody>
          <a:bodyPr/>
          <a:lstStyle/>
          <a:p>
            <a:pPr lvl="0"/>
            <a:r>
              <a:rPr lang="en-US" noProof="0"/>
              <a:t>Click icon to add picture</a:t>
            </a:r>
            <a:endParaRPr lang="en-GB" noProof="0" dirty="0"/>
          </a:p>
        </p:txBody>
      </p:sp>
      <p:sp>
        <p:nvSpPr>
          <p:cNvPr id="10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310" y="3419950"/>
            <a:ext cx="1440000" cy="1260000"/>
          </a:xfrm>
          <a:prstGeom prst="roundRect">
            <a:avLst>
              <a:gd name="adj" fmla="val 5336"/>
            </a:avLst>
          </a:prstGeom>
        </p:spPr>
        <p:txBody>
          <a:bodyPr/>
          <a:lstStyle/>
          <a:p>
            <a:pPr lvl="0"/>
            <a:r>
              <a:rPr lang="en-US" noProof="0"/>
              <a:t>Click icon to add picture</a:t>
            </a:r>
            <a:endParaRPr lang="en-GB" noProof="0" dirty="0"/>
          </a:p>
        </p:txBody>
      </p:sp>
      <p:sp>
        <p:nvSpPr>
          <p:cNvPr id="10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663765" y="4863353"/>
            <a:ext cx="1975545" cy="1068054"/>
          </a:xfrm>
          <a:prstGeom prst="roundRect">
            <a:avLst>
              <a:gd name="adj" fmla="val 5591"/>
            </a:avLst>
          </a:prstGeom>
        </p:spPr>
        <p:txBody>
          <a:bodyPr/>
          <a:lstStyle/>
          <a:p>
            <a:pPr lvl="0"/>
            <a:r>
              <a:rPr lang="en-US" noProof="0"/>
              <a:t>Click icon to add picture</a:t>
            </a:r>
            <a:endParaRPr lang="en-GB" noProof="0" dirty="0"/>
          </a:p>
        </p:txBody>
      </p:sp>
      <p:sp>
        <p:nvSpPr>
          <p:cNvPr id="103"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D9A64614-7B90-2844-BF62-27C15202A4B6}" type="datetime3">
              <a:rPr lang="en-GB" smtClean="0">
                <a:solidFill>
                  <a:srgbClr val="00539B"/>
                </a:solidFill>
              </a:rPr>
              <a:pPr/>
              <a:t>14 February, 2021</a:t>
            </a:fld>
            <a:endParaRPr lang="en-GB" dirty="0">
              <a:solidFill>
                <a:srgbClr val="00539B"/>
              </a:solidFill>
            </a:endParaRPr>
          </a:p>
        </p:txBody>
      </p:sp>
      <p:sp>
        <p:nvSpPr>
          <p:cNvPr id="10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3000760273"/>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preserve="1" userDrawn="1">
  <p:cSld name="4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5" y="2160587"/>
            <a:ext cx="2881087" cy="1800226"/>
          </a:xfrm>
          <a:prstGeom prst="roundRect">
            <a:avLst>
              <a:gd name="adj" fmla="val 5400"/>
            </a:avLst>
          </a:prstGeom>
        </p:spPr>
        <p:txBody>
          <a:bodyPr/>
          <a:lstStyle/>
          <a:p>
            <a:pPr lvl="0"/>
            <a:r>
              <a:rPr lang="en-US" noProof="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3956773" y="2160587"/>
            <a:ext cx="2521812" cy="1808483"/>
          </a:xfrm>
          <a:prstGeom prst="roundRect">
            <a:avLst>
              <a:gd name="adj" fmla="val 4197"/>
            </a:avLst>
          </a:prstGeom>
        </p:spPr>
        <p:txBody>
          <a:bodyPr/>
          <a:lstStyle/>
          <a:p>
            <a:pPr lvl="0"/>
            <a:r>
              <a:rPr lang="en-US" noProof="0"/>
              <a:t>Click icon to add picture</a:t>
            </a:r>
            <a:endParaRPr lang="en-GB" noProof="0"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878136" y="4319588"/>
            <a:ext cx="3600588" cy="1800411"/>
          </a:xfrm>
          <a:prstGeom prst="roundRect">
            <a:avLst>
              <a:gd name="adj" fmla="val 4986"/>
            </a:avLst>
          </a:prstGeom>
        </p:spPr>
        <p:txBody>
          <a:bodyPr/>
          <a:lstStyle/>
          <a:p>
            <a:pPr lvl="0"/>
            <a:r>
              <a:rPr lang="en-US" noProof="0"/>
              <a:t>Click icon to add picture</a:t>
            </a:r>
            <a:endParaRPr lang="en-GB" noProof="0" dirty="0"/>
          </a:p>
        </p:txBody>
      </p:sp>
      <p:sp>
        <p:nvSpPr>
          <p:cNvPr id="10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20725" y="4319588"/>
            <a:ext cx="1797048" cy="1800412"/>
          </a:xfrm>
          <a:prstGeom prst="roundRect">
            <a:avLst>
              <a:gd name="adj" fmla="val 6218"/>
            </a:avLst>
          </a:prstGeom>
        </p:spPr>
        <p:txBody>
          <a:bodyPr/>
          <a:lstStyle/>
          <a:p>
            <a:pPr lvl="0"/>
            <a:r>
              <a:rPr lang="en-US" noProof="0"/>
              <a:t>Click icon to add picture</a:t>
            </a:r>
            <a:endParaRPr lang="en-GB" noProof="0" dirty="0"/>
          </a:p>
        </p:txBody>
      </p:sp>
      <p:sp>
        <p:nvSpPr>
          <p:cNvPr id="10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838948" y="2160588"/>
            <a:ext cx="1800620" cy="3959411"/>
          </a:xfrm>
          <a:prstGeom prst="roundRect">
            <a:avLst>
              <a:gd name="adj" fmla="val 3743"/>
            </a:avLst>
          </a:prstGeom>
        </p:spPr>
        <p:txBody>
          <a:bodyPr/>
          <a:lstStyle/>
          <a:p>
            <a:pPr lvl="0"/>
            <a:r>
              <a:rPr lang="en-US" noProof="0"/>
              <a:t>Click icon to add picture</a:t>
            </a:r>
            <a:endParaRPr lang="en-GB" noProof="0" dirty="0"/>
          </a:p>
        </p:txBody>
      </p:sp>
      <p:sp>
        <p:nvSpPr>
          <p:cNvPr id="103"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D9326FB-DCCB-FC47-93A9-9DEA7DB23AC9}" type="datetime3">
              <a:rPr lang="en-GB" smtClean="0">
                <a:solidFill>
                  <a:srgbClr val="00539B"/>
                </a:solidFill>
              </a:rPr>
              <a:pPr/>
              <a:t>14 February, 2021</a:t>
            </a:fld>
            <a:endParaRPr lang="en-GB" dirty="0">
              <a:solidFill>
                <a:srgbClr val="00539B"/>
              </a:solidFill>
            </a:endParaRPr>
          </a:p>
        </p:txBody>
      </p:sp>
      <p:sp>
        <p:nvSpPr>
          <p:cNvPr id="10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3189300957"/>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preserve="1" userDrawn="1">
  <p:cSld name="6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8634" y="2159588"/>
            <a:ext cx="1800000" cy="1800000"/>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7773" y="4319588"/>
            <a:ext cx="1800000" cy="1800000"/>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0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879724" y="2159588"/>
            <a:ext cx="1800000" cy="1800000"/>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0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2878135" y="4319588"/>
            <a:ext cx="1800000" cy="1800000"/>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5036738" y="2159588"/>
            <a:ext cx="1800000" cy="1800000"/>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5038723" y="4319588"/>
            <a:ext cx="1800000" cy="1800000"/>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04E479E0-1E06-DE4C-83BA-C65FC6EB3C8D}" type="datetime3">
              <a:rPr lang="en-GB" smtClean="0">
                <a:solidFill>
                  <a:srgbClr val="00539B"/>
                </a:solidFill>
              </a:rPr>
              <a:pPr/>
              <a:t>14 February, 2021</a:t>
            </a:fld>
            <a:endParaRPr lang="en-GB" dirty="0">
              <a:solidFill>
                <a:srgbClr val="00539B"/>
              </a:solidFill>
            </a:endParaRPr>
          </a:p>
        </p:txBody>
      </p:sp>
      <p:sp>
        <p:nvSpPr>
          <p:cNvPr id="104"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38567911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3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6262688" y="2160587"/>
            <a:ext cx="2162175" cy="3963988"/>
          </a:xfrm>
          <a:prstGeom prst="roundRect">
            <a:avLst>
              <a:gd name="adj" fmla="val 10702"/>
            </a:avLst>
          </a:prstGeom>
        </p:spPr>
        <p:txBody>
          <a:bodyPr/>
          <a:lstStyle/>
          <a:p>
            <a:pPr lvl="0"/>
            <a:r>
              <a:rPr lang="it-IT" noProof="0"/>
              <a:t>Fare clic sull'icona per inserire un'immagine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D8B94D5-4E54-D541-9BF4-8857EC431461}"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19138" y="2168525"/>
            <a:ext cx="5181600" cy="431165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p:txBody>
      </p:sp>
    </p:spTree>
    <p:extLst>
      <p:ext uri="{BB962C8B-B14F-4D97-AF65-F5344CB8AC3E}">
        <p14:creationId xmlns:p14="http://schemas.microsoft.com/office/powerpoint/2010/main" val="3849936513"/>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preserve="1" userDrawn="1">
  <p:cSld name="5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4" y="2160587"/>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8635" y="3600449"/>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0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158498" y="2160588"/>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0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2146857" y="3600450"/>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07"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8635" y="5040499"/>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0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146857" y="5040313"/>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3600950" y="2160588"/>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3598861" y="3600450"/>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1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2"/>
          </p:nvPr>
        </p:nvSpPr>
        <p:spPr>
          <a:xfrm>
            <a:off x="5038724" y="2160589"/>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1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3"/>
          </p:nvPr>
        </p:nvSpPr>
        <p:spPr>
          <a:xfrm>
            <a:off x="5027083" y="3600451"/>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1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4"/>
          </p:nvPr>
        </p:nvSpPr>
        <p:spPr>
          <a:xfrm>
            <a:off x="3598861" y="5040500"/>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1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5"/>
          </p:nvPr>
        </p:nvSpPr>
        <p:spPr>
          <a:xfrm>
            <a:off x="5027083" y="5040314"/>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1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6"/>
          </p:nvPr>
        </p:nvSpPr>
        <p:spPr>
          <a:xfrm>
            <a:off x="6482262" y="2160586"/>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17"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7"/>
          </p:nvPr>
        </p:nvSpPr>
        <p:spPr>
          <a:xfrm>
            <a:off x="6480173" y="3600448"/>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2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30"/>
          </p:nvPr>
        </p:nvSpPr>
        <p:spPr>
          <a:xfrm>
            <a:off x="6480173" y="5040498"/>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2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2B7358CC-5F0F-DE45-B162-F1F79492E334}" type="datetime3">
              <a:rPr lang="en-GB" smtClean="0">
                <a:solidFill>
                  <a:srgbClr val="00539B"/>
                </a:solidFill>
              </a:rPr>
              <a:pPr/>
              <a:t>14 February, 2021</a:t>
            </a:fld>
            <a:endParaRPr lang="en-GB" dirty="0">
              <a:solidFill>
                <a:srgbClr val="00539B"/>
              </a:solidFill>
            </a:endParaRPr>
          </a:p>
        </p:txBody>
      </p:sp>
      <p:sp>
        <p:nvSpPr>
          <p:cNvPr id="12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2513256246"/>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preserve="1" userDrawn="1">
  <p:cSld name="9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4" y="2160587"/>
            <a:ext cx="2517774"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8634" y="3600449"/>
            <a:ext cx="2520531" cy="2519366"/>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3600949" y="2160588"/>
            <a:ext cx="2520527" cy="2519362"/>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1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4"/>
          </p:nvPr>
        </p:nvSpPr>
        <p:spPr>
          <a:xfrm>
            <a:off x="3598860" y="5040500"/>
            <a:ext cx="2519363"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1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6"/>
          </p:nvPr>
        </p:nvSpPr>
        <p:spPr>
          <a:xfrm>
            <a:off x="6482262" y="2160586"/>
            <a:ext cx="2157306" cy="3959415"/>
          </a:xfrm>
          <a:prstGeom prst="roundRect">
            <a:avLst>
              <a:gd name="adj" fmla="val 5400"/>
            </a:avLst>
          </a:prstGeom>
        </p:spPr>
        <p:txBody>
          <a:bodyPr>
            <a:normAutofit/>
          </a:bodyPr>
          <a:lstStyle>
            <a:lvl1pPr>
              <a:defRPr sz="1200"/>
            </a:lvl1pPr>
          </a:lstStyle>
          <a:p>
            <a:pPr lvl="0"/>
            <a:r>
              <a:rPr lang="en-US" noProof="0"/>
              <a:t>Click icon to add picture</a:t>
            </a:r>
            <a:endParaRPr lang="en-GB" noProof="0" dirty="0"/>
          </a:p>
        </p:txBody>
      </p:sp>
      <p:sp>
        <p:nvSpPr>
          <p:cNvPr id="12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2B7358CC-5F0F-DE45-B162-F1F79492E334}" type="datetime3">
              <a:rPr lang="en-GB" smtClean="0">
                <a:solidFill>
                  <a:srgbClr val="00539B"/>
                </a:solidFill>
              </a:rPr>
              <a:pPr/>
              <a:t>14 February, 2021</a:t>
            </a:fld>
            <a:endParaRPr lang="en-GB" dirty="0">
              <a:solidFill>
                <a:srgbClr val="00539B"/>
              </a:solidFill>
            </a:endParaRPr>
          </a:p>
        </p:txBody>
      </p:sp>
      <p:sp>
        <p:nvSpPr>
          <p:cNvPr id="12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1338520645"/>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preserve="1" userDrawn="1">
  <p:cSld name="1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dirty="0"/>
          </a:p>
        </p:txBody>
      </p:sp>
      <p:sp>
        <p:nvSpPr>
          <p:cNvPr id="16" name="Text Placeholder 6" descr="First level - paragraph text&#10;Second level - bullet 1&#10;Third level - bullet 2&#10;&#10;No more than 100 words per slide" title="Main text copy"/>
          <p:cNvSpPr>
            <a:spLocks noGrp="1"/>
          </p:cNvSpPr>
          <p:nvPr>
            <p:ph type="body" sz="quarter" idx="13"/>
          </p:nvPr>
        </p:nvSpPr>
        <p:spPr>
          <a:xfrm>
            <a:off x="2517773" y="2160588"/>
            <a:ext cx="5761796" cy="3239412"/>
          </a:xfrm>
        </p:spPr>
        <p:txBody>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AC23DB2-FB1A-4E43-8F6F-8E1E5CEC6EBA}" type="datetime3">
              <a:rPr lang="en-GB" smtClean="0">
                <a:solidFill>
                  <a:srgbClr val="00539B"/>
                </a:solidFill>
              </a:rPr>
              <a:pPr/>
              <a:t>14 February, 2021</a:t>
            </a:fld>
            <a:endParaRPr lang="en-GB" dirty="0">
              <a:solidFill>
                <a:srgbClr val="00539B"/>
              </a:solidFill>
            </a:endParaRPr>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9135" y="2160586"/>
            <a:ext cx="1439864" cy="3779411"/>
          </a:xfrm>
          <a:prstGeom prst="roundRect">
            <a:avLst>
              <a:gd name="adj" fmla="val 10455"/>
            </a:avLst>
          </a:prstGeom>
        </p:spPr>
        <p:txBody>
          <a:bodyPr>
            <a:normAutofit/>
          </a:bodyPr>
          <a:lstStyle>
            <a:lvl1pPr>
              <a:defRPr sz="1200"/>
            </a:lvl1pPr>
          </a:lstStyle>
          <a:p>
            <a:pPr lvl="0"/>
            <a:r>
              <a:rPr lang="en-US" noProof="0"/>
              <a:t>Click icon to add picture</a:t>
            </a:r>
            <a:endParaRPr lang="en-GB" noProof="0" dirty="0"/>
          </a:p>
        </p:txBody>
      </p:sp>
      <p:sp>
        <p:nvSpPr>
          <p:cNvPr id="60" name="Text Placeholder 6" descr="First level - paragraph text&#10;Second level - bullet 1&#10;Third level - bullet 2&#10;&#10;No more than 100 words per slide" title="Main text copy"/>
          <p:cNvSpPr>
            <a:spLocks noGrp="1"/>
          </p:cNvSpPr>
          <p:nvPr>
            <p:ph type="body" sz="quarter" idx="15"/>
          </p:nvPr>
        </p:nvSpPr>
        <p:spPr>
          <a:xfrm>
            <a:off x="2517772" y="5399999"/>
            <a:ext cx="5761796" cy="530821"/>
          </a:xfrm>
        </p:spPr>
        <p:txBody>
          <a:bodyPr anchor="b">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1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1142325712"/>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preserve="1" userDrawn="1">
  <p:cSld name="2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dirty="0"/>
          </a:p>
        </p:txBody>
      </p:sp>
      <p:sp>
        <p:nvSpPr>
          <p:cNvPr id="16" name="Text Placeholder 6" descr="First level - paragraph text&#10;Second level - bullet 1&#10;Third level - bullet 2&#10;&#10;No more than 100 words per slide" title="Main text copy"/>
          <p:cNvSpPr>
            <a:spLocks noGrp="1"/>
          </p:cNvSpPr>
          <p:nvPr>
            <p:ph type="body" sz="quarter" idx="13"/>
          </p:nvPr>
        </p:nvSpPr>
        <p:spPr>
          <a:xfrm>
            <a:off x="719135" y="2160588"/>
            <a:ext cx="6119814" cy="3239412"/>
          </a:xfrm>
        </p:spPr>
        <p:txBody>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AC23DB2-FB1A-4E43-8F6F-8E1E5CEC6EBA}" type="datetime3">
              <a:rPr lang="en-GB" smtClean="0">
                <a:solidFill>
                  <a:srgbClr val="00539B"/>
                </a:solidFill>
              </a:rPr>
              <a:pPr/>
              <a:t>14 February, 2021</a:t>
            </a:fld>
            <a:endParaRPr lang="en-GB" dirty="0">
              <a:solidFill>
                <a:srgbClr val="00539B"/>
              </a:solidFill>
            </a:endParaRPr>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0104" y="2160588"/>
            <a:ext cx="1439864" cy="3779411"/>
          </a:xfrm>
          <a:prstGeom prst="roundRect">
            <a:avLst>
              <a:gd name="adj" fmla="val 10455"/>
            </a:avLst>
          </a:prstGeom>
        </p:spPr>
        <p:txBody>
          <a:bodyPr>
            <a:normAutofit/>
          </a:bodyPr>
          <a:lstStyle>
            <a:lvl1pPr>
              <a:defRPr sz="1200"/>
            </a:lvl1pPr>
          </a:lstStyle>
          <a:p>
            <a:pPr lvl="0"/>
            <a:r>
              <a:rPr lang="en-US" noProof="0"/>
              <a:t>Click icon to add picture</a:t>
            </a:r>
            <a:endParaRPr lang="en-GB" noProof="0" dirty="0"/>
          </a:p>
        </p:txBody>
      </p:sp>
      <p:sp>
        <p:nvSpPr>
          <p:cNvPr id="60" name="Text Placeholder 6" descr="First level - paragraph text&#10;Second level - bullet 1&#10;Third level - bullet 2&#10;&#10;No more than 100 words per slide" title="Main text copy"/>
          <p:cNvSpPr>
            <a:spLocks noGrp="1"/>
          </p:cNvSpPr>
          <p:nvPr>
            <p:ph type="body" sz="quarter" idx="15"/>
          </p:nvPr>
        </p:nvSpPr>
        <p:spPr>
          <a:xfrm>
            <a:off x="720724" y="5409178"/>
            <a:ext cx="6118223" cy="530821"/>
          </a:xfrm>
        </p:spPr>
        <p:txBody>
          <a:bodyPr anchor="b">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1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1936614376"/>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preserve="1" userDrawn="1">
  <p:cSld name="2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US"/>
              <a:t>Click to edit Master title style</a:t>
            </a:r>
            <a:endParaRPr lang="en-US" dirty="0"/>
          </a:p>
        </p:txBody>
      </p:sp>
      <p:sp>
        <p:nvSpPr>
          <p:cNvPr id="4" name="Text Placeholder 3"/>
          <p:cNvSpPr>
            <a:spLocks noGrp="1"/>
          </p:cNvSpPr>
          <p:nvPr>
            <p:ph type="body" sz="half" idx="2"/>
          </p:nvPr>
        </p:nvSpPr>
        <p:spPr>
          <a:xfrm>
            <a:off x="5038724" y="2160588"/>
            <a:ext cx="3600844" cy="395941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solidFill>
                  <a:srgbClr val="00539B"/>
                </a:solidFill>
              </a:rPr>
              <a:pPr/>
              <a:t>14 February, 2021</a:t>
            </a:fld>
            <a:endParaRPr lang="en-GB" dirty="0">
              <a:solidFill>
                <a:srgbClr val="00539B"/>
              </a:solidFill>
            </a:endParaRPr>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136" y="2160588"/>
            <a:ext cx="3959225" cy="3240274"/>
          </a:xfrm>
          <a:prstGeom prst="roundRect">
            <a:avLst>
              <a:gd name="adj" fmla="val 3484"/>
            </a:avLst>
          </a:prstGeom>
        </p:spPr>
        <p:txBody>
          <a:bodyPr/>
          <a:lstStyle/>
          <a:p>
            <a:pPr lvl="0"/>
            <a:r>
              <a:rPr lang="en-US" noProof="0"/>
              <a:t>Click icon to add picture</a:t>
            </a:r>
            <a:endParaRPr lang="en-GB" noProof="0" dirty="0"/>
          </a:p>
        </p:txBody>
      </p:sp>
      <p:sp>
        <p:nvSpPr>
          <p:cNvPr id="62"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5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4048801736"/>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preserve="1" userDrawn="1">
  <p:cSld name="3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US"/>
              <a:t>Click to edit Master title style</a:t>
            </a:r>
            <a:endParaRPr lang="en-US" dirty="0"/>
          </a:p>
        </p:txBody>
      </p:sp>
      <p:sp>
        <p:nvSpPr>
          <p:cNvPr id="4" name="Text Placeholder 3"/>
          <p:cNvSpPr>
            <a:spLocks noGrp="1"/>
          </p:cNvSpPr>
          <p:nvPr>
            <p:ph type="body" sz="half" idx="2"/>
          </p:nvPr>
        </p:nvSpPr>
        <p:spPr>
          <a:xfrm>
            <a:off x="5038724" y="2160588"/>
            <a:ext cx="3600844"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solidFill>
                  <a:srgbClr val="00539B"/>
                </a:solidFill>
              </a:rPr>
              <a:pPr/>
              <a:t>14 February, 2021</a:t>
            </a:fld>
            <a:endParaRPr lang="en-GB" dirty="0">
              <a:solidFill>
                <a:srgbClr val="00539B"/>
              </a:solidFill>
            </a:endParaRPr>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4" cy="1439862"/>
          </a:xfrm>
          <a:prstGeom prst="roundRect">
            <a:avLst>
              <a:gd name="adj" fmla="val 5286"/>
            </a:avLst>
          </a:prstGeom>
        </p:spPr>
        <p:txBody>
          <a:bodyPr/>
          <a:lstStyle/>
          <a:p>
            <a:pPr lvl="0"/>
            <a:r>
              <a:rPr lang="en-US" noProof="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6" y="3960813"/>
            <a:ext cx="3958433" cy="1440050"/>
          </a:xfrm>
          <a:prstGeom prst="roundRect">
            <a:avLst>
              <a:gd name="adj" fmla="val 5286"/>
            </a:avLst>
          </a:prstGeom>
        </p:spPr>
        <p:txBody>
          <a:bodyPr/>
          <a:lstStyle/>
          <a:p>
            <a:pPr lvl="0"/>
            <a:r>
              <a:rPr lang="en-US" noProof="0"/>
              <a:t>Click icon to add picture</a:t>
            </a:r>
            <a:endParaRPr lang="en-GB" noProof="0" dirty="0"/>
          </a:p>
        </p:txBody>
      </p:sp>
      <p:sp>
        <p:nvSpPr>
          <p:cNvPr id="61" name="Text Placeholder 6"/>
          <p:cNvSpPr>
            <a:spLocks noGrp="1"/>
          </p:cNvSpPr>
          <p:nvPr>
            <p:ph type="body" sz="quarter" idx="13"/>
          </p:nvPr>
        </p:nvSpPr>
        <p:spPr>
          <a:xfrm>
            <a:off x="719136" y="5760000"/>
            <a:ext cx="395922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1184398887"/>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preserve="1" userDrawn="1">
  <p:cSld name="1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US"/>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solidFill>
                  <a:srgbClr val="00539B"/>
                </a:solidFill>
              </a:rPr>
              <a:pPr/>
              <a:t>14 February, 2021</a:t>
            </a:fld>
            <a:endParaRPr lang="en-GB" dirty="0">
              <a:solidFill>
                <a:srgbClr val="00539B"/>
              </a:solidFill>
            </a:endParaRPr>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6054" cy="719137"/>
          </a:xfrm>
          <a:prstGeom prst="roundRect">
            <a:avLst>
              <a:gd name="adj" fmla="val 5286"/>
            </a:avLst>
          </a:prstGeom>
        </p:spPr>
        <p:txBody>
          <a:bodyPr/>
          <a:lstStyle/>
          <a:p>
            <a:pPr lvl="0"/>
            <a:r>
              <a:rPr lang="en-US" noProof="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2159212"/>
          </a:xfrm>
          <a:prstGeom prst="roundRect">
            <a:avLst>
              <a:gd name="adj" fmla="val 5286"/>
            </a:avLst>
          </a:prstGeom>
        </p:spPr>
        <p:txBody>
          <a:bodyPr/>
          <a:lstStyle/>
          <a:p>
            <a:pPr lvl="0"/>
            <a:r>
              <a:rPr lang="en-US" noProof="0"/>
              <a:t>Click icon to add picture</a:t>
            </a:r>
            <a:endParaRPr lang="en-GB" noProof="0" dirty="0"/>
          </a:p>
        </p:txBody>
      </p:sp>
      <p:sp>
        <p:nvSpPr>
          <p:cNvPr id="61" name="Text Placeholder 6"/>
          <p:cNvSpPr>
            <a:spLocks noGrp="1"/>
          </p:cNvSpPr>
          <p:nvPr>
            <p:ph type="body" sz="quarter" idx="13"/>
          </p:nvPr>
        </p:nvSpPr>
        <p:spPr>
          <a:xfrm>
            <a:off x="719136" y="5760000"/>
            <a:ext cx="395684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5" y="3240788"/>
            <a:ext cx="1797846" cy="2159212"/>
          </a:xfrm>
          <a:prstGeom prst="roundRect">
            <a:avLst>
              <a:gd name="adj" fmla="val 5286"/>
            </a:avLst>
          </a:prstGeom>
        </p:spPr>
        <p:txBody>
          <a:bodyPr/>
          <a:lstStyle/>
          <a:p>
            <a:pPr lvl="0"/>
            <a:r>
              <a:rPr lang="en-US" noProof="0"/>
              <a:t>Click icon to add picture</a:t>
            </a:r>
            <a:endParaRPr lang="en-GB" noProof="0" dirty="0"/>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1563324369"/>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preserve="1" userDrawn="1">
  <p:cSld name="5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US"/>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solidFill>
                  <a:srgbClr val="00539B"/>
                </a:solidFill>
              </a:rPr>
              <a:pPr/>
              <a:t>14 February, 2021</a:t>
            </a:fld>
            <a:endParaRPr lang="en-GB" dirty="0">
              <a:solidFill>
                <a:srgbClr val="00539B"/>
              </a:solidFill>
            </a:endParaRPr>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6054" cy="719137"/>
          </a:xfrm>
          <a:prstGeom prst="roundRect">
            <a:avLst>
              <a:gd name="adj" fmla="val 15436"/>
            </a:avLst>
          </a:prstGeom>
        </p:spPr>
        <p:txBody>
          <a:bodyPr/>
          <a:lstStyle/>
          <a:p>
            <a:pPr lvl="0"/>
            <a:r>
              <a:rPr lang="en-US" noProof="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3956054" cy="2159212"/>
          </a:xfrm>
          <a:prstGeom prst="roundRect">
            <a:avLst>
              <a:gd name="adj" fmla="val 5286"/>
            </a:avLst>
          </a:prstGeom>
        </p:spPr>
        <p:txBody>
          <a:bodyPr/>
          <a:lstStyle/>
          <a:p>
            <a:pPr lvl="0"/>
            <a:r>
              <a:rPr lang="en-US" noProof="0"/>
              <a:t>Click icon to add picture</a:t>
            </a:r>
            <a:endParaRPr lang="en-GB" noProof="0" dirty="0"/>
          </a:p>
        </p:txBody>
      </p:sp>
      <p:sp>
        <p:nvSpPr>
          <p:cNvPr id="61" name="Text Placeholder 6"/>
          <p:cNvSpPr>
            <a:spLocks noGrp="1"/>
          </p:cNvSpPr>
          <p:nvPr>
            <p:ph type="body" sz="quarter" idx="13"/>
          </p:nvPr>
        </p:nvSpPr>
        <p:spPr>
          <a:xfrm>
            <a:off x="719136" y="5760000"/>
            <a:ext cx="395684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19059009"/>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preserve="1" userDrawn="1">
  <p:cSld name="4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US"/>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solidFill>
                  <a:srgbClr val="00539B"/>
                </a:solidFill>
              </a:rPr>
              <a:pPr/>
              <a:t>14 February, 2021</a:t>
            </a:fld>
            <a:endParaRPr lang="en-GB" dirty="0">
              <a:solidFill>
                <a:srgbClr val="00539B"/>
              </a:solidFill>
            </a:endParaRPr>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3" cy="719137"/>
          </a:xfrm>
          <a:prstGeom prst="roundRect">
            <a:avLst>
              <a:gd name="adj" fmla="val 10361"/>
            </a:avLst>
          </a:prstGeom>
        </p:spPr>
        <p:txBody>
          <a:bodyPr>
            <a:normAutofit/>
          </a:bodyPr>
          <a:lstStyle>
            <a:lvl1pPr>
              <a:defRPr sz="1200"/>
            </a:lvl1pPr>
          </a:lstStyle>
          <a:p>
            <a:pPr lvl="0"/>
            <a:r>
              <a:rPr lang="en-US" noProof="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1078800"/>
          </a:xfrm>
          <a:prstGeom prst="roundRect">
            <a:avLst>
              <a:gd name="adj" fmla="val 5286"/>
            </a:avLst>
          </a:prstGeom>
        </p:spPr>
        <p:txBody>
          <a:bodyPr>
            <a:normAutofit/>
          </a:bodyPr>
          <a:lstStyle>
            <a:lvl1pPr>
              <a:defRPr sz="1200"/>
            </a:lvl1pPr>
          </a:lstStyle>
          <a:p>
            <a:pPr lvl="0"/>
            <a:r>
              <a:rPr lang="en-US" noProof="0"/>
              <a:t>Click icon to add picture</a:t>
            </a:r>
            <a:endParaRPr lang="en-GB" noProof="0" dirty="0"/>
          </a:p>
        </p:txBody>
      </p:sp>
      <p:sp>
        <p:nvSpPr>
          <p:cNvPr id="61"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6" y="3240788"/>
            <a:ext cx="1800224" cy="1078800"/>
          </a:xfrm>
          <a:prstGeom prst="roundRect">
            <a:avLst>
              <a:gd name="adj" fmla="val 5286"/>
            </a:avLst>
          </a:prstGeom>
        </p:spPr>
        <p:txBody>
          <a:bodyPr>
            <a:normAutofit/>
          </a:bodyPr>
          <a:lstStyle>
            <a:lvl1pPr>
              <a:defRPr sz="1200"/>
            </a:lvl1pPr>
          </a:lstStyle>
          <a:p>
            <a:pPr lvl="0"/>
            <a:r>
              <a:rPr lang="en-US" noProof="0"/>
              <a:t>Click icon to add picture</a:t>
            </a:r>
            <a:endParaRPr lang="en-GB" noProof="0" dirty="0"/>
          </a:p>
        </p:txBody>
      </p:sp>
      <p:sp>
        <p:nvSpPr>
          <p:cNvPr id="6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719927" y="4680838"/>
            <a:ext cx="3958433" cy="719162"/>
          </a:xfrm>
          <a:prstGeom prst="roundRect">
            <a:avLst>
              <a:gd name="adj" fmla="val 5286"/>
            </a:avLst>
          </a:prstGeom>
        </p:spPr>
        <p:txBody>
          <a:bodyPr>
            <a:normAutofit/>
          </a:bodyPr>
          <a:lstStyle>
            <a:lvl1pPr>
              <a:defRPr sz="1200"/>
            </a:lvl1pPr>
          </a:lstStyle>
          <a:p>
            <a:pPr lvl="0"/>
            <a:r>
              <a:rPr lang="en-US" noProof="0"/>
              <a:t>Click icon to add picture</a:t>
            </a:r>
            <a:endParaRPr lang="en-GB" noProof="0" dirty="0"/>
          </a:p>
        </p:txBody>
      </p:sp>
      <p:sp>
        <p:nvSpPr>
          <p:cNvPr id="6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2697766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preserve="1" userDrawn="1">
  <p:cSld name="6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US"/>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solidFill>
                  <a:srgbClr val="00539B"/>
                </a:solidFill>
              </a:rPr>
              <a:pPr/>
              <a:t>14 February, 2021</a:t>
            </a:fld>
            <a:endParaRPr lang="en-GB" dirty="0">
              <a:solidFill>
                <a:srgbClr val="00539B"/>
              </a:solidFill>
            </a:endParaRPr>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3" cy="719137"/>
          </a:xfrm>
          <a:prstGeom prst="roundRect">
            <a:avLst>
              <a:gd name="adj" fmla="val 5286"/>
            </a:avLst>
          </a:prstGeom>
        </p:spPr>
        <p:txBody>
          <a:bodyPr>
            <a:normAutofit/>
          </a:bodyPr>
          <a:lstStyle>
            <a:lvl1pPr>
              <a:defRPr sz="1200"/>
            </a:lvl1pPr>
          </a:lstStyle>
          <a:p>
            <a:pPr lvl="0"/>
            <a:r>
              <a:rPr lang="en-US" noProof="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1078800"/>
          </a:xfrm>
          <a:prstGeom prst="roundRect">
            <a:avLst>
              <a:gd name="adj" fmla="val 5286"/>
            </a:avLst>
          </a:prstGeom>
        </p:spPr>
        <p:txBody>
          <a:bodyPr>
            <a:normAutofit/>
          </a:bodyPr>
          <a:lstStyle>
            <a:lvl1pPr>
              <a:defRPr sz="1200"/>
            </a:lvl1pPr>
          </a:lstStyle>
          <a:p>
            <a:pPr lvl="0"/>
            <a:r>
              <a:rPr lang="en-US" noProof="0"/>
              <a:t>Click icon to add picture</a:t>
            </a:r>
            <a:endParaRPr lang="en-GB" noProof="0" dirty="0"/>
          </a:p>
        </p:txBody>
      </p:sp>
      <p:sp>
        <p:nvSpPr>
          <p:cNvPr id="61"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6" y="3240788"/>
            <a:ext cx="1800224" cy="720025"/>
          </a:xfrm>
          <a:prstGeom prst="roundRect">
            <a:avLst>
              <a:gd name="adj" fmla="val 5286"/>
            </a:avLst>
          </a:prstGeom>
        </p:spPr>
        <p:txBody>
          <a:bodyPr>
            <a:normAutofit/>
          </a:bodyPr>
          <a:lstStyle>
            <a:lvl1pPr>
              <a:defRPr sz="1200"/>
            </a:lvl1pPr>
          </a:lstStyle>
          <a:p>
            <a:pPr lvl="0"/>
            <a:r>
              <a:rPr lang="en-US" noProof="0"/>
              <a:t>Click icon to add picture</a:t>
            </a:r>
            <a:endParaRPr lang="en-GB" noProof="0" dirty="0"/>
          </a:p>
        </p:txBody>
      </p:sp>
      <p:sp>
        <p:nvSpPr>
          <p:cNvPr id="6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719928" y="4679950"/>
            <a:ext cx="1797846" cy="720050"/>
          </a:xfrm>
          <a:prstGeom prst="roundRect">
            <a:avLst>
              <a:gd name="adj" fmla="val 5286"/>
            </a:avLst>
          </a:prstGeom>
        </p:spPr>
        <p:txBody>
          <a:bodyPr>
            <a:normAutofit/>
          </a:bodyPr>
          <a:lstStyle>
            <a:lvl1pPr>
              <a:defRPr sz="1200"/>
            </a:lvl1pPr>
          </a:lstStyle>
          <a:p>
            <a:pPr lvl="0"/>
            <a:r>
              <a:rPr lang="en-US" noProof="0"/>
              <a:t>Click icon to add picture</a:t>
            </a:r>
            <a:endParaRPr lang="en-GB" noProof="0" dirty="0"/>
          </a:p>
        </p:txBody>
      </p:sp>
      <p:sp>
        <p:nvSpPr>
          <p:cNvPr id="6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2878135" y="4319588"/>
            <a:ext cx="1797846" cy="1080750"/>
          </a:xfrm>
          <a:prstGeom prst="roundRect">
            <a:avLst>
              <a:gd name="adj" fmla="val 5286"/>
            </a:avLst>
          </a:prstGeom>
        </p:spPr>
        <p:txBody>
          <a:bodyPr>
            <a:normAutofit/>
          </a:bodyPr>
          <a:lstStyle>
            <a:lvl1pPr>
              <a:defRPr sz="1200"/>
            </a:lvl1pPr>
          </a:lstStyle>
          <a:p>
            <a:pPr lvl="0"/>
            <a:r>
              <a:rPr lang="en-US" noProof="0"/>
              <a:t>Click icon to add picture</a:t>
            </a:r>
            <a:endParaRPr lang="en-GB" noProof="0" dirty="0"/>
          </a:p>
        </p:txBody>
      </p:sp>
      <p:sp>
        <p:nvSpPr>
          <p:cNvPr id="64"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15298459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0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4819651" y="2160587"/>
            <a:ext cx="3605212" cy="4310064"/>
          </a:xfrm>
          <a:prstGeom prst="round2SameRect">
            <a:avLst>
              <a:gd name="adj1" fmla="val 5389"/>
              <a:gd name="adj2" fmla="val 0"/>
            </a:avLst>
          </a:prstGeom>
        </p:spPr>
        <p:txBody>
          <a:bodyPr/>
          <a:lstStyle/>
          <a:p>
            <a:pPr lvl="0"/>
            <a:r>
              <a:rPr lang="it-IT" noProof="0"/>
              <a:t>Fare clic sull'icona per inserire un'immagine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D8B94D5-4E54-D541-9BF4-8857EC431461}"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20725" y="2160588"/>
            <a:ext cx="3603625" cy="366712"/>
          </a:xfrm>
        </p:spPr>
        <p:txBody>
          <a:bodyPr>
            <a:normAutofit/>
          </a:bodyPr>
          <a:lstStyle>
            <a:lvl1pPr>
              <a:defRPr sz="1800">
                <a:latin typeface="Franklin Gothic Medium" panose="020B0603020102020204" pitchFamily="34" charset="0"/>
              </a:defRPr>
            </a:lvl1pPr>
          </a:lstStyle>
          <a:p>
            <a:pPr lvl="0"/>
            <a:r>
              <a:rPr lang="it-IT"/>
              <a:t>Modifica gli stili del testo dello schema</a:t>
            </a:r>
          </a:p>
        </p:txBody>
      </p:sp>
      <p:sp>
        <p:nvSpPr>
          <p:cNvPr id="6" name="Text Placeholder 5"/>
          <p:cNvSpPr>
            <a:spLocks noGrp="1"/>
          </p:cNvSpPr>
          <p:nvPr>
            <p:ph type="body" sz="quarter" idx="16"/>
          </p:nvPr>
        </p:nvSpPr>
        <p:spPr>
          <a:xfrm>
            <a:off x="719138" y="2886075"/>
            <a:ext cx="3605212" cy="3584575"/>
          </a:xfrm>
        </p:spPr>
        <p:txBody>
          <a:bodyPr>
            <a:normAutofit/>
          </a:bodyPr>
          <a:lstStyle>
            <a:lvl1pPr>
              <a:defRPr sz="1800"/>
            </a:lvl1pPr>
            <a:lvl2pPr>
              <a:defRPr sz="1800"/>
            </a:lvl2pPr>
            <a:lvl3pPr>
              <a:defRPr sz="1800"/>
            </a:lvl3pPr>
            <a:lvl4pPr>
              <a:defRPr sz="1800"/>
            </a:lvl4pPr>
          </a:lstStyle>
          <a:p>
            <a:pPr lvl="0"/>
            <a:r>
              <a:rPr lang="it-IT"/>
              <a:t>Modifica gli stili del testo dello schema</a:t>
            </a:r>
          </a:p>
          <a:p>
            <a:pPr lvl="1"/>
            <a:r>
              <a:rPr lang="it-IT"/>
              <a:t>Secondo livello</a:t>
            </a:r>
          </a:p>
          <a:p>
            <a:pPr lvl="2"/>
            <a:r>
              <a:rPr lang="it-IT"/>
              <a:t>Terzo livello</a:t>
            </a:r>
          </a:p>
          <a:p>
            <a:pPr lvl="3"/>
            <a:r>
              <a:rPr lang="it-IT"/>
              <a:t>Quarto livello</a:t>
            </a:r>
          </a:p>
        </p:txBody>
      </p:sp>
    </p:spTree>
    <p:extLst>
      <p:ext uri="{BB962C8B-B14F-4D97-AF65-F5344CB8AC3E}">
        <p14:creationId xmlns:p14="http://schemas.microsoft.com/office/powerpoint/2010/main" val="1546864730"/>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preserve="1" userDrawn="1">
  <p:cSld name="3_Single column layout">
    <p:spTree>
      <p:nvGrpSpPr>
        <p:cNvPr id="1" name=""/>
        <p:cNvGrpSpPr/>
        <p:nvPr/>
      </p:nvGrpSpPr>
      <p:grpSpPr>
        <a:xfrm>
          <a:off x="0" y="0"/>
          <a:ext cx="0" cy="0"/>
          <a:chOff x="0" y="0"/>
          <a:chExt cx="0" cy="0"/>
        </a:xfrm>
      </p:grpSpPr>
      <p:sp>
        <p:nvSpPr>
          <p:cNvPr id="3" name="Rectangle 2"/>
          <p:cNvSpPr/>
          <p:nvPr userDrawn="1"/>
        </p:nvSpPr>
        <p:spPr>
          <a:xfrm>
            <a:off x="0" y="1079999"/>
            <a:ext cx="9144000" cy="5400001"/>
          </a:xfrm>
          <a:prstGeom prst="rect">
            <a:avLst/>
          </a:prstGeom>
          <a:solidFill>
            <a:srgbClr val="02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latin typeface="Franklin Gothic Book"/>
            </a:endParaRPr>
          </a:p>
        </p:txBody>
      </p:sp>
      <p:sp>
        <p:nvSpPr>
          <p:cNvPr id="2" name="Title 1" descr="Ideally your title should fit on one line." title="Slide title"/>
          <p:cNvSpPr>
            <a:spLocks noGrp="1"/>
          </p:cNvSpPr>
          <p:nvPr>
            <p:ph type="title" hasCustomPrompt="1"/>
          </p:nvPr>
        </p:nvSpPr>
        <p:spPr>
          <a:xfrm>
            <a:off x="708025" y="-1"/>
            <a:ext cx="6348414" cy="1080000"/>
          </a:xfrm>
        </p:spPr>
        <p:txBody>
          <a:bodyPr/>
          <a:lstStyle/>
          <a:p>
            <a:r>
              <a:rPr lang="en-US" dirty="0"/>
              <a:t>Media</a:t>
            </a:r>
            <a:endParaRPr lang="en-GB" dirty="0"/>
          </a:p>
        </p:txBody>
      </p:sp>
      <p:sp>
        <p:nvSpPr>
          <p:cNvPr id="97"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F3BA13B-2A56-B54D-AFFB-21233951D47B}" type="datetime3">
              <a:rPr lang="en-GB" smtClean="0">
                <a:solidFill>
                  <a:srgbClr val="00539B"/>
                </a:solidFill>
              </a:rPr>
              <a:pPr/>
              <a:t>14 February, 2021</a:t>
            </a:fld>
            <a:endParaRPr lang="en-GB" dirty="0">
              <a:solidFill>
                <a:srgbClr val="00539B"/>
              </a:solidFill>
            </a:endParaRPr>
          </a:p>
        </p:txBody>
      </p:sp>
      <p:sp>
        <p:nvSpPr>
          <p:cNvPr id="98"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851875123"/>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preserve="1">
  <p:cSld name="5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6E079F-0502-CC4C-9C8B-39554E94F19E}" type="datetime3">
              <a:rPr lang="en-GB" smtClean="0">
                <a:solidFill>
                  <a:srgbClr val="00539B"/>
                </a:solidFill>
              </a:rPr>
              <a:pPr/>
              <a:t>14 February, 2021</a:t>
            </a:fld>
            <a:endParaRPr lang="en-GB" dirty="0">
              <a:solidFill>
                <a:srgbClr val="00539B"/>
              </a:solidFill>
            </a:endParaRPr>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b="1"/>
          </a:p>
        </p:txBody>
      </p:sp>
      <p:sp>
        <p:nvSpPr>
          <p:cNvPr id="5" name="Slide Number Placeholder 4"/>
          <p:cNvSpPr>
            <a:spLocks noGrp="1"/>
          </p:cNvSpPr>
          <p:nvPr>
            <p:ph type="sldNum" sz="quarter" idx="12"/>
          </p:nvPr>
        </p:nvSpPr>
        <p:spPr/>
        <p:txBody>
          <a:bodyPr/>
          <a:lstStyle/>
          <a:p>
            <a:fld id="{71F9F866-B438-9445-8D9F-1F8FF6608833}" type="slidenum">
              <a:rPr lang="en-GB" smtClean="0">
                <a:solidFill>
                  <a:srgbClr val="00539B"/>
                </a:solidFill>
              </a:rPr>
              <a:pPr/>
              <a:t>‹#›</a:t>
            </a:fld>
            <a:endParaRPr lang="en-GB" dirty="0">
              <a:solidFill>
                <a:srgbClr val="00539B"/>
              </a:solidFill>
            </a:endParaRPr>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solidFill>
                  <a:srgbClr val="FFFFFF"/>
                </a:solidFill>
                <a:latin typeface="Franklin Gothic Book"/>
              </a:rPr>
              <a:t>Layouts for </a:t>
            </a:r>
            <a:br>
              <a:rPr lang="en-US" sz="7000" dirty="0">
                <a:solidFill>
                  <a:srgbClr val="FFFFFF"/>
                </a:solidFill>
                <a:latin typeface="Franklin Gothic Book"/>
              </a:rPr>
            </a:br>
            <a:r>
              <a:rPr lang="en-US" sz="7000" dirty="0">
                <a:solidFill>
                  <a:srgbClr val="FFFFFF"/>
                </a:solidFill>
                <a:latin typeface="Franklin Gothic Book"/>
              </a:rPr>
              <a:t>case studies</a:t>
            </a: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97510862"/>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solidFill>
                <a:srgbClr val="FFFFFF"/>
              </a:solidFill>
            </a:endParaRPr>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6E079F-0502-CC4C-9C8B-39554E94F19E}" type="datetime3">
              <a:rPr lang="en-GB" smtClean="0">
                <a:solidFill>
                  <a:srgbClr val="00539B"/>
                </a:solidFill>
              </a:rPr>
              <a:pPr/>
              <a:t>14 February, 2021</a:t>
            </a:fld>
            <a:endParaRPr lang="en-GB" dirty="0">
              <a:solidFill>
                <a:srgbClr val="00539B"/>
              </a:solidFill>
            </a:endParaRPr>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b="1"/>
          </a:p>
        </p:txBody>
      </p:sp>
      <p:sp>
        <p:nvSpPr>
          <p:cNvPr id="5" name="Slide Number Placeholder 4"/>
          <p:cNvSpPr>
            <a:spLocks noGrp="1"/>
          </p:cNvSpPr>
          <p:nvPr>
            <p:ph type="sldNum" sz="quarter" idx="12"/>
          </p:nvPr>
        </p:nvSpPr>
        <p:spPr/>
        <p:txBody>
          <a:bodyPr/>
          <a:lstStyle/>
          <a:p>
            <a:fld id="{71F9F866-B438-9445-8D9F-1F8FF6608833}" type="slidenum">
              <a:rPr lang="en-GB" smtClean="0">
                <a:solidFill>
                  <a:srgbClr val="00539B"/>
                </a:solidFill>
              </a:rPr>
              <a:pPr/>
              <a:t>‹#›</a:t>
            </a:fld>
            <a:endParaRPr lang="en-GB" dirty="0">
              <a:solidFill>
                <a:srgbClr val="00539B"/>
              </a:solidFill>
            </a:endParaRPr>
          </a:p>
        </p:txBody>
      </p:sp>
      <p:sp>
        <p:nvSpPr>
          <p:cNvPr id="6" name="Round Same Side Corner Rectangle 5"/>
          <p:cNvSpPr/>
          <p:nvPr userDrawn="1"/>
        </p:nvSpPr>
        <p:spPr>
          <a:xfrm>
            <a:off x="358774" y="1411899"/>
            <a:ext cx="2879724" cy="5068102"/>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solidFill>
                <a:srgbClr val="FFFFFF"/>
              </a:solidFill>
            </a:endParaRPr>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1" y="1411899"/>
            <a:ext cx="4680706" cy="5058751"/>
          </a:xfrm>
          <a:prstGeom prst="round2SameRect">
            <a:avLst>
              <a:gd name="adj1" fmla="val 4426"/>
              <a:gd name="adj2" fmla="val 0"/>
            </a:avLst>
          </a:prstGeom>
        </p:spPr>
        <p:txBody>
          <a:bodyPr/>
          <a:lstStyle/>
          <a:p>
            <a:pPr lvl="0"/>
            <a:r>
              <a:rPr lang="en-US" noProof="0"/>
              <a:t>Click icon to add picture</a:t>
            </a:r>
            <a:endParaRPr lang="en-GB" noProof="0" dirty="0"/>
          </a:p>
        </p:txBody>
      </p:sp>
    </p:spTree>
    <p:extLst>
      <p:ext uri="{BB962C8B-B14F-4D97-AF65-F5344CB8AC3E}">
        <p14:creationId xmlns:p14="http://schemas.microsoft.com/office/powerpoint/2010/main" val="177768957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solidFill>
                <a:srgbClr val="FFFFFF"/>
              </a:solidFill>
            </a:endParaRPr>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6E079F-0502-CC4C-9C8B-39554E94F19E}" type="datetime3">
              <a:rPr lang="en-GB" smtClean="0">
                <a:solidFill>
                  <a:srgbClr val="00539B"/>
                </a:solidFill>
              </a:rPr>
              <a:pPr/>
              <a:t>14 February, 2021</a:t>
            </a:fld>
            <a:endParaRPr lang="en-GB" dirty="0">
              <a:solidFill>
                <a:srgbClr val="00539B"/>
              </a:solidFill>
            </a:endParaRPr>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b="1"/>
          </a:p>
        </p:txBody>
      </p:sp>
      <p:sp>
        <p:nvSpPr>
          <p:cNvPr id="5" name="Slide Number Placeholder 4"/>
          <p:cNvSpPr>
            <a:spLocks noGrp="1"/>
          </p:cNvSpPr>
          <p:nvPr>
            <p:ph type="sldNum" sz="quarter" idx="12"/>
          </p:nvPr>
        </p:nvSpPr>
        <p:spPr/>
        <p:txBody>
          <a:bodyPr/>
          <a:lstStyle/>
          <a:p>
            <a:fld id="{71F9F866-B438-9445-8D9F-1F8FF6608833}" type="slidenum">
              <a:rPr lang="en-GB" smtClean="0">
                <a:solidFill>
                  <a:srgbClr val="00539B"/>
                </a:solidFill>
              </a:rPr>
              <a:pPr/>
              <a:t>‹#›</a:t>
            </a:fld>
            <a:endParaRPr lang="en-GB" dirty="0">
              <a:solidFill>
                <a:srgbClr val="00539B"/>
              </a:solidFill>
            </a:endParaRPr>
          </a:p>
        </p:txBody>
      </p:sp>
      <p:sp>
        <p:nvSpPr>
          <p:cNvPr id="13" name="Text Placeholder 6"/>
          <p:cNvSpPr>
            <a:spLocks noGrp="1"/>
          </p:cNvSpPr>
          <p:nvPr>
            <p:ph type="body" sz="quarter" idx="13"/>
          </p:nvPr>
        </p:nvSpPr>
        <p:spPr>
          <a:xfrm>
            <a:off x="720726" y="2161445"/>
            <a:ext cx="3600000" cy="323855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
        <p:nvSpPr>
          <p:cNvPr id="14" name="Text Placeholder 6"/>
          <p:cNvSpPr>
            <a:spLocks noGrp="1"/>
          </p:cNvSpPr>
          <p:nvPr>
            <p:ph type="body" sz="quarter" idx="14"/>
          </p:nvPr>
        </p:nvSpPr>
        <p:spPr>
          <a:xfrm>
            <a:off x="4679567" y="2161445"/>
            <a:ext cx="3600002" cy="323855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Tree>
    <p:extLst>
      <p:ext uri="{BB962C8B-B14F-4D97-AF65-F5344CB8AC3E}">
        <p14:creationId xmlns:p14="http://schemas.microsoft.com/office/powerpoint/2010/main" val="306471747"/>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solidFill>
                <a:srgbClr val="FFFFFF"/>
              </a:solidFill>
            </a:endParaRPr>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6E079F-0502-CC4C-9C8B-39554E94F19E}" type="datetime3">
              <a:rPr lang="en-GB" smtClean="0">
                <a:solidFill>
                  <a:srgbClr val="00539B"/>
                </a:solidFill>
              </a:rPr>
              <a:pPr/>
              <a:t>14 February, 2021</a:t>
            </a:fld>
            <a:endParaRPr lang="en-GB" dirty="0">
              <a:solidFill>
                <a:srgbClr val="00539B"/>
              </a:solidFill>
            </a:endParaRPr>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b="1"/>
          </a:p>
        </p:txBody>
      </p:sp>
      <p:sp>
        <p:nvSpPr>
          <p:cNvPr id="5" name="Slide Number Placeholder 4"/>
          <p:cNvSpPr>
            <a:spLocks noGrp="1"/>
          </p:cNvSpPr>
          <p:nvPr>
            <p:ph type="sldNum" sz="quarter" idx="12"/>
          </p:nvPr>
        </p:nvSpPr>
        <p:spPr/>
        <p:txBody>
          <a:bodyPr/>
          <a:lstStyle/>
          <a:p>
            <a:fld id="{71F9F866-B438-9445-8D9F-1F8FF6608833}" type="slidenum">
              <a:rPr lang="en-GB" smtClean="0">
                <a:solidFill>
                  <a:srgbClr val="00539B"/>
                </a:solidFill>
              </a:rPr>
              <a:pPr/>
              <a:t>‹#›</a:t>
            </a:fld>
            <a:endParaRPr lang="en-GB" dirty="0">
              <a:solidFill>
                <a:srgbClr val="00539B"/>
              </a:solidFill>
            </a:endParaRPr>
          </a:p>
        </p:txBody>
      </p:sp>
      <p:sp>
        <p:nvSpPr>
          <p:cNvPr id="6" name="Round Same Side Corner Rectangle 5"/>
          <p:cNvSpPr/>
          <p:nvPr userDrawn="1"/>
        </p:nvSpPr>
        <p:spPr>
          <a:xfrm>
            <a:off x="358774" y="1411899"/>
            <a:ext cx="2879724" cy="5068102"/>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solidFill>
                <a:srgbClr val="FFFFFF"/>
              </a:solidFill>
            </a:endParaRPr>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1" y="1411899"/>
            <a:ext cx="4680706" cy="1111877"/>
          </a:xfrm>
          <a:prstGeom prst="roundRect">
            <a:avLst/>
          </a:prstGeom>
        </p:spPr>
        <p:txBody>
          <a:bodyPr/>
          <a:lstStyle/>
          <a:p>
            <a:pPr lvl="0"/>
            <a:r>
              <a:rPr lang="en-US" noProof="0"/>
              <a:t>Click icon to add picture</a:t>
            </a:r>
            <a:endParaRPr lang="en-GB" noProof="0" dirty="0"/>
          </a:p>
        </p:txBody>
      </p:sp>
      <p:sp>
        <p:nvSpPr>
          <p:cNvPr id="58" name="Text Placeholder 6"/>
          <p:cNvSpPr>
            <a:spLocks noGrp="1"/>
          </p:cNvSpPr>
          <p:nvPr>
            <p:ph type="body" sz="quarter" idx="15"/>
          </p:nvPr>
        </p:nvSpPr>
        <p:spPr>
          <a:xfrm>
            <a:off x="3598860" y="2879725"/>
            <a:ext cx="4680709" cy="324027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Tree>
    <p:extLst>
      <p:ext uri="{BB962C8B-B14F-4D97-AF65-F5344CB8AC3E}">
        <p14:creationId xmlns:p14="http://schemas.microsoft.com/office/powerpoint/2010/main" val="1935247219"/>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solidFill>
                <a:srgbClr val="FFFFFF"/>
              </a:solidFill>
            </a:endParaRPr>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6E079F-0502-CC4C-9C8B-39554E94F19E}" type="datetime3">
              <a:rPr lang="en-GB" smtClean="0">
                <a:solidFill>
                  <a:srgbClr val="00539B"/>
                </a:solidFill>
              </a:rPr>
              <a:pPr/>
              <a:t>14 February, 2021</a:t>
            </a:fld>
            <a:endParaRPr lang="en-GB" dirty="0">
              <a:solidFill>
                <a:srgbClr val="00539B"/>
              </a:solidFill>
            </a:endParaRPr>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b="1"/>
          </a:p>
        </p:txBody>
      </p:sp>
      <p:sp>
        <p:nvSpPr>
          <p:cNvPr id="5" name="Slide Number Placeholder 4"/>
          <p:cNvSpPr>
            <a:spLocks noGrp="1"/>
          </p:cNvSpPr>
          <p:nvPr>
            <p:ph type="sldNum" sz="quarter" idx="12"/>
          </p:nvPr>
        </p:nvSpPr>
        <p:spPr/>
        <p:txBody>
          <a:bodyPr/>
          <a:lstStyle/>
          <a:p>
            <a:fld id="{71F9F866-B438-9445-8D9F-1F8FF6608833}" type="slidenum">
              <a:rPr lang="en-GB" smtClean="0">
                <a:solidFill>
                  <a:srgbClr val="00539B"/>
                </a:solidFill>
              </a:rPr>
              <a:pPr/>
              <a:t>‹#›</a:t>
            </a:fld>
            <a:endParaRPr lang="en-GB" dirty="0">
              <a:solidFill>
                <a:srgbClr val="00539B"/>
              </a:solidFill>
            </a:endParaRPr>
          </a:p>
        </p:txBody>
      </p:sp>
      <p:sp>
        <p:nvSpPr>
          <p:cNvPr id="6" name="Round Same Side Corner Rectangle 5"/>
          <p:cNvSpPr/>
          <p:nvPr userDrawn="1"/>
        </p:nvSpPr>
        <p:spPr>
          <a:xfrm>
            <a:off x="358774" y="1439863"/>
            <a:ext cx="2879724" cy="5040138"/>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solidFill>
                <a:srgbClr val="FFFFFF"/>
              </a:solidFill>
            </a:endParaRPr>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0" y="5400000"/>
            <a:ext cx="4717259" cy="1080000"/>
          </a:xfrm>
          <a:prstGeom prst="round2SameRect">
            <a:avLst/>
          </a:prstGeom>
        </p:spPr>
        <p:txBody>
          <a:bodyPr/>
          <a:lstStyle/>
          <a:p>
            <a:pPr lvl="0"/>
            <a:r>
              <a:rPr lang="en-US" noProof="0"/>
              <a:t>Click icon to add picture</a:t>
            </a:r>
            <a:endParaRPr lang="en-GB" noProof="0" dirty="0"/>
          </a:p>
        </p:txBody>
      </p:sp>
      <p:sp>
        <p:nvSpPr>
          <p:cNvPr id="58" name="Text Placeholder 6"/>
          <p:cNvSpPr>
            <a:spLocks noGrp="1"/>
          </p:cNvSpPr>
          <p:nvPr>
            <p:ph type="body" sz="quarter" idx="15"/>
          </p:nvPr>
        </p:nvSpPr>
        <p:spPr>
          <a:xfrm>
            <a:off x="3598861" y="1439863"/>
            <a:ext cx="2159000" cy="3600450"/>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
        <p:nvSpPr>
          <p:cNvPr id="59" name="Text Placeholder 6"/>
          <p:cNvSpPr>
            <a:spLocks noGrp="1"/>
          </p:cNvSpPr>
          <p:nvPr>
            <p:ph type="body" sz="quarter" idx="16"/>
          </p:nvPr>
        </p:nvSpPr>
        <p:spPr>
          <a:xfrm>
            <a:off x="6118224" y="1439863"/>
            <a:ext cx="2197896" cy="3600450"/>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Click to edit Master text styles</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 level</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Third level</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Fourth level</a:t>
            </a:r>
          </a:p>
        </p:txBody>
      </p:sp>
    </p:spTree>
    <p:extLst>
      <p:ext uri="{BB962C8B-B14F-4D97-AF65-F5344CB8AC3E}">
        <p14:creationId xmlns:p14="http://schemas.microsoft.com/office/powerpoint/2010/main" val="1217150317"/>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10" name="Rectangle 9"/>
          <p:cNvSpPr/>
          <p:nvPr userDrawn="1"/>
        </p:nvSpPr>
        <p:spPr>
          <a:xfrm>
            <a:off x="0" y="1800224"/>
            <a:ext cx="9144001" cy="46797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solidFill>
                <a:srgbClr val="FFFFFF"/>
              </a:solidFill>
            </a:endParaRPr>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6E079F-0502-CC4C-9C8B-39554E94F19E}" type="datetime3">
              <a:rPr lang="en-GB" smtClean="0">
                <a:solidFill>
                  <a:srgbClr val="00539B"/>
                </a:solidFill>
              </a:rPr>
              <a:pPr/>
              <a:t>14 February, 2021</a:t>
            </a:fld>
            <a:endParaRPr lang="en-GB" dirty="0">
              <a:solidFill>
                <a:srgbClr val="00539B"/>
              </a:solidFill>
            </a:endParaRPr>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b="1"/>
          </a:p>
        </p:txBody>
      </p:sp>
      <p:sp>
        <p:nvSpPr>
          <p:cNvPr id="5" name="Slide Number Placeholder 4"/>
          <p:cNvSpPr>
            <a:spLocks noGrp="1"/>
          </p:cNvSpPr>
          <p:nvPr>
            <p:ph type="sldNum" sz="quarter" idx="12"/>
          </p:nvPr>
        </p:nvSpPr>
        <p:spPr/>
        <p:txBody>
          <a:bodyPr/>
          <a:lstStyle/>
          <a:p>
            <a:fld id="{71F9F866-B438-9445-8D9F-1F8FF6608833}" type="slidenum">
              <a:rPr lang="en-GB" smtClean="0">
                <a:solidFill>
                  <a:srgbClr val="00539B"/>
                </a:solidFill>
              </a:rPr>
              <a:pPr/>
              <a:t>‹#›</a:t>
            </a:fld>
            <a:endParaRPr lang="en-GB" dirty="0">
              <a:solidFill>
                <a:srgbClr val="00539B"/>
              </a:solidFill>
            </a:endParaRPr>
          </a:p>
        </p:txBody>
      </p:sp>
      <p:sp>
        <p:nvSpPr>
          <p:cNvPr id="7" name="Oval 6"/>
          <p:cNvSpPr/>
          <p:nvPr userDrawn="1"/>
        </p:nvSpPr>
        <p:spPr>
          <a:xfrm>
            <a:off x="720725" y="2158844"/>
            <a:ext cx="1800225" cy="1800225"/>
          </a:xfrm>
          <a:prstGeom prst="ellips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lstStyle/>
          <a:p>
            <a:pPr>
              <a:spcAft>
                <a:spcPts val="600"/>
              </a:spcAft>
            </a:pPr>
            <a:r>
              <a:rPr lang="en-GB" sz="1300" dirty="0">
                <a:solidFill>
                  <a:srgbClr val="FFFFFF"/>
                </a:solidFill>
                <a:latin typeface="Franklin Gothic Book"/>
                <a:cs typeface="Franklin Gothic Book"/>
              </a:rPr>
              <a:t>Project Summary</a:t>
            </a:r>
          </a:p>
        </p:txBody>
      </p:sp>
      <p:sp>
        <p:nvSpPr>
          <p:cNvPr id="8" name="Rounded Rectangle 7"/>
          <p:cNvSpPr/>
          <p:nvPr userDrawn="1"/>
        </p:nvSpPr>
        <p:spPr>
          <a:xfrm>
            <a:off x="720725" y="4319775"/>
            <a:ext cx="1800225" cy="1800225"/>
          </a:xfrm>
          <a:prstGeom prst="roundRect">
            <a:avLst>
              <a:gd name="adj" fmla="val 7738"/>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solidFill>
                <a:srgbClr val="FFFFFF"/>
              </a:solidFill>
            </a:endParaRPr>
          </a:p>
        </p:txBody>
      </p:sp>
      <p:sp>
        <p:nvSpPr>
          <p:cNvPr id="9" name="Round Same Side Corner Rectangle 8"/>
          <p:cNvSpPr/>
          <p:nvPr userDrawn="1"/>
        </p:nvSpPr>
        <p:spPr>
          <a:xfrm>
            <a:off x="5038724" y="2158844"/>
            <a:ext cx="3600845" cy="4311806"/>
          </a:xfrm>
          <a:prstGeom prst="round2SameRect">
            <a:avLst>
              <a:gd name="adj1" fmla="val 3720"/>
              <a:gd name="adj2" fmla="val 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solidFill>
                <a:srgbClr val="FFFFFF"/>
              </a:solidFill>
            </a:endParaRPr>
          </a:p>
        </p:txBody>
      </p:sp>
      <p:sp>
        <p:nvSpPr>
          <p:cNvPr id="1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2878135" y="2160588"/>
            <a:ext cx="1800226" cy="4310062"/>
          </a:xfrm>
          <a:prstGeom prst="round2SameRect">
            <a:avLst>
              <a:gd name="adj1" fmla="val 10230"/>
              <a:gd name="adj2" fmla="val 0"/>
            </a:avLst>
          </a:prstGeom>
        </p:spPr>
        <p:txBody>
          <a:bodyPr/>
          <a:lstStyle/>
          <a:p>
            <a:pPr lvl="0"/>
            <a:r>
              <a:rPr lang="en-US" noProof="0"/>
              <a:t>Click icon to add picture</a:t>
            </a:r>
            <a:endParaRPr lang="en-GB" noProof="0" dirty="0"/>
          </a:p>
        </p:txBody>
      </p:sp>
    </p:spTree>
    <p:extLst>
      <p:ext uri="{BB962C8B-B14F-4D97-AF65-F5344CB8AC3E}">
        <p14:creationId xmlns:p14="http://schemas.microsoft.com/office/powerpoint/2010/main" val="2475915079"/>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0" name="Rectangle 9"/>
          <p:cNvSpPr/>
          <p:nvPr userDrawn="1"/>
        </p:nvSpPr>
        <p:spPr>
          <a:xfrm>
            <a:off x="0" y="1800225"/>
            <a:ext cx="9144001" cy="46797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solidFill>
                <a:srgbClr val="FFFFFF"/>
              </a:solidFill>
            </a:endParaRPr>
          </a:p>
        </p:txBody>
      </p:sp>
      <p:sp>
        <p:nvSpPr>
          <p:cNvPr id="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5" y="4319588"/>
            <a:ext cx="3957636" cy="2151062"/>
          </a:xfrm>
          <a:prstGeom prst="round2SameRect">
            <a:avLst>
              <a:gd name="adj1" fmla="val 10230"/>
              <a:gd name="adj2" fmla="val 0"/>
            </a:avLst>
          </a:prstGeom>
        </p:spPr>
        <p:txBody>
          <a:bodyPr/>
          <a:lstStyle/>
          <a:p>
            <a:pPr lvl="0"/>
            <a:r>
              <a:rPr lang="en-US" noProof="0"/>
              <a:t>Click icon to add picture</a:t>
            </a:r>
            <a:endParaRPr lang="en-GB" noProof="0" dirty="0"/>
          </a:p>
        </p:txBody>
      </p:sp>
      <p:sp>
        <p:nvSpPr>
          <p:cNvPr id="2" name="Title 1"/>
          <p:cNvSpPr>
            <a:spLocks noGrp="1"/>
          </p:cNvSpPr>
          <p:nvPr>
            <p:ph type="title"/>
          </p:nvPr>
        </p:nvSpPr>
        <p:spPr/>
        <p:txBody>
          <a:bodyPr/>
          <a:lstStyle>
            <a:lvl1pPr>
              <a:defRPr>
                <a:latin typeface="Bodoni MT" panose="02070603080606020203" pitchFamily="18"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6E079F-0502-CC4C-9C8B-39554E94F19E}" type="datetime3">
              <a:rPr lang="en-GB" smtClean="0">
                <a:solidFill>
                  <a:srgbClr val="00539B"/>
                </a:solidFill>
              </a:rPr>
              <a:pPr/>
              <a:t>14 February, 2021</a:t>
            </a:fld>
            <a:endParaRPr lang="en-GB" dirty="0">
              <a:solidFill>
                <a:srgbClr val="00539B"/>
              </a:solidFill>
            </a:endParaRPr>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b="1"/>
          </a:p>
        </p:txBody>
      </p:sp>
      <p:sp>
        <p:nvSpPr>
          <p:cNvPr id="5" name="Slide Number Placeholder 4"/>
          <p:cNvSpPr>
            <a:spLocks noGrp="1"/>
          </p:cNvSpPr>
          <p:nvPr>
            <p:ph type="sldNum" sz="quarter" idx="12"/>
          </p:nvPr>
        </p:nvSpPr>
        <p:spPr/>
        <p:txBody>
          <a:bodyPr/>
          <a:lstStyle/>
          <a:p>
            <a:fld id="{71F9F866-B438-9445-8D9F-1F8FF6608833}" type="slidenum">
              <a:rPr lang="en-GB" smtClean="0">
                <a:solidFill>
                  <a:srgbClr val="00539B"/>
                </a:solidFill>
              </a:rPr>
              <a:pPr/>
              <a:t>‹#›</a:t>
            </a:fld>
            <a:endParaRPr lang="en-GB" dirty="0">
              <a:solidFill>
                <a:srgbClr val="00539B"/>
              </a:solidFill>
            </a:endParaRPr>
          </a:p>
        </p:txBody>
      </p:sp>
      <p:sp>
        <p:nvSpPr>
          <p:cNvPr id="7" name="Oval 6"/>
          <p:cNvSpPr/>
          <p:nvPr userDrawn="1"/>
        </p:nvSpPr>
        <p:spPr>
          <a:xfrm>
            <a:off x="720725" y="2158844"/>
            <a:ext cx="1800225" cy="1800225"/>
          </a:xfrm>
          <a:prstGeom prst="ellips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lstStyle/>
          <a:p>
            <a:pPr>
              <a:spcAft>
                <a:spcPts val="600"/>
              </a:spcAft>
            </a:pPr>
            <a:r>
              <a:rPr lang="en-GB" sz="1300" dirty="0">
                <a:solidFill>
                  <a:srgbClr val="FFFFFF"/>
                </a:solidFill>
                <a:latin typeface="Franklin Gothic Book"/>
                <a:cs typeface="Franklin Gothic Book"/>
              </a:rPr>
              <a:t>Project Summary</a:t>
            </a:r>
          </a:p>
        </p:txBody>
      </p:sp>
      <p:sp>
        <p:nvSpPr>
          <p:cNvPr id="8" name="Rounded Rectangle 7"/>
          <p:cNvSpPr/>
          <p:nvPr userDrawn="1"/>
        </p:nvSpPr>
        <p:spPr>
          <a:xfrm>
            <a:off x="2878136" y="2158844"/>
            <a:ext cx="1800225" cy="1800225"/>
          </a:xfrm>
          <a:prstGeom prst="roundRect">
            <a:avLst>
              <a:gd name="adj" fmla="val 7738"/>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solidFill>
                <a:srgbClr val="FFFFFF"/>
              </a:solidFill>
            </a:endParaRPr>
          </a:p>
        </p:txBody>
      </p:sp>
      <p:sp>
        <p:nvSpPr>
          <p:cNvPr id="9" name="Round Same Side Corner Rectangle 8"/>
          <p:cNvSpPr/>
          <p:nvPr userDrawn="1"/>
        </p:nvSpPr>
        <p:spPr>
          <a:xfrm>
            <a:off x="5038724" y="2158844"/>
            <a:ext cx="3600845" cy="4311806"/>
          </a:xfrm>
          <a:prstGeom prst="round2SameRect">
            <a:avLst>
              <a:gd name="adj1" fmla="val 3720"/>
              <a:gd name="adj2" fmla="val 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solidFill>
                <a:srgbClr val="FFFFFF"/>
              </a:solidFill>
            </a:endParaRPr>
          </a:p>
        </p:txBody>
      </p:sp>
    </p:spTree>
    <p:extLst>
      <p:ext uri="{BB962C8B-B14F-4D97-AF65-F5344CB8AC3E}">
        <p14:creationId xmlns:p14="http://schemas.microsoft.com/office/powerpoint/2010/main" val="137602859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userDrawn="1">
  <p:cSld name="Smart graphic">
    <p:spTree>
      <p:nvGrpSpPr>
        <p:cNvPr id="1" name=""/>
        <p:cNvGrpSpPr/>
        <p:nvPr/>
      </p:nvGrpSpPr>
      <p:grpSpPr>
        <a:xfrm>
          <a:off x="0" y="0"/>
          <a:ext cx="0" cy="0"/>
          <a:chOff x="0" y="0"/>
          <a:chExt cx="0" cy="0"/>
        </a:xfrm>
      </p:grpSpPr>
      <p:sp>
        <p:nvSpPr>
          <p:cNvPr id="4" name="Round Same Side Corner Rectangle 3"/>
          <p:cNvSpPr/>
          <p:nvPr userDrawn="1"/>
        </p:nvSpPr>
        <p:spPr>
          <a:xfrm>
            <a:off x="358773" y="1803401"/>
            <a:ext cx="8280795" cy="4657724"/>
          </a:xfrm>
          <a:prstGeom prst="round2SameRect">
            <a:avLst>
              <a:gd name="adj1" fmla="val 2778"/>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solidFill>
                <a:srgbClr val="FFFFFF"/>
              </a:solidFill>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SmartArt Placeholder 6" descr="SmartArt can be a very easy way to create decent looking graphics. Use the templates as they will quickly restyle your text and apply the correct colours. &#10;Try several options to see which one fits your content best.&#10;Just don't over do it." title="SmartArt"/>
          <p:cNvSpPr>
            <a:spLocks noGrp="1"/>
          </p:cNvSpPr>
          <p:nvPr>
            <p:ph type="dgm" sz="quarter" idx="13"/>
          </p:nvPr>
        </p:nvSpPr>
        <p:spPr>
          <a:xfrm>
            <a:off x="719136" y="2168526"/>
            <a:ext cx="7560432" cy="3951474"/>
          </a:xfrm>
          <a:prstGeom prst="rect">
            <a:avLst/>
          </a:prstGeom>
        </p:spPr>
        <p:txBody>
          <a:bodyPr/>
          <a:lstStyle/>
          <a:p>
            <a:pPr lvl="0"/>
            <a:r>
              <a:rPr lang="en-US" noProof="0"/>
              <a:t>Click icon to add SmartArt graphic</a:t>
            </a:r>
            <a:endParaRPr lang="en-GB" noProof="0" dirty="0"/>
          </a:p>
        </p:txBody>
      </p:sp>
      <p:cxnSp>
        <p:nvCxnSpPr>
          <p:cNvPr id="98" name="Straight Connector 97"/>
          <p:cNvCxnSpPr/>
          <p:nvPr userDrawn="1"/>
        </p:nvCxnSpPr>
        <p:spPr>
          <a:xfrm>
            <a:off x="-3084" y="1709193"/>
            <a:ext cx="9147084"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AC6FD2B1-39C9-5645-A6AB-AC163D18084F}" type="datetime3">
              <a:rPr lang="en-GB" smtClean="0">
                <a:solidFill>
                  <a:srgbClr val="00539B"/>
                </a:solidFill>
              </a:rPr>
              <a:pPr/>
              <a:t>14 February, 2021</a:t>
            </a:fld>
            <a:endParaRPr lang="en-GB" dirty="0">
              <a:solidFill>
                <a:srgbClr val="00539B"/>
              </a:solidFill>
            </a:endParaRPr>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solidFill>
                  <a:srgbClr val="00539B"/>
                </a:solidFill>
              </a:rPr>
              <a:pPr/>
              <a:t>‹#›</a:t>
            </a:fld>
            <a:endParaRPr lang="en-GB" dirty="0">
              <a:solidFill>
                <a:srgbClr val="00539B"/>
              </a:solidFill>
            </a:endParaRPr>
          </a:p>
        </p:txBody>
      </p:sp>
    </p:spTree>
    <p:extLst>
      <p:ext uri="{BB962C8B-B14F-4D97-AF65-F5344CB8AC3E}">
        <p14:creationId xmlns:p14="http://schemas.microsoft.com/office/powerpoint/2010/main" val="32285656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mage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dirty="0"/>
          </a:p>
        </p:txBody>
      </p:sp>
      <p:sp>
        <p:nvSpPr>
          <p:cNvPr id="7" name="Text Placeholder 6"/>
          <p:cNvSpPr>
            <a:spLocks noGrp="1"/>
          </p:cNvSpPr>
          <p:nvPr>
            <p:ph type="body" sz="quarter" idx="13"/>
          </p:nvPr>
        </p:nvSpPr>
        <p:spPr>
          <a:xfrm>
            <a:off x="5068887" y="2160587"/>
            <a:ext cx="3570681" cy="377941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7549" y="2160587"/>
            <a:ext cx="3863975" cy="4310063"/>
          </a:xfrm>
          <a:prstGeom prst="round2SameRect">
            <a:avLst>
              <a:gd name="adj1" fmla="val 1674"/>
              <a:gd name="adj2" fmla="val 0"/>
            </a:avLst>
          </a:prstGeom>
        </p:spPr>
        <p:txBody>
          <a:bodyPr/>
          <a:lstStyle/>
          <a:p>
            <a:pPr lvl="0"/>
            <a:r>
              <a:rPr lang="it-IT" noProof="0"/>
              <a:t>Fare clic sull'icona per inserire un'immagine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A67E7FA-D7F1-764C-B0E1-8E31A2AA8DD1}"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6041529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Image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dirty="0"/>
          </a:p>
        </p:txBody>
      </p:sp>
      <p:sp>
        <p:nvSpPr>
          <p:cNvPr id="7" name="Text Placeholder 6"/>
          <p:cNvSpPr>
            <a:spLocks noGrp="1"/>
          </p:cNvSpPr>
          <p:nvPr>
            <p:ph type="body" sz="quarter" idx="13"/>
          </p:nvPr>
        </p:nvSpPr>
        <p:spPr>
          <a:xfrm>
            <a:off x="5068887" y="2879725"/>
            <a:ext cx="3570681" cy="3060274"/>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7549" y="2160587"/>
            <a:ext cx="3960812" cy="4310063"/>
          </a:xfrm>
          <a:prstGeom prst="round2SameRect">
            <a:avLst>
              <a:gd name="adj1" fmla="val 6315"/>
              <a:gd name="adj2" fmla="val 0"/>
            </a:avLst>
          </a:prstGeom>
        </p:spPr>
        <p:txBody>
          <a:bodyPr/>
          <a:lstStyle/>
          <a:p>
            <a:pPr lvl="0"/>
            <a:r>
              <a:rPr lang="it-IT" noProof="0"/>
              <a:t>Fare clic sull'icona per inserire un'immagine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A67E7FA-D7F1-764C-B0E1-8E31A2AA8DD1}"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2" name="Text Placeholder 6" descr="First level - paragraph text&#10;Second level - bullet 1&#10;Third level - bullet 2&#10;&#10;No more than 100 words per slide" title="Main text copy"/>
          <p:cNvSpPr>
            <a:spLocks noGrp="1"/>
          </p:cNvSpPr>
          <p:nvPr>
            <p:ph type="body" sz="quarter" idx="15"/>
          </p:nvPr>
        </p:nvSpPr>
        <p:spPr>
          <a:xfrm>
            <a:off x="5068887" y="2160588"/>
            <a:ext cx="3570681" cy="36036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p:txBody>
      </p:sp>
    </p:spTree>
    <p:extLst>
      <p:ext uri="{BB962C8B-B14F-4D97-AF65-F5344CB8AC3E}">
        <p14:creationId xmlns:p14="http://schemas.microsoft.com/office/powerpoint/2010/main" val="2389258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dirty="0"/>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AC23DB2-FB1A-4E43-8F6F-8E1E5CEC6EBA}" type="datetime3">
              <a:rPr lang="en-GB" smtClean="0"/>
              <a:t>14 February, 2021</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0"/>
          </p:nvPr>
        </p:nvSpPr>
        <p:spPr>
          <a:xfrm>
            <a:off x="720725" y="1446213"/>
            <a:ext cx="7704138" cy="357187"/>
          </a:xfrm>
        </p:spPr>
        <p:txBody>
          <a:bodyPr/>
          <a:lstStyle>
            <a:lvl1pPr>
              <a:defRPr>
                <a:latin typeface="Franklin Gothic Medium" panose="020B0603020102020204" pitchFamily="34" charset="0"/>
              </a:defRPr>
            </a:lvl1pPr>
          </a:lstStyle>
          <a:p>
            <a:pPr lvl="0"/>
            <a:r>
              <a:rPr lang="it-IT"/>
              <a:t>Modifica gli stili del testo dello schema</a:t>
            </a:r>
          </a:p>
        </p:txBody>
      </p:sp>
      <p:sp>
        <p:nvSpPr>
          <p:cNvPr id="6" name="Text Placeholder 5"/>
          <p:cNvSpPr>
            <a:spLocks noGrp="1"/>
          </p:cNvSpPr>
          <p:nvPr>
            <p:ph type="body" sz="quarter" idx="11"/>
          </p:nvPr>
        </p:nvSpPr>
        <p:spPr>
          <a:xfrm>
            <a:off x="720725" y="2168525"/>
            <a:ext cx="7704138" cy="395605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p:txBody>
      </p:sp>
    </p:spTree>
    <p:extLst>
      <p:ext uri="{BB962C8B-B14F-4D97-AF65-F5344CB8AC3E}">
        <p14:creationId xmlns:p14="http://schemas.microsoft.com/office/powerpoint/2010/main" val="29335530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8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3600451"/>
            <a:ext cx="7932054" cy="2870200"/>
          </a:xfrm>
          <a:prstGeom prst="round2SameRect">
            <a:avLst>
              <a:gd name="adj1" fmla="val 1788"/>
              <a:gd name="adj2" fmla="val 0"/>
            </a:avLst>
          </a:prstGeom>
        </p:spPr>
        <p:txBody>
          <a:bodyPr/>
          <a:lstStyle/>
          <a:p>
            <a:pPr lvl="0"/>
            <a:r>
              <a:rPr lang="it-IT" noProof="0"/>
              <a:t>Fare clic sull'icona per inserire un'immagine</a:t>
            </a:r>
            <a:endParaRPr lang="en-GB" noProof="0" dirty="0"/>
          </a:p>
        </p:txBody>
      </p:sp>
      <p:sp>
        <p:nvSpPr>
          <p:cNvPr id="98"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7918844" cy="107950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360000" marR="0" indent="0" algn="l" defTabSz="914400" rtl="0" eaLnBrk="0" fontAlgn="base" latinLnBrk="0" hangingPunct="0">
              <a:lnSpc>
                <a:spcPct val="100000"/>
              </a:lnSpc>
              <a:spcBef>
                <a:spcPts val="0"/>
              </a:spcBef>
              <a:spcAft>
                <a:spcPts val="600"/>
              </a:spcAft>
              <a:buClrTx/>
              <a:buSzTx/>
              <a:buFont typeface="Arial"/>
              <a:buNone/>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8A08D2F-58AB-0E44-B578-C5D8D2B4BF3B}" type="datetime3">
              <a:rPr lang="en-GB" smtClean="0"/>
              <a:t>14 February, 2021</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5098948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1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5" y="3600451"/>
            <a:ext cx="3612072" cy="2870200"/>
          </a:xfrm>
          <a:prstGeom prst="round2SameRect">
            <a:avLst>
              <a:gd name="adj1" fmla="val 1788"/>
              <a:gd name="adj2" fmla="val 0"/>
            </a:avLst>
          </a:prstGeom>
        </p:spPr>
        <p:txBody>
          <a:bodyPr/>
          <a:lstStyle/>
          <a:p>
            <a:pPr lvl="0"/>
            <a:r>
              <a:rPr lang="it-IT" noProof="0"/>
              <a:t>Fare clic sull'icona per inserire un'immagine</a:t>
            </a:r>
            <a:endParaRPr lang="en-GB" noProof="0" dirty="0"/>
          </a:p>
        </p:txBody>
      </p:sp>
      <p:sp>
        <p:nvSpPr>
          <p:cNvPr id="98"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7558843" cy="107950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360000" marR="0" indent="0" algn="l" defTabSz="914400" rtl="0" eaLnBrk="0" fontAlgn="base" latinLnBrk="0" hangingPunct="0">
              <a:lnSpc>
                <a:spcPct val="100000"/>
              </a:lnSpc>
              <a:spcBef>
                <a:spcPts val="0"/>
              </a:spcBef>
              <a:spcAft>
                <a:spcPts val="600"/>
              </a:spcAft>
              <a:buClrTx/>
              <a:buSzTx/>
              <a:buFont typeface="Arial"/>
              <a:buNone/>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8A08D2F-58AB-0E44-B578-C5D8D2B4BF3B}" type="datetime3">
              <a:rPr lang="en-GB" smtClean="0"/>
              <a:t>14 February, 2021</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4678361" y="3600450"/>
            <a:ext cx="3601206" cy="2870200"/>
          </a:xfrm>
          <a:prstGeom prst="round2SameRect">
            <a:avLst>
              <a:gd name="adj1" fmla="val 1788"/>
              <a:gd name="adj2" fmla="val 0"/>
            </a:avLst>
          </a:prstGeom>
        </p:spPr>
        <p:txBody>
          <a:bodyPr/>
          <a:lstStyle/>
          <a:p>
            <a:pPr lvl="0"/>
            <a:r>
              <a:rPr lang="it-IT" noProof="0"/>
              <a:t>Fare clic sull'icona per inserire un'immagine</a:t>
            </a:r>
            <a:endParaRPr lang="en-GB" noProof="0" dirty="0"/>
          </a:p>
        </p:txBody>
      </p:sp>
    </p:spTree>
    <p:extLst>
      <p:ext uri="{BB962C8B-B14F-4D97-AF65-F5344CB8AC3E}">
        <p14:creationId xmlns:p14="http://schemas.microsoft.com/office/powerpoint/2010/main" val="16054908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251777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3598861" y="2160587"/>
            <a:ext cx="2159000" cy="3779411"/>
          </a:xfrm>
          <a:prstGeom prst="roundRect">
            <a:avLst>
              <a:gd name="adj" fmla="val 5286"/>
            </a:avLst>
          </a:prstGeom>
        </p:spPr>
        <p:txBody>
          <a:bodyPr/>
          <a:lstStyle/>
          <a:p>
            <a:pPr lvl="0"/>
            <a:r>
              <a:rPr lang="it-IT" noProof="0"/>
              <a:t>Fare clic sull'icona per inserire un'immagine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118223" y="2180103"/>
            <a:ext cx="2159000" cy="3779411"/>
          </a:xfrm>
          <a:prstGeom prst="roundRect">
            <a:avLst>
              <a:gd name="adj" fmla="val 5286"/>
            </a:avLst>
          </a:prstGeom>
        </p:spPr>
        <p:txBody>
          <a:bodyPr/>
          <a:lstStyle/>
          <a:p>
            <a:pPr lvl="0"/>
            <a:r>
              <a:rPr lang="it-IT" noProof="0"/>
              <a:t>Fare clic sull'icona per inserire un'immagine</a:t>
            </a:r>
            <a:endParaRPr lang="en-GB" noProof="0" dirty="0"/>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EDCE6523-1D77-094B-8E5B-28D72BCF4B9A}" type="datetime3">
              <a:rPr lang="en-GB" smtClean="0"/>
              <a:t>14 February, 2021</a:t>
            </a:fld>
            <a:endParaRPr lang="en-GB" dirty="0"/>
          </a:p>
        </p:txBody>
      </p:sp>
      <p:sp>
        <p:nvSpPr>
          <p:cNvPr id="104"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1850661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7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251777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3598860" y="2160588"/>
            <a:ext cx="5043235" cy="1800226"/>
          </a:xfrm>
          <a:prstGeom prst="roundRect">
            <a:avLst>
              <a:gd name="adj" fmla="val 5286"/>
            </a:avLst>
          </a:prstGeom>
        </p:spPr>
        <p:txBody>
          <a:bodyPr/>
          <a:lstStyle/>
          <a:p>
            <a:pPr lvl="0"/>
            <a:r>
              <a:rPr lang="it-IT" noProof="0"/>
              <a:t>Fare clic sull'icona per inserire un'immagine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3598860" y="4319588"/>
            <a:ext cx="5040708" cy="1639926"/>
          </a:xfrm>
          <a:prstGeom prst="roundRect">
            <a:avLst>
              <a:gd name="adj" fmla="val 5286"/>
            </a:avLst>
          </a:prstGeom>
        </p:spPr>
        <p:txBody>
          <a:bodyPr/>
          <a:lstStyle/>
          <a:p>
            <a:pPr lvl="0"/>
            <a:r>
              <a:rPr lang="it-IT" noProof="0"/>
              <a:t>Fare clic sull'icona per inserire un'immagine</a:t>
            </a:r>
            <a:endParaRPr lang="en-GB" noProof="0" dirty="0"/>
          </a:p>
        </p:txBody>
      </p:sp>
      <p:sp>
        <p:nvSpPr>
          <p:cNvPr id="101"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DDB9F3E3-D95D-7744-B1A9-3A5E9661014B}" type="datetime3">
              <a:rPr lang="en-GB" smtClean="0"/>
              <a:t>14 February, 2021</a:t>
            </a:fld>
            <a:endParaRPr lang="en-GB" dirty="0"/>
          </a:p>
        </p:txBody>
      </p:sp>
      <p:sp>
        <p:nvSpPr>
          <p:cNvPr id="102"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7330678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395763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5038723" y="2160587"/>
            <a:ext cx="1800000" cy="1800226"/>
          </a:xfrm>
          <a:prstGeom prst="roundRect">
            <a:avLst>
              <a:gd name="adj" fmla="val 1665"/>
            </a:avLst>
          </a:prstGeom>
        </p:spPr>
        <p:txBody>
          <a:bodyPr/>
          <a:lstStyle/>
          <a:p>
            <a:pPr lvl="0"/>
            <a:r>
              <a:rPr lang="it-IT" noProof="0"/>
              <a:t>Fare clic sull'icona per inserire un'immagine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020035" y="2160588"/>
            <a:ext cx="1619275" cy="1089346"/>
          </a:xfrm>
          <a:prstGeom prst="roundRect">
            <a:avLst>
              <a:gd name="adj" fmla="val 5742"/>
            </a:avLst>
          </a:prstGeom>
        </p:spPr>
        <p:txBody>
          <a:bodyPr/>
          <a:lstStyle/>
          <a:p>
            <a:pPr lvl="0"/>
            <a:r>
              <a:rPr lang="it-IT" noProof="0"/>
              <a:t>Fare clic sull'icona per inserire un'immagine</a:t>
            </a:r>
            <a:endParaRPr lang="en-GB" noProof="0"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5038724" y="4140313"/>
            <a:ext cx="1440000" cy="1800000"/>
          </a:xfrm>
          <a:prstGeom prst="roundRect">
            <a:avLst>
              <a:gd name="adj" fmla="val 4466"/>
            </a:avLst>
          </a:prstGeom>
        </p:spPr>
        <p:txBody>
          <a:bodyPr/>
          <a:lstStyle/>
          <a:p>
            <a:pPr lvl="0"/>
            <a:r>
              <a:rPr lang="it-IT" noProof="0"/>
              <a:t>Fare clic sull'icona per inserire un'immagine</a:t>
            </a:r>
            <a:endParaRPr lang="en-GB" noProof="0" dirty="0"/>
          </a:p>
        </p:txBody>
      </p:sp>
      <p:sp>
        <p:nvSpPr>
          <p:cNvPr id="10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310" y="3419950"/>
            <a:ext cx="1440000" cy="1260000"/>
          </a:xfrm>
          <a:prstGeom prst="roundRect">
            <a:avLst>
              <a:gd name="adj" fmla="val 5336"/>
            </a:avLst>
          </a:prstGeom>
        </p:spPr>
        <p:txBody>
          <a:bodyPr/>
          <a:lstStyle/>
          <a:p>
            <a:pPr lvl="0"/>
            <a:r>
              <a:rPr lang="it-IT" noProof="0"/>
              <a:t>Fare clic sull'icona per inserire un'immagine</a:t>
            </a:r>
            <a:endParaRPr lang="en-GB" noProof="0" dirty="0"/>
          </a:p>
        </p:txBody>
      </p:sp>
      <p:sp>
        <p:nvSpPr>
          <p:cNvPr id="10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663765" y="4863353"/>
            <a:ext cx="1975545" cy="1068054"/>
          </a:xfrm>
          <a:prstGeom prst="roundRect">
            <a:avLst>
              <a:gd name="adj" fmla="val 5591"/>
            </a:avLst>
          </a:prstGeom>
        </p:spPr>
        <p:txBody>
          <a:bodyPr/>
          <a:lstStyle/>
          <a:p>
            <a:pPr lvl="0"/>
            <a:r>
              <a:rPr lang="it-IT" noProof="0"/>
              <a:t>Fare clic sull'icona per inserire un'immagine</a:t>
            </a:r>
            <a:endParaRPr lang="en-GB" noProof="0" dirty="0"/>
          </a:p>
        </p:txBody>
      </p:sp>
      <p:sp>
        <p:nvSpPr>
          <p:cNvPr id="103"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D9A64614-7B90-2844-BF62-27C15202A4B6}" type="datetime3">
              <a:rPr lang="en-GB" smtClean="0"/>
              <a:t>14 February, 2021</a:t>
            </a:fld>
            <a:endParaRPr lang="en-GB" dirty="0"/>
          </a:p>
        </p:txBody>
      </p:sp>
      <p:sp>
        <p:nvSpPr>
          <p:cNvPr id="10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6416236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4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5" y="2160587"/>
            <a:ext cx="2881087" cy="1800226"/>
          </a:xfrm>
          <a:prstGeom prst="roundRect">
            <a:avLst>
              <a:gd name="adj" fmla="val 5400"/>
            </a:avLst>
          </a:prstGeom>
        </p:spPr>
        <p:txBody>
          <a:bodyPr/>
          <a:lstStyle/>
          <a:p>
            <a:pPr lvl="0"/>
            <a:r>
              <a:rPr lang="it-IT" noProof="0"/>
              <a:t>Fare clic sull'icona per inserire un'immagine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3956773" y="2160587"/>
            <a:ext cx="2521812" cy="1808483"/>
          </a:xfrm>
          <a:prstGeom prst="roundRect">
            <a:avLst>
              <a:gd name="adj" fmla="val 4197"/>
            </a:avLst>
          </a:prstGeom>
        </p:spPr>
        <p:txBody>
          <a:bodyPr/>
          <a:lstStyle/>
          <a:p>
            <a:pPr lvl="0"/>
            <a:r>
              <a:rPr lang="it-IT" noProof="0"/>
              <a:t>Fare clic sull'icona per inserire un'immagine</a:t>
            </a:r>
            <a:endParaRPr lang="en-GB" noProof="0"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878136" y="4319588"/>
            <a:ext cx="3600588" cy="1800411"/>
          </a:xfrm>
          <a:prstGeom prst="roundRect">
            <a:avLst>
              <a:gd name="adj" fmla="val 4986"/>
            </a:avLst>
          </a:prstGeom>
        </p:spPr>
        <p:txBody>
          <a:bodyPr/>
          <a:lstStyle/>
          <a:p>
            <a:pPr lvl="0"/>
            <a:r>
              <a:rPr lang="it-IT" noProof="0"/>
              <a:t>Fare clic sull'icona per inserire un'immagine</a:t>
            </a:r>
            <a:endParaRPr lang="en-GB" noProof="0" dirty="0"/>
          </a:p>
        </p:txBody>
      </p:sp>
      <p:sp>
        <p:nvSpPr>
          <p:cNvPr id="10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20725" y="4319588"/>
            <a:ext cx="1797048" cy="1800412"/>
          </a:xfrm>
          <a:prstGeom prst="roundRect">
            <a:avLst>
              <a:gd name="adj" fmla="val 6218"/>
            </a:avLst>
          </a:prstGeom>
        </p:spPr>
        <p:txBody>
          <a:bodyPr/>
          <a:lstStyle/>
          <a:p>
            <a:pPr lvl="0"/>
            <a:r>
              <a:rPr lang="it-IT" noProof="0"/>
              <a:t>Fare clic sull'icona per inserire un'immagine</a:t>
            </a:r>
            <a:endParaRPr lang="en-GB" noProof="0" dirty="0"/>
          </a:p>
        </p:txBody>
      </p:sp>
      <p:sp>
        <p:nvSpPr>
          <p:cNvPr id="10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838948" y="2160588"/>
            <a:ext cx="1800620" cy="3959411"/>
          </a:xfrm>
          <a:prstGeom prst="roundRect">
            <a:avLst>
              <a:gd name="adj" fmla="val 3743"/>
            </a:avLst>
          </a:prstGeom>
        </p:spPr>
        <p:txBody>
          <a:bodyPr/>
          <a:lstStyle/>
          <a:p>
            <a:pPr lvl="0"/>
            <a:r>
              <a:rPr lang="it-IT" noProof="0"/>
              <a:t>Fare clic sull'icona per inserire un'immagine</a:t>
            </a:r>
            <a:endParaRPr lang="en-GB" noProof="0" dirty="0"/>
          </a:p>
        </p:txBody>
      </p:sp>
      <p:sp>
        <p:nvSpPr>
          <p:cNvPr id="103"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D9326FB-DCCB-FC47-93A9-9DEA7DB23AC9}" type="datetime3">
              <a:rPr lang="en-GB" smtClean="0"/>
              <a:t>14 February, 2021</a:t>
            </a:fld>
            <a:endParaRPr lang="en-GB" dirty="0"/>
          </a:p>
        </p:txBody>
      </p:sp>
      <p:sp>
        <p:nvSpPr>
          <p:cNvPr id="10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0556481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6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8634" y="2159588"/>
            <a:ext cx="1800000" cy="1800000"/>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7773" y="4319588"/>
            <a:ext cx="1800000" cy="1800000"/>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0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879724" y="2159588"/>
            <a:ext cx="1800000" cy="1800000"/>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0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2878135" y="4319588"/>
            <a:ext cx="1800000" cy="1800000"/>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5036738" y="2159588"/>
            <a:ext cx="1800000" cy="1800000"/>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5038723" y="4319588"/>
            <a:ext cx="1800000" cy="1800000"/>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04E479E0-1E06-DE4C-83BA-C65FC6EB3C8D}" type="datetime3">
              <a:rPr lang="en-GB" smtClean="0"/>
              <a:t>14 February, 2021</a:t>
            </a:fld>
            <a:endParaRPr lang="en-GB" dirty="0"/>
          </a:p>
        </p:txBody>
      </p:sp>
      <p:sp>
        <p:nvSpPr>
          <p:cNvPr id="104"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9266013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5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4" y="2160587"/>
            <a:ext cx="1080000" cy="1079501"/>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8635" y="3600449"/>
            <a:ext cx="1080000" cy="1079501"/>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0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158498" y="2160588"/>
            <a:ext cx="1080000" cy="1079501"/>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0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2146857" y="3600450"/>
            <a:ext cx="1080000" cy="1079501"/>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07"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8635" y="5040499"/>
            <a:ext cx="1080000" cy="1079501"/>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0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146857" y="5040313"/>
            <a:ext cx="1080000" cy="1079501"/>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3600950" y="2160588"/>
            <a:ext cx="1080000" cy="1079501"/>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3598861" y="3600450"/>
            <a:ext cx="1080000" cy="1079501"/>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1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2"/>
          </p:nvPr>
        </p:nvSpPr>
        <p:spPr>
          <a:xfrm>
            <a:off x="5038724" y="2160589"/>
            <a:ext cx="1080000" cy="1079501"/>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1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3"/>
          </p:nvPr>
        </p:nvSpPr>
        <p:spPr>
          <a:xfrm>
            <a:off x="5027083" y="3600451"/>
            <a:ext cx="1080000" cy="1079501"/>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1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4"/>
          </p:nvPr>
        </p:nvSpPr>
        <p:spPr>
          <a:xfrm>
            <a:off x="3598861" y="5040500"/>
            <a:ext cx="1080000" cy="1079501"/>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1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5"/>
          </p:nvPr>
        </p:nvSpPr>
        <p:spPr>
          <a:xfrm>
            <a:off x="5027083" y="5040314"/>
            <a:ext cx="1080000" cy="1079501"/>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1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6"/>
          </p:nvPr>
        </p:nvSpPr>
        <p:spPr>
          <a:xfrm>
            <a:off x="6482262" y="2160586"/>
            <a:ext cx="1080000" cy="1079501"/>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17"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7"/>
          </p:nvPr>
        </p:nvSpPr>
        <p:spPr>
          <a:xfrm>
            <a:off x="6480173" y="3600448"/>
            <a:ext cx="1080000" cy="1079501"/>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2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30"/>
          </p:nvPr>
        </p:nvSpPr>
        <p:spPr>
          <a:xfrm>
            <a:off x="6480173" y="5040498"/>
            <a:ext cx="1080000" cy="1079501"/>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2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2B7358CC-5F0F-DE45-B162-F1F79492E334}" type="datetime3">
              <a:rPr lang="en-GB" smtClean="0"/>
              <a:t>14 February, 2021</a:t>
            </a:fld>
            <a:endParaRPr lang="en-GB" dirty="0"/>
          </a:p>
        </p:txBody>
      </p:sp>
      <p:sp>
        <p:nvSpPr>
          <p:cNvPr id="12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42911962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9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4" y="2160587"/>
            <a:ext cx="2517774" cy="1079501"/>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8634" y="3600449"/>
            <a:ext cx="2520531" cy="2519366"/>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3600949" y="2160588"/>
            <a:ext cx="2520527" cy="2519362"/>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1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4"/>
          </p:nvPr>
        </p:nvSpPr>
        <p:spPr>
          <a:xfrm>
            <a:off x="3598860" y="5040500"/>
            <a:ext cx="2519363" cy="1079501"/>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1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6"/>
          </p:nvPr>
        </p:nvSpPr>
        <p:spPr>
          <a:xfrm>
            <a:off x="6482262" y="2160586"/>
            <a:ext cx="2157306" cy="3959415"/>
          </a:xfrm>
          <a:prstGeom prst="roundRect">
            <a:avLst>
              <a:gd name="adj" fmla="val 5400"/>
            </a:avLst>
          </a:prstGeom>
        </p:spPr>
        <p:txBody>
          <a:bodyPr>
            <a:normAutofit/>
          </a:bodyPr>
          <a:lstStyle>
            <a:lvl1pPr>
              <a:defRPr sz="1200"/>
            </a:lvl1pPr>
          </a:lstStyle>
          <a:p>
            <a:pPr lvl="0"/>
            <a:r>
              <a:rPr lang="it-IT" noProof="0"/>
              <a:t>Fare clic sull'icona per inserire un'immagine</a:t>
            </a:r>
            <a:endParaRPr lang="en-GB" noProof="0" dirty="0"/>
          </a:p>
        </p:txBody>
      </p:sp>
      <p:sp>
        <p:nvSpPr>
          <p:cNvPr id="12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2B7358CC-5F0F-DE45-B162-F1F79492E334}" type="datetime3">
              <a:rPr lang="en-GB" smtClean="0"/>
              <a:t>14 February, 2021</a:t>
            </a:fld>
            <a:endParaRPr lang="en-GB" dirty="0"/>
          </a:p>
        </p:txBody>
      </p:sp>
      <p:sp>
        <p:nvSpPr>
          <p:cNvPr id="12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7628939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dirty="0"/>
          </a:p>
        </p:txBody>
      </p:sp>
      <p:sp>
        <p:nvSpPr>
          <p:cNvPr id="16" name="Text Placeholder 6" descr="First level - paragraph text&#10;Second level - bullet 1&#10;Third level - bullet 2&#10;&#10;No more than 100 words per slide" title="Main text copy"/>
          <p:cNvSpPr>
            <a:spLocks noGrp="1"/>
          </p:cNvSpPr>
          <p:nvPr>
            <p:ph type="body" sz="quarter" idx="13"/>
          </p:nvPr>
        </p:nvSpPr>
        <p:spPr>
          <a:xfrm>
            <a:off x="2517773" y="2160588"/>
            <a:ext cx="5761796" cy="3239412"/>
          </a:xfrm>
        </p:spPr>
        <p:txBody>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AC23DB2-FB1A-4E43-8F6F-8E1E5CEC6EBA}" type="datetime3">
              <a:rPr lang="en-GB" smtClean="0"/>
              <a:t>14 February, 2021</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9135" y="2160586"/>
            <a:ext cx="1439864" cy="3779411"/>
          </a:xfrm>
          <a:prstGeom prst="roundRect">
            <a:avLst>
              <a:gd name="adj" fmla="val 10455"/>
            </a:avLst>
          </a:prstGeom>
        </p:spPr>
        <p:txBody>
          <a:bodyPr>
            <a:normAutofit/>
          </a:bodyPr>
          <a:lstStyle>
            <a:lvl1pPr>
              <a:defRPr sz="1200"/>
            </a:lvl1pPr>
          </a:lstStyle>
          <a:p>
            <a:pPr lvl="0"/>
            <a:r>
              <a:rPr lang="it-IT" noProof="0"/>
              <a:t>Fare clic sull'icona per inserire un'immagine</a:t>
            </a:r>
            <a:endParaRPr lang="en-GB" noProof="0" dirty="0"/>
          </a:p>
        </p:txBody>
      </p:sp>
      <p:sp>
        <p:nvSpPr>
          <p:cNvPr id="60" name="Text Placeholder 6" descr="First level - paragraph text&#10;Second level - bullet 1&#10;Third level - bullet 2&#10;&#10;No more than 100 words per slide" title="Main text copy"/>
          <p:cNvSpPr>
            <a:spLocks noGrp="1"/>
          </p:cNvSpPr>
          <p:nvPr>
            <p:ph type="body" sz="quarter" idx="15"/>
          </p:nvPr>
        </p:nvSpPr>
        <p:spPr>
          <a:xfrm>
            <a:off x="2517772" y="5399999"/>
            <a:ext cx="5761796" cy="530821"/>
          </a:xfrm>
        </p:spPr>
        <p:txBody>
          <a:bodyPr anchor="b">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1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p:txBody>
      </p:sp>
      <p:sp>
        <p:nvSpPr>
          <p:cNvPr id="6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65882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olo, contenuto e testo">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it-IT"/>
              <a:t>Fare clic per modificare lo stile del titolo</a:t>
            </a:r>
            <a:endParaRPr lang="en-US" dirty="0"/>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5" name="Text Placeholder 4"/>
          <p:cNvSpPr>
            <a:spLocks noGrp="1"/>
          </p:cNvSpPr>
          <p:nvPr>
            <p:ph type="body" sz="quarter" idx="11"/>
          </p:nvPr>
        </p:nvSpPr>
        <p:spPr>
          <a:xfrm>
            <a:off x="719138" y="1446213"/>
            <a:ext cx="3605212" cy="503396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p:txBody>
      </p:sp>
      <p:sp>
        <p:nvSpPr>
          <p:cNvPr id="7" name="Text Placeholder 6"/>
          <p:cNvSpPr>
            <a:spLocks noGrp="1"/>
          </p:cNvSpPr>
          <p:nvPr>
            <p:ph type="body" sz="quarter" idx="12"/>
          </p:nvPr>
        </p:nvSpPr>
        <p:spPr>
          <a:xfrm>
            <a:off x="4819650" y="1446213"/>
            <a:ext cx="3605213" cy="503396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p:txBody>
      </p:sp>
    </p:spTree>
    <p:extLst>
      <p:ext uri="{BB962C8B-B14F-4D97-AF65-F5344CB8AC3E}">
        <p14:creationId xmlns:p14="http://schemas.microsoft.com/office/powerpoint/2010/main" val="319972629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dirty="0"/>
          </a:p>
        </p:txBody>
      </p:sp>
      <p:sp>
        <p:nvSpPr>
          <p:cNvPr id="16" name="Text Placeholder 6" descr="First level - paragraph text&#10;Second level - bullet 1&#10;Third level - bullet 2&#10;&#10;No more than 100 words per slide" title="Main text copy"/>
          <p:cNvSpPr>
            <a:spLocks noGrp="1"/>
          </p:cNvSpPr>
          <p:nvPr>
            <p:ph type="body" sz="quarter" idx="13"/>
          </p:nvPr>
        </p:nvSpPr>
        <p:spPr>
          <a:xfrm>
            <a:off x="719135" y="2160588"/>
            <a:ext cx="6119814" cy="3239412"/>
          </a:xfrm>
        </p:spPr>
        <p:txBody>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AC23DB2-FB1A-4E43-8F6F-8E1E5CEC6EBA}" type="datetime3">
              <a:rPr lang="en-GB" smtClean="0"/>
              <a:t>14 February, 2021</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0104" y="2160588"/>
            <a:ext cx="1439864" cy="3779411"/>
          </a:xfrm>
          <a:prstGeom prst="roundRect">
            <a:avLst>
              <a:gd name="adj" fmla="val 10455"/>
            </a:avLst>
          </a:prstGeom>
        </p:spPr>
        <p:txBody>
          <a:bodyPr>
            <a:normAutofit/>
          </a:bodyPr>
          <a:lstStyle>
            <a:lvl1pPr>
              <a:defRPr sz="1200"/>
            </a:lvl1pPr>
          </a:lstStyle>
          <a:p>
            <a:pPr lvl="0"/>
            <a:r>
              <a:rPr lang="it-IT" noProof="0"/>
              <a:t>Fare clic sull'icona per inserire un'immagine</a:t>
            </a:r>
            <a:endParaRPr lang="en-GB" noProof="0" dirty="0"/>
          </a:p>
        </p:txBody>
      </p:sp>
      <p:sp>
        <p:nvSpPr>
          <p:cNvPr id="60" name="Text Placeholder 6" descr="First level - paragraph text&#10;Second level - bullet 1&#10;Third level - bullet 2&#10;&#10;No more than 100 words per slide" title="Main text copy"/>
          <p:cNvSpPr>
            <a:spLocks noGrp="1"/>
          </p:cNvSpPr>
          <p:nvPr>
            <p:ph type="body" sz="quarter" idx="15"/>
          </p:nvPr>
        </p:nvSpPr>
        <p:spPr>
          <a:xfrm>
            <a:off x="720724" y="5409178"/>
            <a:ext cx="6118223" cy="530821"/>
          </a:xfrm>
        </p:spPr>
        <p:txBody>
          <a:bodyPr anchor="b">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1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p:txBody>
      </p:sp>
      <p:sp>
        <p:nvSpPr>
          <p:cNvPr id="6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6800589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it-IT"/>
              <a:t>Fare clic per modificare lo stile del titolo</a:t>
            </a:r>
            <a:endParaRPr lang="en-US" dirty="0"/>
          </a:p>
        </p:txBody>
      </p:sp>
      <p:sp>
        <p:nvSpPr>
          <p:cNvPr id="4" name="Text Placeholder 3"/>
          <p:cNvSpPr>
            <a:spLocks noGrp="1"/>
          </p:cNvSpPr>
          <p:nvPr>
            <p:ph type="body" sz="half" idx="2"/>
          </p:nvPr>
        </p:nvSpPr>
        <p:spPr>
          <a:xfrm>
            <a:off x="5038724" y="2160588"/>
            <a:ext cx="3600844" cy="395941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136" y="2160588"/>
            <a:ext cx="3959225" cy="3240274"/>
          </a:xfrm>
          <a:prstGeom prst="roundRect">
            <a:avLst>
              <a:gd name="adj" fmla="val 3484"/>
            </a:avLst>
          </a:prstGeom>
        </p:spPr>
        <p:txBody>
          <a:bodyPr/>
          <a:lstStyle/>
          <a:p>
            <a:pPr lvl="0"/>
            <a:r>
              <a:rPr lang="it-IT" noProof="0"/>
              <a:t>Fare clic sull'icona per inserire un'immagine</a:t>
            </a:r>
            <a:endParaRPr lang="en-GB" noProof="0" dirty="0"/>
          </a:p>
        </p:txBody>
      </p:sp>
      <p:sp>
        <p:nvSpPr>
          <p:cNvPr id="62"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p:txBody>
      </p:sp>
      <p:sp>
        <p:nvSpPr>
          <p:cNvPr id="5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99391560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it-IT"/>
              <a:t>Fare clic per modificare lo stile del titolo</a:t>
            </a:r>
            <a:endParaRPr lang="en-US" dirty="0"/>
          </a:p>
        </p:txBody>
      </p:sp>
      <p:sp>
        <p:nvSpPr>
          <p:cNvPr id="4" name="Text Placeholder 3"/>
          <p:cNvSpPr>
            <a:spLocks noGrp="1"/>
          </p:cNvSpPr>
          <p:nvPr>
            <p:ph type="body" sz="half" idx="2"/>
          </p:nvPr>
        </p:nvSpPr>
        <p:spPr>
          <a:xfrm>
            <a:off x="5038724" y="2160588"/>
            <a:ext cx="3600844"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4" cy="1439862"/>
          </a:xfrm>
          <a:prstGeom prst="roundRect">
            <a:avLst>
              <a:gd name="adj" fmla="val 5286"/>
            </a:avLst>
          </a:prstGeom>
        </p:spPr>
        <p:txBody>
          <a:bodyPr/>
          <a:lstStyle/>
          <a:p>
            <a:pPr lvl="0"/>
            <a:r>
              <a:rPr lang="it-IT" noProof="0"/>
              <a:t>Fare clic sull'icona per inserire un'immagine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6" y="3960813"/>
            <a:ext cx="3958433" cy="1440050"/>
          </a:xfrm>
          <a:prstGeom prst="roundRect">
            <a:avLst>
              <a:gd name="adj" fmla="val 5286"/>
            </a:avLst>
          </a:prstGeom>
        </p:spPr>
        <p:txBody>
          <a:bodyPr/>
          <a:lstStyle/>
          <a:p>
            <a:pPr lvl="0"/>
            <a:r>
              <a:rPr lang="it-IT" noProof="0"/>
              <a:t>Fare clic sull'icona per inserire un'immagine</a:t>
            </a:r>
            <a:endParaRPr lang="en-GB" noProof="0" dirty="0"/>
          </a:p>
        </p:txBody>
      </p:sp>
      <p:sp>
        <p:nvSpPr>
          <p:cNvPr id="61" name="Text Placeholder 6"/>
          <p:cNvSpPr>
            <a:spLocks noGrp="1"/>
          </p:cNvSpPr>
          <p:nvPr>
            <p:ph type="body" sz="quarter" idx="13"/>
          </p:nvPr>
        </p:nvSpPr>
        <p:spPr>
          <a:xfrm>
            <a:off x="719136" y="5760000"/>
            <a:ext cx="395922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4784955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it-IT"/>
              <a:t>Fare clic per modificare lo stile del titolo</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6054" cy="719137"/>
          </a:xfrm>
          <a:prstGeom prst="roundRect">
            <a:avLst>
              <a:gd name="adj" fmla="val 5286"/>
            </a:avLst>
          </a:prstGeom>
        </p:spPr>
        <p:txBody>
          <a:bodyPr/>
          <a:lstStyle/>
          <a:p>
            <a:pPr lvl="0"/>
            <a:r>
              <a:rPr lang="it-IT" noProof="0"/>
              <a:t>Fare clic sull'icona per inserire un'immagine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2159212"/>
          </a:xfrm>
          <a:prstGeom prst="roundRect">
            <a:avLst>
              <a:gd name="adj" fmla="val 5286"/>
            </a:avLst>
          </a:prstGeom>
        </p:spPr>
        <p:txBody>
          <a:bodyPr/>
          <a:lstStyle/>
          <a:p>
            <a:pPr lvl="0"/>
            <a:r>
              <a:rPr lang="it-IT" noProof="0"/>
              <a:t>Fare clic sull'icona per inserire un'immagine</a:t>
            </a:r>
            <a:endParaRPr lang="en-GB" noProof="0" dirty="0"/>
          </a:p>
        </p:txBody>
      </p:sp>
      <p:sp>
        <p:nvSpPr>
          <p:cNvPr id="61" name="Text Placeholder 6"/>
          <p:cNvSpPr>
            <a:spLocks noGrp="1"/>
          </p:cNvSpPr>
          <p:nvPr>
            <p:ph type="body" sz="quarter" idx="13"/>
          </p:nvPr>
        </p:nvSpPr>
        <p:spPr>
          <a:xfrm>
            <a:off x="719136" y="5760000"/>
            <a:ext cx="395684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5" y="3240788"/>
            <a:ext cx="1797846" cy="2159212"/>
          </a:xfrm>
          <a:prstGeom prst="roundRect">
            <a:avLst>
              <a:gd name="adj" fmla="val 5286"/>
            </a:avLst>
          </a:prstGeom>
        </p:spPr>
        <p:txBody>
          <a:bodyPr/>
          <a:lstStyle/>
          <a:p>
            <a:pPr lvl="0"/>
            <a:r>
              <a:rPr lang="it-IT" noProof="0"/>
              <a:t>Fare clic sull'icona per inserire un'immagine</a:t>
            </a:r>
            <a:endParaRPr lang="en-GB" noProof="0" dirty="0"/>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80882206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5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it-IT"/>
              <a:t>Fare clic per modificare lo stile del titolo</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6054" cy="719137"/>
          </a:xfrm>
          <a:prstGeom prst="roundRect">
            <a:avLst>
              <a:gd name="adj" fmla="val 15436"/>
            </a:avLst>
          </a:prstGeom>
        </p:spPr>
        <p:txBody>
          <a:bodyPr/>
          <a:lstStyle/>
          <a:p>
            <a:pPr lvl="0"/>
            <a:r>
              <a:rPr lang="it-IT" noProof="0"/>
              <a:t>Fare clic sull'icona per inserire un'immagine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3956054" cy="2159212"/>
          </a:xfrm>
          <a:prstGeom prst="roundRect">
            <a:avLst>
              <a:gd name="adj" fmla="val 5286"/>
            </a:avLst>
          </a:prstGeom>
        </p:spPr>
        <p:txBody>
          <a:bodyPr/>
          <a:lstStyle/>
          <a:p>
            <a:pPr lvl="0"/>
            <a:r>
              <a:rPr lang="it-IT" noProof="0"/>
              <a:t>Fare clic sull'icona per inserire un'immagine</a:t>
            </a:r>
            <a:endParaRPr lang="en-GB" noProof="0" dirty="0"/>
          </a:p>
        </p:txBody>
      </p:sp>
      <p:sp>
        <p:nvSpPr>
          <p:cNvPr id="61" name="Text Placeholder 6"/>
          <p:cNvSpPr>
            <a:spLocks noGrp="1"/>
          </p:cNvSpPr>
          <p:nvPr>
            <p:ph type="body" sz="quarter" idx="13"/>
          </p:nvPr>
        </p:nvSpPr>
        <p:spPr>
          <a:xfrm>
            <a:off x="719136" y="5760000"/>
            <a:ext cx="395684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43901676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4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it-IT"/>
              <a:t>Fare clic per modificare lo stile del titolo</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3" cy="719137"/>
          </a:xfrm>
          <a:prstGeom prst="roundRect">
            <a:avLst>
              <a:gd name="adj" fmla="val 10361"/>
            </a:avLst>
          </a:prstGeom>
        </p:spPr>
        <p:txBody>
          <a:bodyPr>
            <a:normAutofit/>
          </a:bodyPr>
          <a:lstStyle>
            <a:lvl1pPr>
              <a:defRPr sz="1200"/>
            </a:lvl1pPr>
          </a:lstStyle>
          <a:p>
            <a:pPr lvl="0"/>
            <a:r>
              <a:rPr lang="it-IT" noProof="0"/>
              <a:t>Fare clic sull'icona per inserire un'immagine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1078800"/>
          </a:xfrm>
          <a:prstGeom prst="roundRect">
            <a:avLst>
              <a:gd name="adj" fmla="val 5286"/>
            </a:avLst>
          </a:prstGeom>
        </p:spPr>
        <p:txBody>
          <a:bodyPr>
            <a:normAutofit/>
          </a:bodyPr>
          <a:lstStyle>
            <a:lvl1pPr>
              <a:defRPr sz="1200"/>
            </a:lvl1pPr>
          </a:lstStyle>
          <a:p>
            <a:pPr lvl="0"/>
            <a:r>
              <a:rPr lang="it-IT" noProof="0"/>
              <a:t>Fare clic sull'icona per inserire un'immagine</a:t>
            </a:r>
            <a:endParaRPr lang="en-GB" noProof="0" dirty="0"/>
          </a:p>
        </p:txBody>
      </p:sp>
      <p:sp>
        <p:nvSpPr>
          <p:cNvPr id="61"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6" y="3240788"/>
            <a:ext cx="1800224" cy="1078800"/>
          </a:xfrm>
          <a:prstGeom prst="roundRect">
            <a:avLst>
              <a:gd name="adj" fmla="val 5286"/>
            </a:avLst>
          </a:prstGeom>
        </p:spPr>
        <p:txBody>
          <a:bodyPr>
            <a:normAutofit/>
          </a:bodyPr>
          <a:lstStyle>
            <a:lvl1pPr>
              <a:defRPr sz="1200"/>
            </a:lvl1pPr>
          </a:lstStyle>
          <a:p>
            <a:pPr lvl="0"/>
            <a:r>
              <a:rPr lang="it-IT" noProof="0"/>
              <a:t>Fare clic sull'icona per inserire un'immagine</a:t>
            </a:r>
            <a:endParaRPr lang="en-GB" noProof="0" dirty="0"/>
          </a:p>
        </p:txBody>
      </p:sp>
      <p:sp>
        <p:nvSpPr>
          <p:cNvPr id="6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719927" y="4680838"/>
            <a:ext cx="3958433" cy="719162"/>
          </a:xfrm>
          <a:prstGeom prst="roundRect">
            <a:avLst>
              <a:gd name="adj" fmla="val 5286"/>
            </a:avLst>
          </a:prstGeom>
        </p:spPr>
        <p:txBody>
          <a:bodyPr>
            <a:normAutofit/>
          </a:bodyPr>
          <a:lstStyle>
            <a:lvl1pPr>
              <a:defRPr sz="1200"/>
            </a:lvl1pPr>
          </a:lstStyle>
          <a:p>
            <a:pPr lvl="0"/>
            <a:r>
              <a:rPr lang="it-IT" noProof="0"/>
              <a:t>Fare clic sull'icona per inserire un'immagine</a:t>
            </a:r>
            <a:endParaRPr lang="en-GB" noProof="0" dirty="0"/>
          </a:p>
        </p:txBody>
      </p:sp>
      <p:sp>
        <p:nvSpPr>
          <p:cNvPr id="6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06433486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6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it-IT"/>
              <a:t>Fare clic per modificare lo stile del titolo</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3" cy="719137"/>
          </a:xfrm>
          <a:prstGeom prst="roundRect">
            <a:avLst>
              <a:gd name="adj" fmla="val 5286"/>
            </a:avLst>
          </a:prstGeom>
        </p:spPr>
        <p:txBody>
          <a:bodyPr>
            <a:normAutofit/>
          </a:bodyPr>
          <a:lstStyle>
            <a:lvl1pPr>
              <a:defRPr sz="1200"/>
            </a:lvl1pPr>
          </a:lstStyle>
          <a:p>
            <a:pPr lvl="0"/>
            <a:r>
              <a:rPr lang="it-IT" noProof="0"/>
              <a:t>Fare clic sull'icona per inserire un'immagine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1078800"/>
          </a:xfrm>
          <a:prstGeom prst="roundRect">
            <a:avLst>
              <a:gd name="adj" fmla="val 5286"/>
            </a:avLst>
          </a:prstGeom>
        </p:spPr>
        <p:txBody>
          <a:bodyPr>
            <a:normAutofit/>
          </a:bodyPr>
          <a:lstStyle>
            <a:lvl1pPr>
              <a:defRPr sz="1200"/>
            </a:lvl1pPr>
          </a:lstStyle>
          <a:p>
            <a:pPr lvl="0"/>
            <a:r>
              <a:rPr lang="it-IT" noProof="0"/>
              <a:t>Fare clic sull'icona per inserire un'immagine</a:t>
            </a:r>
            <a:endParaRPr lang="en-GB" noProof="0" dirty="0"/>
          </a:p>
        </p:txBody>
      </p:sp>
      <p:sp>
        <p:nvSpPr>
          <p:cNvPr id="61"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6" y="3240788"/>
            <a:ext cx="1800224" cy="720025"/>
          </a:xfrm>
          <a:prstGeom prst="roundRect">
            <a:avLst>
              <a:gd name="adj" fmla="val 5286"/>
            </a:avLst>
          </a:prstGeom>
        </p:spPr>
        <p:txBody>
          <a:bodyPr>
            <a:normAutofit/>
          </a:bodyPr>
          <a:lstStyle>
            <a:lvl1pPr>
              <a:defRPr sz="1200"/>
            </a:lvl1pPr>
          </a:lstStyle>
          <a:p>
            <a:pPr lvl="0"/>
            <a:r>
              <a:rPr lang="it-IT" noProof="0"/>
              <a:t>Fare clic sull'icona per inserire un'immagine</a:t>
            </a:r>
            <a:endParaRPr lang="en-GB" noProof="0" dirty="0"/>
          </a:p>
        </p:txBody>
      </p:sp>
      <p:sp>
        <p:nvSpPr>
          <p:cNvPr id="6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719928" y="4679950"/>
            <a:ext cx="1797846" cy="720050"/>
          </a:xfrm>
          <a:prstGeom prst="roundRect">
            <a:avLst>
              <a:gd name="adj" fmla="val 5286"/>
            </a:avLst>
          </a:prstGeom>
        </p:spPr>
        <p:txBody>
          <a:bodyPr>
            <a:normAutofit/>
          </a:bodyPr>
          <a:lstStyle>
            <a:lvl1pPr>
              <a:defRPr sz="1200"/>
            </a:lvl1pPr>
          </a:lstStyle>
          <a:p>
            <a:pPr lvl="0"/>
            <a:r>
              <a:rPr lang="it-IT" noProof="0"/>
              <a:t>Fare clic sull'icona per inserire un'immagine</a:t>
            </a:r>
            <a:endParaRPr lang="en-GB" noProof="0" dirty="0"/>
          </a:p>
        </p:txBody>
      </p:sp>
      <p:sp>
        <p:nvSpPr>
          <p:cNvPr id="6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2878135" y="4319588"/>
            <a:ext cx="1797846" cy="1080750"/>
          </a:xfrm>
          <a:prstGeom prst="roundRect">
            <a:avLst>
              <a:gd name="adj" fmla="val 5286"/>
            </a:avLst>
          </a:prstGeom>
        </p:spPr>
        <p:txBody>
          <a:bodyPr>
            <a:normAutofit/>
          </a:bodyPr>
          <a:lstStyle>
            <a:lvl1pPr>
              <a:defRPr sz="1200"/>
            </a:lvl1pPr>
          </a:lstStyle>
          <a:p>
            <a:pPr lvl="0"/>
            <a:r>
              <a:rPr lang="it-IT" noProof="0"/>
              <a:t>Fare clic sull'icona per inserire un'immagine</a:t>
            </a:r>
            <a:endParaRPr lang="en-GB" noProof="0" dirty="0"/>
          </a:p>
        </p:txBody>
      </p:sp>
      <p:sp>
        <p:nvSpPr>
          <p:cNvPr id="64"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6333578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_Single column layout">
    <p:spTree>
      <p:nvGrpSpPr>
        <p:cNvPr id="1" name=""/>
        <p:cNvGrpSpPr/>
        <p:nvPr/>
      </p:nvGrpSpPr>
      <p:grpSpPr>
        <a:xfrm>
          <a:off x="0" y="0"/>
          <a:ext cx="0" cy="0"/>
          <a:chOff x="0" y="0"/>
          <a:chExt cx="0" cy="0"/>
        </a:xfrm>
      </p:grpSpPr>
      <p:sp>
        <p:nvSpPr>
          <p:cNvPr id="3" name="Rectangle 2"/>
          <p:cNvSpPr/>
          <p:nvPr userDrawn="1"/>
        </p:nvSpPr>
        <p:spPr>
          <a:xfrm>
            <a:off x="0" y="1079999"/>
            <a:ext cx="9144000" cy="5400001"/>
          </a:xfrm>
          <a:prstGeom prst="rect">
            <a:avLst/>
          </a:prstGeom>
          <a:solidFill>
            <a:srgbClr val="02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latin typeface="Franklin Gothic Book"/>
            </a:endParaRPr>
          </a:p>
        </p:txBody>
      </p:sp>
      <p:sp>
        <p:nvSpPr>
          <p:cNvPr id="2" name="Title 1" descr="Ideally your title should fit on one line." title="Slide title"/>
          <p:cNvSpPr>
            <a:spLocks noGrp="1"/>
          </p:cNvSpPr>
          <p:nvPr>
            <p:ph type="title" hasCustomPrompt="1"/>
          </p:nvPr>
        </p:nvSpPr>
        <p:spPr>
          <a:xfrm>
            <a:off x="708025" y="-1"/>
            <a:ext cx="6348414" cy="1080000"/>
          </a:xfrm>
        </p:spPr>
        <p:txBody>
          <a:bodyPr/>
          <a:lstStyle/>
          <a:p>
            <a:r>
              <a:rPr lang="en-US" dirty="0"/>
              <a:t>Media</a:t>
            </a:r>
            <a:endParaRPr lang="en-GB" dirty="0"/>
          </a:p>
        </p:txBody>
      </p:sp>
      <p:sp>
        <p:nvSpPr>
          <p:cNvPr id="97"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F3BA13B-2A56-B54D-AFFB-21233951D47B}" type="datetime3">
              <a:rPr lang="en-GB" smtClean="0"/>
              <a:t>14 February, 2021</a:t>
            </a:fld>
            <a:endParaRPr lang="en-GB" dirty="0"/>
          </a:p>
        </p:txBody>
      </p:sp>
      <p:sp>
        <p:nvSpPr>
          <p:cNvPr id="98"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99305626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5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latin typeface="Franklin Gothic Book"/>
              </a:rPr>
              <a:t>Layouts</a:t>
            </a:r>
            <a:r>
              <a:rPr lang="en-US" sz="7000" baseline="0" dirty="0">
                <a:latin typeface="Franklin Gothic Book"/>
              </a:rPr>
              <a:t> for </a:t>
            </a:r>
            <a:br>
              <a:rPr lang="en-US" sz="7000" baseline="0" dirty="0">
                <a:latin typeface="Franklin Gothic Book"/>
              </a:rPr>
            </a:br>
            <a:r>
              <a:rPr lang="en-US" sz="7000" baseline="0" dirty="0">
                <a:latin typeface="Franklin Gothic Book"/>
              </a:rPr>
              <a:t>case studies</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2438444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11899"/>
            <a:ext cx="2879724" cy="5068102"/>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1" y="1411899"/>
            <a:ext cx="4680706" cy="5058751"/>
          </a:xfrm>
          <a:prstGeom prst="round2SameRect">
            <a:avLst>
              <a:gd name="adj1" fmla="val 4426"/>
              <a:gd name="adj2" fmla="val 0"/>
            </a:avLst>
          </a:prstGeom>
        </p:spPr>
        <p:txBody>
          <a:bodyPr/>
          <a:lstStyle/>
          <a:p>
            <a:pPr lvl="0"/>
            <a:r>
              <a:rPr lang="it-IT" noProof="0"/>
              <a:t>Fare clic sull'icona per inserire un'immagine</a:t>
            </a:r>
            <a:endParaRPr lang="en-GB" noProof="0" dirty="0"/>
          </a:p>
        </p:txBody>
      </p:sp>
    </p:spTree>
    <p:extLst>
      <p:ext uri="{BB962C8B-B14F-4D97-AF65-F5344CB8AC3E}">
        <p14:creationId xmlns:p14="http://schemas.microsoft.com/office/powerpoint/2010/main" val="1265707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latin typeface="Franklin Gothic Book"/>
              </a:rPr>
              <a:t>Layouts for charts, images, tables, smart</a:t>
            </a:r>
            <a:r>
              <a:rPr lang="en-US" sz="7000" baseline="0" dirty="0">
                <a:latin typeface="Franklin Gothic Book"/>
              </a:rPr>
              <a:t> art or video</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3372785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13" name="Text Placeholder 6"/>
          <p:cNvSpPr>
            <a:spLocks noGrp="1"/>
          </p:cNvSpPr>
          <p:nvPr>
            <p:ph type="body" sz="quarter" idx="13"/>
          </p:nvPr>
        </p:nvSpPr>
        <p:spPr>
          <a:xfrm>
            <a:off x="720726" y="2161445"/>
            <a:ext cx="3600000" cy="323855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
        <p:nvSpPr>
          <p:cNvPr id="14" name="Text Placeholder 6"/>
          <p:cNvSpPr>
            <a:spLocks noGrp="1"/>
          </p:cNvSpPr>
          <p:nvPr>
            <p:ph type="body" sz="quarter" idx="14"/>
          </p:nvPr>
        </p:nvSpPr>
        <p:spPr>
          <a:xfrm>
            <a:off x="4679567" y="2161445"/>
            <a:ext cx="3600002" cy="323855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Tree>
    <p:extLst>
      <p:ext uri="{BB962C8B-B14F-4D97-AF65-F5344CB8AC3E}">
        <p14:creationId xmlns:p14="http://schemas.microsoft.com/office/powerpoint/2010/main" val="254435032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11899"/>
            <a:ext cx="2879724" cy="5068102"/>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1" y="1411899"/>
            <a:ext cx="4680706" cy="1111877"/>
          </a:xfrm>
          <a:prstGeom prst="roundRect">
            <a:avLst/>
          </a:prstGeom>
        </p:spPr>
        <p:txBody>
          <a:bodyPr/>
          <a:lstStyle/>
          <a:p>
            <a:pPr lvl="0"/>
            <a:r>
              <a:rPr lang="it-IT" noProof="0"/>
              <a:t>Fare clic sull'icona per inserire un'immagine</a:t>
            </a:r>
            <a:endParaRPr lang="en-GB" noProof="0" dirty="0"/>
          </a:p>
        </p:txBody>
      </p:sp>
      <p:sp>
        <p:nvSpPr>
          <p:cNvPr id="58" name="Text Placeholder 6"/>
          <p:cNvSpPr>
            <a:spLocks noGrp="1"/>
          </p:cNvSpPr>
          <p:nvPr>
            <p:ph type="body" sz="quarter" idx="15"/>
          </p:nvPr>
        </p:nvSpPr>
        <p:spPr>
          <a:xfrm>
            <a:off x="3598860" y="2879725"/>
            <a:ext cx="4680709" cy="324027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Tree>
    <p:extLst>
      <p:ext uri="{BB962C8B-B14F-4D97-AF65-F5344CB8AC3E}">
        <p14:creationId xmlns:p14="http://schemas.microsoft.com/office/powerpoint/2010/main" val="410132751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ound Same Side Corner Rectangle 5"/>
          <p:cNvSpPr/>
          <p:nvPr userDrawn="1"/>
        </p:nvSpPr>
        <p:spPr>
          <a:xfrm>
            <a:off x="358774" y="1439863"/>
            <a:ext cx="2879724" cy="5040138"/>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3598860" y="5400000"/>
            <a:ext cx="4717259" cy="1080000"/>
          </a:xfrm>
          <a:prstGeom prst="round2SameRect">
            <a:avLst/>
          </a:prstGeom>
        </p:spPr>
        <p:txBody>
          <a:bodyPr/>
          <a:lstStyle/>
          <a:p>
            <a:pPr lvl="0"/>
            <a:r>
              <a:rPr lang="it-IT" noProof="0"/>
              <a:t>Fare clic sull'icona per inserire un'immagine</a:t>
            </a:r>
            <a:endParaRPr lang="en-GB" noProof="0" dirty="0"/>
          </a:p>
        </p:txBody>
      </p:sp>
      <p:sp>
        <p:nvSpPr>
          <p:cNvPr id="58" name="Text Placeholder 6"/>
          <p:cNvSpPr>
            <a:spLocks noGrp="1"/>
          </p:cNvSpPr>
          <p:nvPr>
            <p:ph type="body" sz="quarter" idx="15"/>
          </p:nvPr>
        </p:nvSpPr>
        <p:spPr>
          <a:xfrm>
            <a:off x="3598861" y="1439863"/>
            <a:ext cx="2159000" cy="3600450"/>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
        <p:nvSpPr>
          <p:cNvPr id="59" name="Text Placeholder 6"/>
          <p:cNvSpPr>
            <a:spLocks noGrp="1"/>
          </p:cNvSpPr>
          <p:nvPr>
            <p:ph type="body" sz="quarter" idx="16"/>
          </p:nvPr>
        </p:nvSpPr>
        <p:spPr>
          <a:xfrm>
            <a:off x="6118224" y="1439863"/>
            <a:ext cx="2197896" cy="3600450"/>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Modifica gli stili del testo dello schema</a:t>
            </a:r>
          </a:p>
          <a:p>
            <a:pPr marL="0" marR="0" lvl="1"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Secondo livello</a:t>
            </a:r>
          </a:p>
          <a:p>
            <a:pPr marL="0" marR="0" lvl="2"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Terzo livello</a:t>
            </a:r>
          </a:p>
          <a:p>
            <a:pPr marL="0" marR="0" lvl="3" indent="0" algn="l" defTabSz="914400" rtl="0" eaLnBrk="0" fontAlgn="base" latinLnBrk="0" hangingPunct="0">
              <a:lnSpc>
                <a:spcPct val="100000"/>
              </a:lnSpc>
              <a:spcBef>
                <a:spcPts val="0"/>
              </a:spcBef>
              <a:spcAft>
                <a:spcPts val="1200"/>
              </a:spcAft>
              <a:buClrTx/>
              <a:buSzTx/>
              <a:buFontTx/>
              <a:buNone/>
              <a:tabLst/>
              <a:defRPr/>
            </a:pPr>
            <a:r>
              <a:rPr kumimoji="0" lang="it-IT" sz="1200" b="0" i="0" u="none" strike="noStrike" kern="1200" cap="none" spc="0" normalizeH="0" baseline="0" noProof="0">
                <a:ln>
                  <a:noFill/>
                </a:ln>
                <a:solidFill>
                  <a:srgbClr val="58595B"/>
                </a:solidFill>
                <a:effectLst/>
                <a:uLnTx/>
                <a:uFillTx/>
                <a:latin typeface="Arial" pitchFamily="34" charset="0"/>
                <a:ea typeface="ＭＳ Ｐゴシック" charset="0"/>
                <a:cs typeface="Arial" pitchFamily="34" charset="0"/>
              </a:rPr>
              <a:t>Quarto livello</a:t>
            </a:r>
          </a:p>
        </p:txBody>
      </p:sp>
    </p:spTree>
    <p:extLst>
      <p:ext uri="{BB962C8B-B14F-4D97-AF65-F5344CB8AC3E}">
        <p14:creationId xmlns:p14="http://schemas.microsoft.com/office/powerpoint/2010/main" val="6030550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10" name="Rectangle 9"/>
          <p:cNvSpPr/>
          <p:nvPr userDrawn="1"/>
        </p:nvSpPr>
        <p:spPr>
          <a:xfrm>
            <a:off x="0" y="1800224"/>
            <a:ext cx="9144001" cy="46797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7" name="Oval 6"/>
          <p:cNvSpPr/>
          <p:nvPr userDrawn="1"/>
        </p:nvSpPr>
        <p:spPr>
          <a:xfrm>
            <a:off x="720725" y="2158844"/>
            <a:ext cx="1800225" cy="1800225"/>
          </a:xfrm>
          <a:prstGeom prst="ellips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lstStyle/>
          <a:p>
            <a:pPr>
              <a:spcAft>
                <a:spcPts val="600"/>
              </a:spcAft>
            </a:pPr>
            <a:r>
              <a:rPr lang="en-GB" sz="1300" dirty="0">
                <a:latin typeface="Franklin Gothic Book"/>
                <a:cs typeface="Franklin Gothic Book"/>
              </a:rPr>
              <a:t>Project Summary</a:t>
            </a:r>
          </a:p>
        </p:txBody>
      </p:sp>
      <p:sp>
        <p:nvSpPr>
          <p:cNvPr id="8" name="Rounded Rectangle 7"/>
          <p:cNvSpPr/>
          <p:nvPr userDrawn="1"/>
        </p:nvSpPr>
        <p:spPr>
          <a:xfrm>
            <a:off x="720725" y="4319775"/>
            <a:ext cx="1800225" cy="1800225"/>
          </a:xfrm>
          <a:prstGeom prst="roundRect">
            <a:avLst>
              <a:gd name="adj" fmla="val 7738"/>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9" name="Round Same Side Corner Rectangle 8"/>
          <p:cNvSpPr/>
          <p:nvPr userDrawn="1"/>
        </p:nvSpPr>
        <p:spPr>
          <a:xfrm>
            <a:off x="5038724" y="2158844"/>
            <a:ext cx="3600845" cy="4311806"/>
          </a:xfrm>
          <a:prstGeom prst="round2SameRect">
            <a:avLst>
              <a:gd name="adj1" fmla="val 3720"/>
              <a:gd name="adj2" fmla="val 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1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2878135" y="2160588"/>
            <a:ext cx="1800226" cy="4310062"/>
          </a:xfrm>
          <a:prstGeom prst="round2SameRect">
            <a:avLst>
              <a:gd name="adj1" fmla="val 10230"/>
              <a:gd name="adj2" fmla="val 0"/>
            </a:avLst>
          </a:prstGeom>
        </p:spPr>
        <p:txBody>
          <a:bodyPr/>
          <a:lstStyle/>
          <a:p>
            <a:pPr lvl="0"/>
            <a:r>
              <a:rPr lang="it-IT" noProof="0"/>
              <a:t>Fare clic sull'icona per inserire un'immagine</a:t>
            </a:r>
            <a:endParaRPr lang="en-GB" noProof="0" dirty="0"/>
          </a:p>
        </p:txBody>
      </p:sp>
    </p:spTree>
    <p:extLst>
      <p:ext uri="{BB962C8B-B14F-4D97-AF65-F5344CB8AC3E}">
        <p14:creationId xmlns:p14="http://schemas.microsoft.com/office/powerpoint/2010/main" val="262758836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0" name="Rectangle 9"/>
          <p:cNvSpPr/>
          <p:nvPr userDrawn="1"/>
        </p:nvSpPr>
        <p:spPr>
          <a:xfrm>
            <a:off x="0" y="1800225"/>
            <a:ext cx="9144001" cy="46797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5" y="4319588"/>
            <a:ext cx="3957636" cy="2151062"/>
          </a:xfrm>
          <a:prstGeom prst="round2SameRect">
            <a:avLst>
              <a:gd name="adj1" fmla="val 10230"/>
              <a:gd name="adj2" fmla="val 0"/>
            </a:avLst>
          </a:prstGeom>
        </p:spPr>
        <p:txBody>
          <a:bodyPr/>
          <a:lstStyle/>
          <a:p>
            <a:pPr lvl="0"/>
            <a:r>
              <a:rPr lang="it-IT" noProof="0"/>
              <a:t>Fare clic sull'icona per inserire un'immagine</a:t>
            </a:r>
            <a:endParaRPr lang="en-GB" noProof="0" dirty="0"/>
          </a:p>
        </p:txBody>
      </p:sp>
      <p:sp>
        <p:nvSpPr>
          <p:cNvPr id="2" name="Title 1"/>
          <p:cNvSpPr>
            <a:spLocks noGrp="1"/>
          </p:cNvSpPr>
          <p:nvPr>
            <p:ph type="title"/>
          </p:nvPr>
        </p:nvSpPr>
        <p:spPr/>
        <p:txBody>
          <a:bodyPr/>
          <a:lstStyle>
            <a:lvl1pPr>
              <a:defRPr>
                <a:latin typeface="Bodoni MT" panose="02070603080606020203" pitchFamily="18" charset="0"/>
              </a:defRPr>
            </a:lvl1p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7" name="Oval 6"/>
          <p:cNvSpPr/>
          <p:nvPr userDrawn="1"/>
        </p:nvSpPr>
        <p:spPr>
          <a:xfrm>
            <a:off x="720725" y="2158844"/>
            <a:ext cx="1800225" cy="1800225"/>
          </a:xfrm>
          <a:prstGeom prst="ellips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lstStyle/>
          <a:p>
            <a:pPr>
              <a:spcAft>
                <a:spcPts val="600"/>
              </a:spcAft>
            </a:pPr>
            <a:r>
              <a:rPr lang="en-GB" sz="1300" dirty="0">
                <a:latin typeface="Franklin Gothic Book"/>
                <a:cs typeface="Franklin Gothic Book"/>
              </a:rPr>
              <a:t>Project Summary</a:t>
            </a:r>
          </a:p>
        </p:txBody>
      </p:sp>
      <p:sp>
        <p:nvSpPr>
          <p:cNvPr id="8" name="Rounded Rectangle 7"/>
          <p:cNvSpPr/>
          <p:nvPr userDrawn="1"/>
        </p:nvSpPr>
        <p:spPr>
          <a:xfrm>
            <a:off x="2878136" y="2158844"/>
            <a:ext cx="1800225" cy="1800225"/>
          </a:xfrm>
          <a:prstGeom prst="roundRect">
            <a:avLst>
              <a:gd name="adj" fmla="val 7738"/>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
        <p:nvSpPr>
          <p:cNvPr id="9" name="Round Same Side Corner Rectangle 8"/>
          <p:cNvSpPr/>
          <p:nvPr userDrawn="1"/>
        </p:nvSpPr>
        <p:spPr>
          <a:xfrm>
            <a:off x="5038724" y="2158844"/>
            <a:ext cx="3600845" cy="4311806"/>
          </a:xfrm>
          <a:prstGeom prst="round2SameRect">
            <a:avLst>
              <a:gd name="adj1" fmla="val 3720"/>
              <a:gd name="adj2" fmla="val 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dirty="0"/>
          </a:p>
        </p:txBody>
      </p:sp>
    </p:spTree>
    <p:extLst>
      <p:ext uri="{BB962C8B-B14F-4D97-AF65-F5344CB8AC3E}">
        <p14:creationId xmlns:p14="http://schemas.microsoft.com/office/powerpoint/2010/main" val="7046932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4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latin typeface="Franklin Gothic Book"/>
              </a:rPr>
              <a:t>Simple layouts</a:t>
            </a: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8703830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5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dirty="0"/>
              <a:t>Click to edit Master title style</a:t>
            </a:r>
          </a:p>
        </p:txBody>
      </p:sp>
      <p:cxnSp>
        <p:nvCxnSpPr>
          <p:cNvPr id="166" name="Straight Connector 165"/>
          <p:cNvCxnSpPr/>
          <p:nvPr userDrawn="1"/>
        </p:nvCxnSpPr>
        <p:spPr>
          <a:xfrm>
            <a:off x="-3084" y="1709193"/>
            <a:ext cx="9147084"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AC23DB2-FB1A-4E43-8F6F-8E1E5CEC6EBA}" type="datetime3">
              <a:rPr lang="en-GB" smtClean="0"/>
              <a:t>14 February, 2021</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0"/>
          </p:nvPr>
        </p:nvSpPr>
        <p:spPr>
          <a:xfrm>
            <a:off x="719138" y="1803400"/>
            <a:ext cx="7705725" cy="4321175"/>
          </a:xfrm>
        </p:spPr>
        <p:txBody>
          <a:bodyPr/>
          <a:lstStyle>
            <a:lvl1pPr>
              <a:defRPr sz="1600"/>
            </a:lvl1pPr>
            <a:lvl2pPr>
              <a:defRPr sz="1600"/>
            </a:lvl2pPr>
            <a:lvl3pPr>
              <a:defRPr sz="1600"/>
            </a:lvl3pPr>
            <a:lvl4pPr>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56390301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6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a:t>Click to edit Master title style</a:t>
            </a:r>
            <a:endParaRPr lang="en-GB" dirty="0"/>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AC23DB2-FB1A-4E43-8F6F-8E1E5CEC6EBA}" type="datetime3">
              <a:rPr lang="en-GB" smtClean="0"/>
              <a:t>14 February, 2021</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0"/>
          </p:nvPr>
        </p:nvSpPr>
        <p:spPr>
          <a:xfrm>
            <a:off x="720725" y="1446213"/>
            <a:ext cx="7704138" cy="357187"/>
          </a:xfrm>
        </p:spPr>
        <p:txBody>
          <a:bodyPr/>
          <a:lstStyle>
            <a:lvl1pPr>
              <a:defRPr>
                <a:latin typeface="Franklin Gothic Medium" panose="020B0603020102020204" pitchFamily="34" charset="0"/>
              </a:defRPr>
            </a:lvl1pPr>
          </a:lstStyle>
          <a:p>
            <a:pPr lvl="0"/>
            <a:r>
              <a:rPr lang="en-US" dirty="0"/>
              <a:t>Click to edit Master text styles</a:t>
            </a:r>
          </a:p>
        </p:txBody>
      </p:sp>
      <p:sp>
        <p:nvSpPr>
          <p:cNvPr id="6" name="Text Placeholder 5"/>
          <p:cNvSpPr>
            <a:spLocks noGrp="1"/>
          </p:cNvSpPr>
          <p:nvPr>
            <p:ph type="body" sz="quarter" idx="11"/>
          </p:nvPr>
        </p:nvSpPr>
        <p:spPr>
          <a:xfrm>
            <a:off x="720725" y="2168525"/>
            <a:ext cx="7704138" cy="39560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21472076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5" name="Text Placeholder 4"/>
          <p:cNvSpPr>
            <a:spLocks noGrp="1"/>
          </p:cNvSpPr>
          <p:nvPr>
            <p:ph type="body" sz="quarter" idx="11"/>
          </p:nvPr>
        </p:nvSpPr>
        <p:spPr>
          <a:xfrm>
            <a:off x="719138" y="1446213"/>
            <a:ext cx="3605212" cy="50339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6"/>
          <p:cNvSpPr>
            <a:spLocks noGrp="1"/>
          </p:cNvSpPr>
          <p:nvPr>
            <p:ph type="body" sz="quarter" idx="12"/>
          </p:nvPr>
        </p:nvSpPr>
        <p:spPr>
          <a:xfrm>
            <a:off x="4819650" y="1446213"/>
            <a:ext cx="3605213" cy="50339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41603656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4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latin typeface="Franklin Gothic Book"/>
              </a:rPr>
              <a:t>Layouts for charts, images, tables, smart</a:t>
            </a:r>
            <a:r>
              <a:rPr lang="en-US" sz="7000" baseline="0" dirty="0">
                <a:latin typeface="Franklin Gothic Book"/>
              </a:rPr>
              <a:t> art or video</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31506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 chart - standard">
    <p:spTree>
      <p:nvGrpSpPr>
        <p:cNvPr id="1" name=""/>
        <p:cNvGrpSpPr/>
        <p:nvPr/>
      </p:nvGrpSpPr>
      <p:grpSpPr>
        <a:xfrm>
          <a:off x="0" y="0"/>
          <a:ext cx="0" cy="0"/>
          <a:chOff x="0" y="0"/>
          <a:chExt cx="0" cy="0"/>
        </a:xfrm>
      </p:grpSpPr>
      <p:sp>
        <p:nvSpPr>
          <p:cNvPr id="5" name="Round Same Side Corner Rectangle 4"/>
          <p:cNvSpPr/>
          <p:nvPr userDrawn="1"/>
        </p:nvSpPr>
        <p:spPr>
          <a:xfrm>
            <a:off x="4819650" y="1803400"/>
            <a:ext cx="3579813" cy="4657725"/>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4819650" y="1803400"/>
            <a:ext cx="3579813" cy="4657725"/>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19138" y="1803400"/>
            <a:ext cx="3605212" cy="468312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p:txBody>
      </p:sp>
    </p:spTree>
    <p:extLst>
      <p:ext uri="{BB962C8B-B14F-4D97-AF65-F5344CB8AC3E}">
        <p14:creationId xmlns:p14="http://schemas.microsoft.com/office/powerpoint/2010/main" val="53787825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ext + chart - standard">
    <p:spTree>
      <p:nvGrpSpPr>
        <p:cNvPr id="1" name=""/>
        <p:cNvGrpSpPr/>
        <p:nvPr/>
      </p:nvGrpSpPr>
      <p:grpSpPr>
        <a:xfrm>
          <a:off x="0" y="0"/>
          <a:ext cx="0" cy="0"/>
          <a:chOff x="0" y="0"/>
          <a:chExt cx="0" cy="0"/>
        </a:xfrm>
      </p:grpSpPr>
      <p:sp>
        <p:nvSpPr>
          <p:cNvPr id="5" name="Round Same Side Corner Rectangle 4"/>
          <p:cNvSpPr/>
          <p:nvPr userDrawn="1"/>
        </p:nvSpPr>
        <p:spPr>
          <a:xfrm>
            <a:off x="4819650" y="1803400"/>
            <a:ext cx="3579813" cy="4657725"/>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4819650" y="1803400"/>
            <a:ext cx="3579813" cy="4657725"/>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19138" y="1803400"/>
            <a:ext cx="3605212" cy="46831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GB" dirty="0"/>
          </a:p>
        </p:txBody>
      </p:sp>
    </p:spTree>
    <p:extLst>
      <p:ext uri="{BB962C8B-B14F-4D97-AF65-F5344CB8AC3E}">
        <p14:creationId xmlns:p14="http://schemas.microsoft.com/office/powerpoint/2010/main" val="96335229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text + chart">
    <p:spTree>
      <p:nvGrpSpPr>
        <p:cNvPr id="1" name=""/>
        <p:cNvGrpSpPr/>
        <p:nvPr/>
      </p:nvGrpSpPr>
      <p:grpSpPr>
        <a:xfrm>
          <a:off x="0" y="0"/>
          <a:ext cx="0" cy="0"/>
          <a:chOff x="0" y="0"/>
          <a:chExt cx="0" cy="0"/>
        </a:xfrm>
      </p:grpSpPr>
      <p:sp>
        <p:nvSpPr>
          <p:cNvPr id="10" name="Round Same Side Corner Rectangle 9"/>
          <p:cNvSpPr/>
          <p:nvPr userDrawn="1"/>
        </p:nvSpPr>
        <p:spPr>
          <a:xfrm>
            <a:off x="4819649" y="1794782"/>
            <a:ext cx="3605215" cy="46663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4" name="Content Placeholder 8"/>
          <p:cNvSpPr>
            <a:spLocks noGrp="1"/>
          </p:cNvSpPr>
          <p:nvPr>
            <p:ph sz="quarter" idx="18" hasCustomPrompt="1"/>
          </p:nvPr>
        </p:nvSpPr>
        <p:spPr>
          <a:xfrm>
            <a:off x="4819650" y="1803400"/>
            <a:ext cx="3579813" cy="4657725"/>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20725" y="1794782"/>
            <a:ext cx="3603625" cy="719137"/>
          </a:xfrm>
        </p:spPr>
        <p:txBody>
          <a:bodyPr/>
          <a:lstStyle>
            <a:lvl1pPr>
              <a:defRPr>
                <a:latin typeface="Franklin Gothic Medium" panose="020B0603020102020204" pitchFamily="34" charset="0"/>
              </a:defRPr>
            </a:lvl1pPr>
          </a:lstStyle>
          <a:p>
            <a:pPr lvl="0"/>
            <a:r>
              <a:rPr lang="en-US" dirty="0"/>
              <a:t>Click to edit Master text styles</a:t>
            </a:r>
          </a:p>
        </p:txBody>
      </p:sp>
      <p:sp>
        <p:nvSpPr>
          <p:cNvPr id="6" name="Text Placeholder 5"/>
          <p:cNvSpPr>
            <a:spLocks noGrp="1"/>
          </p:cNvSpPr>
          <p:nvPr>
            <p:ph type="body" sz="quarter" idx="17"/>
          </p:nvPr>
        </p:nvSpPr>
        <p:spPr>
          <a:xfrm>
            <a:off x="720725" y="2513919"/>
            <a:ext cx="3603625" cy="39662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35979283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2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3" name="Round Same Side Corner Rectangle 12"/>
          <p:cNvSpPr/>
          <p:nvPr userDrawn="1"/>
        </p:nvSpPr>
        <p:spPr>
          <a:xfrm>
            <a:off x="4819649" y="1795006"/>
            <a:ext cx="3605215" cy="4666119"/>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6" name="Text Placeholder 3"/>
          <p:cNvSpPr>
            <a:spLocks noGrp="1"/>
          </p:cNvSpPr>
          <p:nvPr>
            <p:ph type="body" sz="quarter" idx="16"/>
          </p:nvPr>
        </p:nvSpPr>
        <p:spPr>
          <a:xfrm>
            <a:off x="720725" y="1795006"/>
            <a:ext cx="3603625" cy="719137"/>
          </a:xfrm>
        </p:spPr>
        <p:txBody>
          <a:bodyPr/>
          <a:lstStyle>
            <a:lvl1pPr>
              <a:defRPr>
                <a:latin typeface="Franklin Gothic Medium" panose="020B0603020102020204" pitchFamily="34" charset="0"/>
              </a:defRPr>
            </a:lvl1pPr>
          </a:lstStyle>
          <a:p>
            <a:pPr lvl="0"/>
            <a:r>
              <a:rPr lang="en-US" dirty="0"/>
              <a:t>Click to edit Master text styles</a:t>
            </a:r>
          </a:p>
        </p:txBody>
      </p:sp>
      <p:sp>
        <p:nvSpPr>
          <p:cNvPr id="17" name="Text Placeholder 5"/>
          <p:cNvSpPr>
            <a:spLocks noGrp="1"/>
          </p:cNvSpPr>
          <p:nvPr>
            <p:ph type="body" sz="quarter" idx="17"/>
          </p:nvPr>
        </p:nvSpPr>
        <p:spPr>
          <a:xfrm>
            <a:off x="720725" y="2527300"/>
            <a:ext cx="3603625" cy="39528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3"/>
          <p:cNvSpPr>
            <a:spLocks noGrp="1"/>
          </p:cNvSpPr>
          <p:nvPr>
            <p:ph type="body" sz="quarter" idx="18"/>
          </p:nvPr>
        </p:nvSpPr>
        <p:spPr>
          <a:xfrm>
            <a:off x="4950220" y="1938108"/>
            <a:ext cx="3329348" cy="566737"/>
          </a:xfrm>
        </p:spPr>
        <p:txBody>
          <a:bodyPr/>
          <a:lstStyle>
            <a:lvl1pPr>
              <a:defRPr sz="1800">
                <a:latin typeface="Franklin Gothic Medium" panose="020B0603020102020204" pitchFamily="34" charset="0"/>
              </a:defRPr>
            </a:lvl1pPr>
          </a:lstStyle>
          <a:p>
            <a:pPr lvl="0"/>
            <a:r>
              <a:rPr lang="en-US" dirty="0"/>
              <a:t>Click to edit Master text styles</a:t>
            </a:r>
          </a:p>
        </p:txBody>
      </p:sp>
      <p:sp>
        <p:nvSpPr>
          <p:cNvPr id="23" name="Content Placeholder 8"/>
          <p:cNvSpPr>
            <a:spLocks noGrp="1"/>
          </p:cNvSpPr>
          <p:nvPr>
            <p:ph sz="quarter" idx="19" hasCustomPrompt="1"/>
          </p:nvPr>
        </p:nvSpPr>
        <p:spPr>
          <a:xfrm>
            <a:off x="4819650" y="2504845"/>
            <a:ext cx="3579813" cy="3956280"/>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Tree>
    <p:extLst>
      <p:ext uri="{BB962C8B-B14F-4D97-AF65-F5344CB8AC3E}">
        <p14:creationId xmlns:p14="http://schemas.microsoft.com/office/powerpoint/2010/main" val="393772465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hart + text">
    <p:spTree>
      <p:nvGrpSpPr>
        <p:cNvPr id="1" name=""/>
        <p:cNvGrpSpPr/>
        <p:nvPr/>
      </p:nvGrpSpPr>
      <p:grpSpPr>
        <a:xfrm>
          <a:off x="0" y="0"/>
          <a:ext cx="0" cy="0"/>
          <a:chOff x="0" y="0"/>
          <a:chExt cx="0" cy="0"/>
        </a:xfrm>
      </p:grpSpPr>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9" name="Content Placeholder 8"/>
          <p:cNvSpPr>
            <a:spLocks noGrp="1"/>
          </p:cNvSpPr>
          <p:nvPr>
            <p:ph sz="quarter" idx="19" hasCustomPrompt="1"/>
          </p:nvPr>
        </p:nvSpPr>
        <p:spPr>
          <a:xfrm>
            <a:off x="719136" y="1803400"/>
            <a:ext cx="3579813" cy="4642643"/>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t>14 February, 2021</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7" name="Text Placeholder 5"/>
          <p:cNvSpPr>
            <a:spLocks noGrp="1"/>
          </p:cNvSpPr>
          <p:nvPr>
            <p:ph type="body" sz="quarter" idx="17"/>
          </p:nvPr>
        </p:nvSpPr>
        <p:spPr>
          <a:xfrm>
            <a:off x="4803774" y="1803400"/>
            <a:ext cx="3603625" cy="46950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8781554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Chart + text">
    <p:spTree>
      <p:nvGrpSpPr>
        <p:cNvPr id="1" name=""/>
        <p:cNvGrpSpPr/>
        <p:nvPr/>
      </p:nvGrpSpPr>
      <p:grpSpPr>
        <a:xfrm>
          <a:off x="0" y="0"/>
          <a:ext cx="0" cy="0"/>
          <a:chOff x="0" y="0"/>
          <a:chExt cx="0" cy="0"/>
        </a:xfrm>
      </p:grpSpPr>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9" name="Content Placeholder 8"/>
          <p:cNvSpPr>
            <a:spLocks noGrp="1"/>
          </p:cNvSpPr>
          <p:nvPr>
            <p:ph sz="quarter" idx="19" hasCustomPrompt="1"/>
          </p:nvPr>
        </p:nvSpPr>
        <p:spPr>
          <a:xfrm>
            <a:off x="719136" y="1803400"/>
            <a:ext cx="3579813" cy="4642643"/>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t>14 February, 2021</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6" name="Text Placeholder 3"/>
          <p:cNvSpPr>
            <a:spLocks noGrp="1"/>
          </p:cNvSpPr>
          <p:nvPr>
            <p:ph type="body" sz="quarter" idx="16"/>
          </p:nvPr>
        </p:nvSpPr>
        <p:spPr>
          <a:xfrm>
            <a:off x="4803774" y="1803400"/>
            <a:ext cx="3603625" cy="719137"/>
          </a:xfrm>
        </p:spPr>
        <p:txBody>
          <a:bodyPr/>
          <a:lstStyle>
            <a:lvl1pPr>
              <a:defRPr>
                <a:latin typeface="Franklin Gothic Medium" panose="020B0603020102020204" pitchFamily="34" charset="0"/>
              </a:defRPr>
            </a:lvl1pPr>
          </a:lstStyle>
          <a:p>
            <a:pPr lvl="0"/>
            <a:r>
              <a:rPr lang="en-US" dirty="0"/>
              <a:t>Click to edit Master text styles</a:t>
            </a:r>
          </a:p>
        </p:txBody>
      </p:sp>
      <p:sp>
        <p:nvSpPr>
          <p:cNvPr id="17" name="Text Placeholder 5"/>
          <p:cNvSpPr>
            <a:spLocks noGrp="1"/>
          </p:cNvSpPr>
          <p:nvPr>
            <p:ph type="body" sz="quarter" idx="17"/>
          </p:nvPr>
        </p:nvSpPr>
        <p:spPr>
          <a:xfrm>
            <a:off x="4803774" y="2527300"/>
            <a:ext cx="3603625" cy="3971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46608040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4_Chart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t>14 February, 2021</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6" name="Text Placeholder 3"/>
          <p:cNvSpPr>
            <a:spLocks noGrp="1"/>
          </p:cNvSpPr>
          <p:nvPr>
            <p:ph type="body" sz="quarter" idx="16"/>
          </p:nvPr>
        </p:nvSpPr>
        <p:spPr>
          <a:xfrm>
            <a:off x="4803774" y="1780836"/>
            <a:ext cx="3603625" cy="719137"/>
          </a:xfrm>
        </p:spPr>
        <p:txBody>
          <a:bodyPr/>
          <a:lstStyle>
            <a:lvl1pPr>
              <a:defRPr>
                <a:latin typeface="Franklin Gothic Medium" panose="020B0603020102020204" pitchFamily="34" charset="0"/>
              </a:defRPr>
            </a:lvl1pPr>
          </a:lstStyle>
          <a:p>
            <a:pPr lvl="0"/>
            <a:r>
              <a:rPr lang="en-US" dirty="0"/>
              <a:t>Click to edit Master text styles</a:t>
            </a:r>
          </a:p>
        </p:txBody>
      </p:sp>
      <p:sp>
        <p:nvSpPr>
          <p:cNvPr id="17" name="Text Placeholder 5"/>
          <p:cNvSpPr>
            <a:spLocks noGrp="1"/>
          </p:cNvSpPr>
          <p:nvPr>
            <p:ph type="body" sz="quarter" idx="17"/>
          </p:nvPr>
        </p:nvSpPr>
        <p:spPr>
          <a:xfrm>
            <a:off x="4803774" y="2499973"/>
            <a:ext cx="3603625" cy="399845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3"/>
          <p:cNvSpPr>
            <a:spLocks noGrp="1"/>
          </p:cNvSpPr>
          <p:nvPr>
            <p:ph type="body" sz="quarter" idx="18"/>
          </p:nvPr>
        </p:nvSpPr>
        <p:spPr>
          <a:xfrm>
            <a:off x="849706" y="1885156"/>
            <a:ext cx="3329348" cy="566737"/>
          </a:xfrm>
        </p:spPr>
        <p:txBody>
          <a:bodyPr/>
          <a:lstStyle>
            <a:lvl1pPr>
              <a:defRPr sz="1800">
                <a:latin typeface="Franklin Gothic Medium" panose="020B0603020102020204" pitchFamily="34" charset="0"/>
              </a:defRPr>
            </a:lvl1pPr>
          </a:lstStyle>
          <a:p>
            <a:pPr lvl="0"/>
            <a:r>
              <a:rPr lang="en-US" dirty="0"/>
              <a:t>Click to edit Master text styles</a:t>
            </a:r>
          </a:p>
        </p:txBody>
      </p:sp>
      <p:sp>
        <p:nvSpPr>
          <p:cNvPr id="19" name="Content Placeholder 8"/>
          <p:cNvSpPr>
            <a:spLocks noGrp="1"/>
          </p:cNvSpPr>
          <p:nvPr>
            <p:ph sz="quarter" idx="19" hasCustomPrompt="1"/>
          </p:nvPr>
        </p:nvSpPr>
        <p:spPr>
          <a:xfrm>
            <a:off x="719136" y="2527300"/>
            <a:ext cx="3579813" cy="3918743"/>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Tree>
    <p:extLst>
      <p:ext uri="{BB962C8B-B14F-4D97-AF65-F5344CB8AC3E}">
        <p14:creationId xmlns:p14="http://schemas.microsoft.com/office/powerpoint/2010/main" val="44924785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ext + large chart">
    <p:spTree>
      <p:nvGrpSpPr>
        <p:cNvPr id="1" name=""/>
        <p:cNvGrpSpPr/>
        <p:nvPr/>
      </p:nvGrpSpPr>
      <p:grpSpPr>
        <a:xfrm>
          <a:off x="0" y="0"/>
          <a:ext cx="0" cy="0"/>
          <a:chOff x="0" y="0"/>
          <a:chExt cx="0" cy="0"/>
        </a:xfrm>
      </p:grpSpPr>
      <p:sp>
        <p:nvSpPr>
          <p:cNvPr id="5" name="Round Same Side Corner Rectangle 4"/>
          <p:cNvSpPr/>
          <p:nvPr userDrawn="1"/>
        </p:nvSpPr>
        <p:spPr>
          <a:xfrm>
            <a:off x="3609976" y="1803400"/>
            <a:ext cx="4789488" cy="4657725"/>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3609976" y="1803400"/>
            <a:ext cx="4789488" cy="4657725"/>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19138" y="1803400"/>
            <a:ext cx="2519361" cy="46831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GB" dirty="0"/>
          </a:p>
        </p:txBody>
      </p:sp>
    </p:spTree>
    <p:extLst>
      <p:ext uri="{BB962C8B-B14F-4D97-AF65-F5344CB8AC3E}">
        <p14:creationId xmlns:p14="http://schemas.microsoft.com/office/powerpoint/2010/main" val="180417687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large chart + text">
    <p:spTree>
      <p:nvGrpSpPr>
        <p:cNvPr id="1" name=""/>
        <p:cNvGrpSpPr/>
        <p:nvPr/>
      </p:nvGrpSpPr>
      <p:grpSpPr>
        <a:xfrm>
          <a:off x="0" y="0"/>
          <a:ext cx="0" cy="0"/>
          <a:chOff x="0" y="0"/>
          <a:chExt cx="0" cy="0"/>
        </a:xfrm>
      </p:grpSpPr>
      <p:sp>
        <p:nvSpPr>
          <p:cNvPr id="5" name="Round Same Side Corner Rectangle 4"/>
          <p:cNvSpPr/>
          <p:nvPr userDrawn="1"/>
        </p:nvSpPr>
        <p:spPr>
          <a:xfrm>
            <a:off x="387350" y="1803400"/>
            <a:ext cx="4789488" cy="4668044"/>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9" name="Content Placeholder 8"/>
          <p:cNvSpPr>
            <a:spLocks noGrp="1"/>
          </p:cNvSpPr>
          <p:nvPr>
            <p:ph sz="quarter" idx="17" hasCustomPrompt="1"/>
          </p:nvPr>
        </p:nvSpPr>
        <p:spPr>
          <a:xfrm>
            <a:off x="376238" y="1803400"/>
            <a:ext cx="4789488" cy="4654549"/>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5535614" y="1803400"/>
            <a:ext cx="2884486" cy="46767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GB" dirty="0"/>
          </a:p>
        </p:txBody>
      </p:sp>
    </p:spTree>
    <p:extLst>
      <p:ext uri="{BB962C8B-B14F-4D97-AF65-F5344CB8AC3E}">
        <p14:creationId xmlns:p14="http://schemas.microsoft.com/office/powerpoint/2010/main" val="342189448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Chart + chart">
    <p:spTree>
      <p:nvGrpSpPr>
        <p:cNvPr id="1" name=""/>
        <p:cNvGrpSpPr/>
        <p:nvPr/>
      </p:nvGrpSpPr>
      <p:grpSpPr>
        <a:xfrm>
          <a:off x="0" y="0"/>
          <a:ext cx="0" cy="0"/>
          <a:chOff x="0" y="0"/>
          <a:chExt cx="0" cy="0"/>
        </a:xfrm>
      </p:grpSpPr>
      <p:sp>
        <p:nvSpPr>
          <p:cNvPr id="5" name="Round Same Side Corner Rectangle 4"/>
          <p:cNvSpPr/>
          <p:nvPr userDrawn="1"/>
        </p:nvSpPr>
        <p:spPr>
          <a:xfrm>
            <a:off x="720724" y="1803401"/>
            <a:ext cx="3598861" cy="4657724"/>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04" name="Round Same Side Corner Rectangle 103"/>
          <p:cNvSpPr/>
          <p:nvPr userDrawn="1"/>
        </p:nvSpPr>
        <p:spPr>
          <a:xfrm>
            <a:off x="4819650" y="1793900"/>
            <a:ext cx="3605213" cy="4666337"/>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4" name="Content Placeholder 3"/>
          <p:cNvSpPr>
            <a:spLocks noGrp="1"/>
          </p:cNvSpPr>
          <p:nvPr>
            <p:ph sz="quarter" idx="10" hasCustomPrompt="1"/>
          </p:nvPr>
        </p:nvSpPr>
        <p:spPr>
          <a:xfrm>
            <a:off x="719138" y="1803401"/>
            <a:ext cx="3600450" cy="4683125"/>
          </a:xfrm>
        </p:spPr>
        <p:txBody>
          <a:bodyPr/>
          <a:lstStyle>
            <a:lvl1pPr>
              <a:defRPr baseline="0"/>
            </a:lvl1pPr>
          </a:lstStyle>
          <a:p>
            <a:pPr lvl="0"/>
            <a:r>
              <a:rPr lang="en-US" dirty="0"/>
              <a:t>Click icon to insert object</a:t>
            </a:r>
          </a:p>
        </p:txBody>
      </p:sp>
      <p:sp>
        <p:nvSpPr>
          <p:cNvPr id="13" name="Content Placeholder 3"/>
          <p:cNvSpPr>
            <a:spLocks noGrp="1"/>
          </p:cNvSpPr>
          <p:nvPr>
            <p:ph sz="quarter" idx="11" hasCustomPrompt="1"/>
          </p:nvPr>
        </p:nvSpPr>
        <p:spPr>
          <a:xfrm>
            <a:off x="4819650" y="1803401"/>
            <a:ext cx="3600450" cy="4683125"/>
          </a:xfrm>
        </p:spPr>
        <p:txBody>
          <a:bodyPr/>
          <a:lstStyle>
            <a:lvl1pPr>
              <a:defRPr baseline="0"/>
            </a:lvl1pPr>
          </a:lstStyle>
          <a:p>
            <a:pPr lvl="0"/>
            <a:r>
              <a:rPr lang="en-US" dirty="0"/>
              <a:t>Click icon to insert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t>14 February, 2021</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82233971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hart + chart - with titles">
    <p:spTree>
      <p:nvGrpSpPr>
        <p:cNvPr id="1" name=""/>
        <p:cNvGrpSpPr/>
        <p:nvPr/>
      </p:nvGrpSpPr>
      <p:grpSpPr>
        <a:xfrm>
          <a:off x="0" y="0"/>
          <a:ext cx="0" cy="0"/>
          <a:chOff x="0" y="0"/>
          <a:chExt cx="0" cy="0"/>
        </a:xfrm>
      </p:grpSpPr>
      <p:sp>
        <p:nvSpPr>
          <p:cNvPr id="5" name="Round Same Side Corner Rectangle 4"/>
          <p:cNvSpPr/>
          <p:nvPr userDrawn="1"/>
        </p:nvSpPr>
        <p:spPr>
          <a:xfrm>
            <a:off x="720725" y="2168445"/>
            <a:ext cx="3598861" cy="4292680"/>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t>14 February, 2021</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4" name="Round Same Side Corner Rectangle 103"/>
          <p:cNvSpPr/>
          <p:nvPr userDrawn="1"/>
        </p:nvSpPr>
        <p:spPr>
          <a:xfrm>
            <a:off x="4819650" y="2168525"/>
            <a:ext cx="3605213" cy="4291712"/>
          </a:xfrm>
          <a:prstGeom prst="round2SameRect">
            <a:avLst>
              <a:gd name="adj1" fmla="val 2774"/>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4" name="Text Placeholder 3"/>
          <p:cNvSpPr>
            <a:spLocks noGrp="1"/>
          </p:cNvSpPr>
          <p:nvPr>
            <p:ph type="body" sz="quarter" idx="20" hasCustomPrompt="1"/>
          </p:nvPr>
        </p:nvSpPr>
        <p:spPr>
          <a:xfrm>
            <a:off x="708025" y="1446213"/>
            <a:ext cx="7716838" cy="723900"/>
          </a:xfrm>
        </p:spPr>
        <p:txBody>
          <a:bodyPr/>
          <a:lstStyle>
            <a:lvl1pPr>
              <a:defRPr/>
            </a:lvl1pPr>
          </a:lstStyle>
          <a:p>
            <a:pPr lvl="0"/>
            <a:r>
              <a:rPr lang="en-US" dirty="0"/>
              <a:t>Short intro text</a:t>
            </a:r>
          </a:p>
        </p:txBody>
      </p:sp>
      <p:sp>
        <p:nvSpPr>
          <p:cNvPr id="7" name="Text Placeholder 6"/>
          <p:cNvSpPr>
            <a:spLocks noGrp="1"/>
          </p:cNvSpPr>
          <p:nvPr>
            <p:ph type="body" sz="quarter" idx="21" hasCustomPrompt="1"/>
          </p:nvPr>
        </p:nvSpPr>
        <p:spPr>
          <a:xfrm>
            <a:off x="850900" y="2271939"/>
            <a:ext cx="3111500" cy="244475"/>
          </a:xfrm>
        </p:spPr>
        <p:txBody>
          <a:bodyPr/>
          <a:lstStyle>
            <a:lvl1pPr>
              <a:defRPr sz="1600" baseline="0">
                <a:latin typeface="Franklin Gothic Medium" panose="020B0603020102020204" pitchFamily="34" charset="0"/>
              </a:defRPr>
            </a:lvl1pPr>
          </a:lstStyle>
          <a:p>
            <a:pPr lvl="0"/>
            <a:r>
              <a:rPr lang="en-US" dirty="0"/>
              <a:t>Chart title</a:t>
            </a:r>
          </a:p>
        </p:txBody>
      </p:sp>
      <p:sp>
        <p:nvSpPr>
          <p:cNvPr id="18" name="Text Placeholder 6"/>
          <p:cNvSpPr>
            <a:spLocks noGrp="1"/>
          </p:cNvSpPr>
          <p:nvPr>
            <p:ph type="body" sz="quarter" idx="22" hasCustomPrompt="1"/>
          </p:nvPr>
        </p:nvSpPr>
        <p:spPr>
          <a:xfrm>
            <a:off x="5073649" y="2246539"/>
            <a:ext cx="3111500" cy="269875"/>
          </a:xfrm>
        </p:spPr>
        <p:txBody>
          <a:bodyPr/>
          <a:lstStyle>
            <a:lvl1pPr>
              <a:defRPr sz="1600" baseline="0">
                <a:latin typeface="Franklin Gothic Medium" panose="020B0603020102020204" pitchFamily="34" charset="0"/>
              </a:defRPr>
            </a:lvl1pPr>
          </a:lstStyle>
          <a:p>
            <a:pPr lvl="0"/>
            <a:r>
              <a:rPr lang="en-US" dirty="0"/>
              <a:t>Chart title</a:t>
            </a:r>
          </a:p>
        </p:txBody>
      </p:sp>
      <p:sp>
        <p:nvSpPr>
          <p:cNvPr id="9" name="Content Placeholder 8"/>
          <p:cNvSpPr>
            <a:spLocks noGrp="1"/>
          </p:cNvSpPr>
          <p:nvPr>
            <p:ph sz="quarter" idx="23"/>
          </p:nvPr>
        </p:nvSpPr>
        <p:spPr>
          <a:xfrm>
            <a:off x="720725" y="2642488"/>
            <a:ext cx="3603625" cy="3818637"/>
          </a:xfrm>
        </p:spPr>
        <p:txBody>
          <a:bodyPr/>
          <a:lstStyle>
            <a:lvl1pPr>
              <a:defRPr sz="1600"/>
            </a:lvl1pPr>
          </a:lstStyle>
          <a:p>
            <a:pPr lvl="0"/>
            <a:r>
              <a:rPr lang="en-US" dirty="0"/>
              <a:t>Click to edit Master text styles</a:t>
            </a:r>
          </a:p>
        </p:txBody>
      </p:sp>
      <p:sp>
        <p:nvSpPr>
          <p:cNvPr id="21" name="Content Placeholder 8"/>
          <p:cNvSpPr>
            <a:spLocks noGrp="1"/>
          </p:cNvSpPr>
          <p:nvPr>
            <p:ph sz="quarter" idx="24"/>
          </p:nvPr>
        </p:nvSpPr>
        <p:spPr>
          <a:xfrm>
            <a:off x="4822825" y="2641600"/>
            <a:ext cx="3603625" cy="3818637"/>
          </a:xfrm>
        </p:spPr>
        <p:txBody>
          <a:bodyPr/>
          <a:lstStyle>
            <a:lvl1pPr>
              <a:defRPr sz="1600"/>
            </a:lvl1pPr>
          </a:lstStyle>
          <a:p>
            <a:pPr lvl="0"/>
            <a:r>
              <a:rPr lang="en-US" dirty="0"/>
              <a:t>Click to edit Master text styles</a:t>
            </a:r>
          </a:p>
        </p:txBody>
      </p:sp>
    </p:spTree>
    <p:extLst>
      <p:ext uri="{BB962C8B-B14F-4D97-AF65-F5344CB8AC3E}">
        <p14:creationId xmlns:p14="http://schemas.microsoft.com/office/powerpoint/2010/main" val="146035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ext + chart">
    <p:spTree>
      <p:nvGrpSpPr>
        <p:cNvPr id="1" name=""/>
        <p:cNvGrpSpPr/>
        <p:nvPr/>
      </p:nvGrpSpPr>
      <p:grpSpPr>
        <a:xfrm>
          <a:off x="0" y="0"/>
          <a:ext cx="0" cy="0"/>
          <a:chOff x="0" y="0"/>
          <a:chExt cx="0" cy="0"/>
        </a:xfrm>
      </p:grpSpPr>
      <p:sp>
        <p:nvSpPr>
          <p:cNvPr id="10" name="Round Same Side Corner Rectangle 9"/>
          <p:cNvSpPr/>
          <p:nvPr userDrawn="1"/>
        </p:nvSpPr>
        <p:spPr>
          <a:xfrm>
            <a:off x="4819649" y="1794782"/>
            <a:ext cx="3605215" cy="46663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4" name="Content Placeholder 8"/>
          <p:cNvSpPr>
            <a:spLocks noGrp="1"/>
          </p:cNvSpPr>
          <p:nvPr>
            <p:ph sz="quarter" idx="18" hasCustomPrompt="1"/>
          </p:nvPr>
        </p:nvSpPr>
        <p:spPr>
          <a:xfrm>
            <a:off x="4819650" y="1803400"/>
            <a:ext cx="3579813" cy="4657725"/>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6"/>
          </p:nvPr>
        </p:nvSpPr>
        <p:spPr>
          <a:xfrm>
            <a:off x="720725" y="1794782"/>
            <a:ext cx="3603625" cy="719137"/>
          </a:xfrm>
        </p:spPr>
        <p:txBody>
          <a:bodyPr/>
          <a:lstStyle>
            <a:lvl1pPr>
              <a:defRPr>
                <a:latin typeface="Franklin Gothic Medium" panose="020B0603020102020204" pitchFamily="34" charset="0"/>
              </a:defRPr>
            </a:lvl1pPr>
          </a:lstStyle>
          <a:p>
            <a:pPr lvl="0"/>
            <a:r>
              <a:rPr lang="it-IT"/>
              <a:t>Modifica gli stili del testo dello schema</a:t>
            </a:r>
          </a:p>
        </p:txBody>
      </p:sp>
      <p:sp>
        <p:nvSpPr>
          <p:cNvPr id="6" name="Text Placeholder 5"/>
          <p:cNvSpPr>
            <a:spLocks noGrp="1"/>
          </p:cNvSpPr>
          <p:nvPr>
            <p:ph type="body" sz="quarter" idx="17"/>
          </p:nvPr>
        </p:nvSpPr>
        <p:spPr>
          <a:xfrm>
            <a:off x="720725" y="2513919"/>
            <a:ext cx="3603625" cy="3966256"/>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p:txBody>
      </p:sp>
    </p:spTree>
    <p:extLst>
      <p:ext uri="{BB962C8B-B14F-4D97-AF65-F5344CB8AC3E}">
        <p14:creationId xmlns:p14="http://schemas.microsoft.com/office/powerpoint/2010/main" val="201654368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Single chart">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400" cy="4657724"/>
          </a:xfrm>
          <a:prstGeom prst="round2SameRect">
            <a:avLst>
              <a:gd name="adj1" fmla="val 27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5" name="Content Placeholder 4"/>
          <p:cNvSpPr>
            <a:spLocks noGrp="1"/>
          </p:cNvSpPr>
          <p:nvPr>
            <p:ph sz="quarter" idx="10" hasCustomPrompt="1"/>
          </p:nvPr>
        </p:nvSpPr>
        <p:spPr>
          <a:xfrm>
            <a:off x="376238" y="1803401"/>
            <a:ext cx="8407400" cy="4657723"/>
          </a:xfrm>
        </p:spPr>
        <p:txBody>
          <a:bodyPr/>
          <a:lstStyle>
            <a:lvl1pPr>
              <a:defRPr baseline="0"/>
            </a:lvl1pPr>
          </a:lstStyle>
          <a:p>
            <a:pPr lvl="0"/>
            <a:r>
              <a:rPr lang="en-US" dirty="0"/>
              <a:t>Click icon to add object</a:t>
            </a: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F7334817-FF7C-6948-966F-8ECFBE662A14}" type="datetime3">
              <a:rPr lang="en-GB" smtClean="0"/>
              <a:t>14 February, 2021</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96119623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Single chart - with title">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399" cy="4657724"/>
          </a:xfrm>
          <a:prstGeom prst="round2SameRect">
            <a:avLst>
              <a:gd name="adj1" fmla="val 27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F7334817-FF7C-6948-966F-8ECFBE662A14}" type="datetime3">
              <a:rPr lang="en-GB" smtClean="0"/>
              <a:t>14 February, 2021</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5" name="Content Placeholder 4"/>
          <p:cNvSpPr>
            <a:spLocks noGrp="1"/>
          </p:cNvSpPr>
          <p:nvPr>
            <p:ph sz="quarter" idx="17" hasCustomPrompt="1"/>
          </p:nvPr>
        </p:nvSpPr>
        <p:spPr>
          <a:xfrm>
            <a:off x="376238" y="2472531"/>
            <a:ext cx="8407400" cy="4013994"/>
          </a:xfrm>
        </p:spPr>
        <p:txBody>
          <a:bodyPr/>
          <a:lstStyle>
            <a:lvl1pPr>
              <a:defRPr baseline="0"/>
            </a:lvl1pPr>
          </a:lstStyle>
          <a:p>
            <a:pPr lvl="0"/>
            <a:r>
              <a:rPr lang="en-US" dirty="0"/>
              <a:t>Click icon to add object</a:t>
            </a:r>
          </a:p>
        </p:txBody>
      </p:sp>
      <p:sp>
        <p:nvSpPr>
          <p:cNvPr id="7" name="Text Placeholder 6"/>
          <p:cNvSpPr>
            <a:spLocks noGrp="1"/>
          </p:cNvSpPr>
          <p:nvPr>
            <p:ph type="body" sz="quarter" idx="18" hasCustomPrompt="1"/>
          </p:nvPr>
        </p:nvSpPr>
        <p:spPr>
          <a:xfrm>
            <a:off x="720725" y="1864518"/>
            <a:ext cx="7704138" cy="608013"/>
          </a:xfrm>
        </p:spPr>
        <p:txBody>
          <a:bodyPr/>
          <a:lstStyle>
            <a:lvl1pPr>
              <a:defRPr sz="1800">
                <a:latin typeface="Franklin Gothic Medium" panose="020B0603020102020204" pitchFamily="34" charset="0"/>
              </a:defRPr>
            </a:lvl1pPr>
          </a:lstStyle>
          <a:p>
            <a:pPr lvl="0"/>
            <a:r>
              <a:rPr lang="en-US" dirty="0"/>
              <a:t>Chart title</a:t>
            </a:r>
          </a:p>
        </p:txBody>
      </p:sp>
    </p:spTree>
    <p:extLst>
      <p:ext uri="{BB962C8B-B14F-4D97-AF65-F5344CB8AC3E}">
        <p14:creationId xmlns:p14="http://schemas.microsoft.com/office/powerpoint/2010/main" val="33518101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4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latin typeface="Franklin Gothic Book"/>
              </a:rPr>
              <a:t>Layouts</a:t>
            </a:r>
            <a:r>
              <a:rPr lang="en-US" sz="7000" baseline="0" dirty="0">
                <a:latin typeface="Franklin Gothic Book"/>
              </a:rPr>
              <a:t> for</a:t>
            </a:r>
            <a:br>
              <a:rPr lang="en-US" sz="7000" baseline="0" dirty="0">
                <a:latin typeface="Franklin Gothic Book"/>
              </a:rPr>
            </a:br>
            <a:r>
              <a:rPr lang="en-US" sz="7000" baseline="0" dirty="0">
                <a:latin typeface="Franklin Gothic Book"/>
              </a:rPr>
              <a:t>complex text</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0209773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6" name="Round Same Side Corner Rectangle 5"/>
          <p:cNvSpPr/>
          <p:nvPr userDrawn="1"/>
        </p:nvSpPr>
        <p:spPr>
          <a:xfrm>
            <a:off x="4319585" y="1803400"/>
            <a:ext cx="4319983" cy="4676599"/>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6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6478586" y="4833942"/>
            <a:ext cx="1800982" cy="1286058"/>
          </a:xfrm>
          <a:prstGeom prst="roundRect">
            <a:avLst>
              <a:gd name="adj" fmla="val 10702"/>
            </a:avLst>
          </a:prstGeom>
        </p:spPr>
        <p:txBody>
          <a:bodyPr/>
          <a:lstStyle/>
          <a:p>
            <a:pPr lvl="0"/>
            <a:r>
              <a:rPr lang="en-US" noProof="0" dirty="0"/>
              <a:t>Click icon to add picture</a:t>
            </a:r>
            <a:endParaRPr lang="en-GB" noProof="0" dirty="0"/>
          </a:p>
        </p:txBody>
      </p:sp>
      <p:pic>
        <p:nvPicPr>
          <p:cNvPr id="7" name="Picture 6" descr="inverted commas closed.png"/>
          <p:cNvPicPr>
            <a:picLocks noChangeAspect="1"/>
          </p:cNvPicPr>
          <p:nvPr userDrawn="1"/>
        </p:nvPicPr>
        <p:blipFill rotWithShape="1">
          <a:blip r:embed="rId3" cstate="email">
            <a:lum bright="70000" contrast="-70000"/>
            <a:extLst>
              <a:ext uri="{28A0092B-C50C-407E-A947-70E740481C1C}">
                <a14:useLocalDpi xmlns:a14="http://schemas.microsoft.com/office/drawing/2010/main" val="0"/>
              </a:ext>
            </a:extLst>
          </a:blip>
          <a:srcRect l="26489" t="54153" r="29554" b="26824"/>
          <a:stretch/>
        </p:blipFill>
        <p:spPr>
          <a:xfrm>
            <a:off x="7517819" y="3312408"/>
            <a:ext cx="762020" cy="542668"/>
          </a:xfrm>
          <a:prstGeom prst="rect">
            <a:avLst/>
          </a:prstGeom>
        </p:spPr>
      </p:pic>
      <p:pic>
        <p:nvPicPr>
          <p:cNvPr id="8" name="Picture 7" descr="inverted commas open.png"/>
          <p:cNvPicPr>
            <a:picLocks noChangeAspect="1"/>
          </p:cNvPicPr>
          <p:nvPr userDrawn="1"/>
        </p:nvPicPr>
        <p:blipFill rotWithShape="1">
          <a:blip r:embed="rId4" cstate="email">
            <a:lum bright="70000" contrast="-70000"/>
            <a:extLst>
              <a:ext uri="{28A0092B-C50C-407E-A947-70E740481C1C}">
                <a14:useLocalDpi xmlns:a14="http://schemas.microsoft.com/office/drawing/2010/main" val="0"/>
              </a:ext>
            </a:extLst>
          </a:blip>
          <a:srcRect l="29337" t="27276" r="30702" b="54153"/>
          <a:stretch/>
        </p:blipFill>
        <p:spPr>
          <a:xfrm>
            <a:off x="4678162" y="2141311"/>
            <a:ext cx="692748" cy="531132"/>
          </a:xfrm>
          <a:prstGeom prst="rect">
            <a:avLst/>
          </a:prstGeom>
        </p:spPr>
      </p:pic>
      <p:sp>
        <p:nvSpPr>
          <p:cNvPr id="13" name="Text Placeholder 6"/>
          <p:cNvSpPr>
            <a:spLocks noGrp="1"/>
          </p:cNvSpPr>
          <p:nvPr>
            <p:ph type="body" sz="quarter" idx="15"/>
          </p:nvPr>
        </p:nvSpPr>
        <p:spPr>
          <a:xfrm>
            <a:off x="5038723" y="2313668"/>
            <a:ext cx="2881313" cy="1449578"/>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12" name="Text Placeholder 6"/>
          <p:cNvSpPr>
            <a:spLocks noGrp="1"/>
          </p:cNvSpPr>
          <p:nvPr>
            <p:ph type="body" sz="quarter" idx="14"/>
          </p:nvPr>
        </p:nvSpPr>
        <p:spPr>
          <a:xfrm>
            <a:off x="717550" y="1803400"/>
            <a:ext cx="3240085" cy="4316599"/>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34713735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6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Text Placeholder 6"/>
          <p:cNvSpPr>
            <a:spLocks noGrp="1"/>
          </p:cNvSpPr>
          <p:nvPr>
            <p:ph type="body" sz="quarter" idx="13"/>
          </p:nvPr>
        </p:nvSpPr>
        <p:spPr>
          <a:xfrm>
            <a:off x="717550" y="1803400"/>
            <a:ext cx="3606800" cy="4316600"/>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5" name="Text Placeholder 6"/>
          <p:cNvSpPr>
            <a:spLocks noGrp="1"/>
          </p:cNvSpPr>
          <p:nvPr>
            <p:ph type="body" sz="quarter" idx="17"/>
          </p:nvPr>
        </p:nvSpPr>
        <p:spPr>
          <a:xfrm>
            <a:off x="4819650" y="1803400"/>
            <a:ext cx="3602036" cy="4316600"/>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cxnSp>
        <p:nvCxnSpPr>
          <p:cNvPr id="104" name="Straight Connector 103"/>
          <p:cNvCxnSpPr/>
          <p:nvPr userDrawn="1"/>
        </p:nvCxnSpPr>
        <p:spPr>
          <a:xfrm>
            <a:off x="4551813" y="1761671"/>
            <a:ext cx="0" cy="4316600"/>
          </a:xfrm>
          <a:prstGeom prst="line">
            <a:avLst/>
          </a:prstGeom>
          <a:ln w="6350">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6657029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5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Text Placeholder 6"/>
          <p:cNvSpPr>
            <a:spLocks noGrp="1"/>
          </p:cNvSpPr>
          <p:nvPr>
            <p:ph type="body" sz="quarter" idx="13"/>
          </p:nvPr>
        </p:nvSpPr>
        <p:spPr>
          <a:xfrm>
            <a:off x="717551" y="2879725"/>
            <a:ext cx="3240086" cy="3060273"/>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2" name="Text Placeholder 6"/>
          <p:cNvSpPr>
            <a:spLocks noGrp="1"/>
          </p:cNvSpPr>
          <p:nvPr>
            <p:ph type="body" sz="quarter" idx="16"/>
          </p:nvPr>
        </p:nvSpPr>
        <p:spPr>
          <a:xfrm>
            <a:off x="720725" y="2340519"/>
            <a:ext cx="3236517" cy="360862"/>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rgbClr val="00539B"/>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105" name="Text Placeholder 6"/>
          <p:cNvSpPr>
            <a:spLocks noGrp="1"/>
          </p:cNvSpPr>
          <p:nvPr>
            <p:ph type="body" sz="quarter" idx="17"/>
          </p:nvPr>
        </p:nvSpPr>
        <p:spPr>
          <a:xfrm>
            <a:off x="4678361" y="2879725"/>
            <a:ext cx="3241675" cy="3060273"/>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06" name="Text Placeholder 6"/>
          <p:cNvSpPr>
            <a:spLocks noGrp="1"/>
          </p:cNvSpPr>
          <p:nvPr>
            <p:ph type="body" sz="quarter" idx="18"/>
          </p:nvPr>
        </p:nvSpPr>
        <p:spPr>
          <a:xfrm>
            <a:off x="4681536" y="2340519"/>
            <a:ext cx="3238103" cy="360862"/>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rgbClr val="00539B"/>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cxnSp>
        <p:nvCxnSpPr>
          <p:cNvPr id="104" name="Straight Connector 103"/>
          <p:cNvCxnSpPr/>
          <p:nvPr userDrawn="1"/>
        </p:nvCxnSpPr>
        <p:spPr>
          <a:xfrm>
            <a:off x="4319585" y="2160588"/>
            <a:ext cx="0" cy="3959412"/>
          </a:xfrm>
          <a:prstGeom prst="line">
            <a:avLst/>
          </a:prstGeom>
          <a:ln w="6350">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7886885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4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B6E079F-0502-CC4C-9C8B-39554E94F19E}" type="datetime3">
              <a:rPr lang="en-GB" smtClean="0"/>
              <a:pPr/>
              <a:t>14 February, 2021</a:t>
            </a:fld>
            <a:endParaRPr lang="en-GB" dirty="0"/>
          </a:p>
        </p:txBody>
      </p:sp>
      <p:sp>
        <p:nvSpPr>
          <p:cNvPr id="4" name="Footer Placeholder 3"/>
          <p:cNvSpPr>
            <a:spLocks noGrp="1"/>
          </p:cNvSpPr>
          <p:nvPr>
            <p:ph type="ftr" sz="quarter" idx="11"/>
            <p:custDataLst>
              <p:tags r:id="rId1"/>
            </p:custDataLst>
          </p:nvPr>
        </p:nvSpPr>
        <p:spPr>
          <a:xfrm>
            <a:off x="0" y="6480000"/>
            <a:ext cx="9144000" cy="378000"/>
          </a:xfrm>
        </p:spPr>
        <p:txBody>
          <a:bodyPr/>
          <a:lstStyle>
            <a:lvl1pPr algn="ctr">
              <a:defRPr lang="en-GB" sz="1000" b="0" i="0" u="none">
                <a:solidFill>
                  <a:srgbClr val="FFFFFF"/>
                </a:solidFill>
                <a:latin typeface="Arial"/>
              </a:defRPr>
            </a:lvl1pPr>
          </a:lstStyle>
          <a:p>
            <a:endParaRPr lang="en-GB" b="1"/>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dirty="0"/>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latin typeface="Franklin Gothic Book"/>
              </a:rPr>
              <a:t>Layouts</a:t>
            </a:r>
            <a:r>
              <a:rPr lang="en-US" sz="7000" baseline="0" dirty="0">
                <a:latin typeface="Franklin Gothic Book"/>
              </a:rPr>
              <a:t> for</a:t>
            </a:r>
            <a:br>
              <a:rPr lang="en-US" sz="7000" baseline="0" dirty="0">
                <a:latin typeface="Franklin Gothic Book"/>
              </a:rPr>
            </a:br>
            <a:r>
              <a:rPr lang="en-US" sz="7000" baseline="0" dirty="0">
                <a:latin typeface="Franklin Gothic Book"/>
              </a:rPr>
              <a:t>images</a:t>
            </a:r>
            <a:endParaRPr lang="en-US" sz="7000" dirty="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9586311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Big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2160587"/>
            <a:ext cx="7717349" cy="4310063"/>
          </a:xfrm>
          <a:prstGeom prst="round2SameRect">
            <a:avLst>
              <a:gd name="adj1" fmla="val 6208"/>
              <a:gd name="adj2" fmla="val 0"/>
            </a:avLst>
          </a:prstGeom>
        </p:spPr>
        <p:txBody>
          <a:bodyPr/>
          <a:lstStyle/>
          <a:p>
            <a:pPr lvl="0"/>
            <a:r>
              <a:rPr lang="en-US" noProof="0" dirty="0"/>
              <a:t>Click icon to add picture</a:t>
            </a:r>
            <a:endParaRPr lang="en-GB" noProof="0" dirty="0"/>
          </a:p>
        </p:txBody>
      </p:sp>
      <p:sp>
        <p:nvSpPr>
          <p:cNvPr id="98"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70A1058-79E5-B545-968A-2AE9B714F01C}" type="datetime3">
              <a:rPr lang="en-GB" smtClean="0"/>
              <a:t>14 February, 2021</a:t>
            </a:fld>
            <a:endParaRPr lang="en-GB" dirty="0"/>
          </a:p>
        </p:txBody>
      </p:sp>
      <p:sp>
        <p:nvSpPr>
          <p:cNvPr id="99"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64560240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Big image with titl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2879725"/>
            <a:ext cx="7717349" cy="3590925"/>
          </a:xfrm>
          <a:prstGeom prst="round2SameRect">
            <a:avLst>
              <a:gd name="adj1" fmla="val 6739"/>
              <a:gd name="adj2" fmla="val 0"/>
            </a:avLst>
          </a:prstGeom>
        </p:spPr>
        <p:txBody>
          <a:bodyPr/>
          <a:lstStyle/>
          <a:p>
            <a:pPr lvl="0"/>
            <a:r>
              <a:rPr lang="en-US" noProof="0" dirty="0"/>
              <a:t>Click icon to add picture</a:t>
            </a:r>
            <a:endParaRPr lang="en-GB" noProof="0" dirty="0"/>
          </a:p>
        </p:txBody>
      </p:sp>
      <p:sp>
        <p:nvSpPr>
          <p:cNvPr id="98"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70A1058-79E5-B545-968A-2AE9B714F01C}" type="datetime3">
              <a:rPr lang="en-GB" smtClean="0"/>
              <a:t>14 February, 2021</a:t>
            </a:fld>
            <a:endParaRPr lang="en-GB" dirty="0"/>
          </a:p>
        </p:txBody>
      </p:sp>
      <p:sp>
        <p:nvSpPr>
          <p:cNvPr id="99"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hasCustomPrompt="1"/>
          </p:nvPr>
        </p:nvSpPr>
        <p:spPr>
          <a:xfrm>
            <a:off x="708025" y="2168525"/>
            <a:ext cx="7716838" cy="358775"/>
          </a:xfrm>
        </p:spPr>
        <p:txBody>
          <a:bodyPr/>
          <a:lstStyle>
            <a:lvl1pPr>
              <a:defRPr baseline="0">
                <a:latin typeface="Franklin Gothic Medium" panose="020B0603020102020204" pitchFamily="34" charset="0"/>
              </a:defRPr>
            </a:lvl1pPr>
          </a:lstStyle>
          <a:p>
            <a:pPr lvl="0"/>
            <a:r>
              <a:rPr lang="en-US" dirty="0"/>
              <a:t>Image title</a:t>
            </a:r>
          </a:p>
        </p:txBody>
      </p:sp>
    </p:spTree>
    <p:extLst>
      <p:ext uri="{BB962C8B-B14F-4D97-AF65-F5344CB8AC3E}">
        <p14:creationId xmlns:p14="http://schemas.microsoft.com/office/powerpoint/2010/main" val="93898539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D8B94D5-4E54-D541-9BF4-8857EC431461}"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20725" y="2168525"/>
            <a:ext cx="3603625" cy="43021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GB" dirty="0"/>
          </a:p>
        </p:txBody>
      </p:sp>
      <p:sp>
        <p:nvSpPr>
          <p:cNvPr id="10" name="Content Placeholder 9"/>
          <p:cNvSpPr>
            <a:spLocks noGrp="1"/>
          </p:cNvSpPr>
          <p:nvPr>
            <p:ph sz="quarter" idx="16"/>
          </p:nvPr>
        </p:nvSpPr>
        <p:spPr>
          <a:xfrm>
            <a:off x="4819650" y="2168525"/>
            <a:ext cx="3605213" cy="4302125"/>
          </a:xfrm>
          <a:prstGeom prst="round2SameRect">
            <a:avLst>
              <a:gd name="adj1" fmla="val 7860"/>
              <a:gd name="adj2" fmla="val 0"/>
            </a:avLst>
          </a:prstGeom>
        </p:spPr>
        <p:txBody>
          <a:bodyPr/>
          <a:lstStyle/>
          <a:p>
            <a:pPr lvl="0"/>
            <a:r>
              <a:rPr lang="en-US" dirty="0"/>
              <a:t>Click to edit Master text styles</a:t>
            </a:r>
          </a:p>
        </p:txBody>
      </p:sp>
    </p:spTree>
    <p:extLst>
      <p:ext uri="{BB962C8B-B14F-4D97-AF65-F5344CB8AC3E}">
        <p14:creationId xmlns:p14="http://schemas.microsoft.com/office/powerpoint/2010/main" val="1685626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 char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6178F0A-3EE0-4B48-8395-CF38F4590226}"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3" name="Round Same Side Corner Rectangle 12"/>
          <p:cNvSpPr/>
          <p:nvPr userDrawn="1"/>
        </p:nvSpPr>
        <p:spPr>
          <a:xfrm>
            <a:off x="4819649" y="1795006"/>
            <a:ext cx="3605215" cy="4666119"/>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6" name="Text Placeholder 3"/>
          <p:cNvSpPr>
            <a:spLocks noGrp="1"/>
          </p:cNvSpPr>
          <p:nvPr>
            <p:ph type="body" sz="quarter" idx="16"/>
          </p:nvPr>
        </p:nvSpPr>
        <p:spPr>
          <a:xfrm>
            <a:off x="720725" y="1795006"/>
            <a:ext cx="3603625" cy="719137"/>
          </a:xfrm>
        </p:spPr>
        <p:txBody>
          <a:bodyPr/>
          <a:lstStyle>
            <a:lvl1pPr>
              <a:defRPr>
                <a:latin typeface="Franklin Gothic Medium" panose="020B0603020102020204" pitchFamily="34" charset="0"/>
              </a:defRPr>
            </a:lvl1pPr>
          </a:lstStyle>
          <a:p>
            <a:pPr lvl="0"/>
            <a:r>
              <a:rPr lang="it-IT"/>
              <a:t>Modifica gli stili del testo dello schema</a:t>
            </a:r>
          </a:p>
        </p:txBody>
      </p:sp>
      <p:sp>
        <p:nvSpPr>
          <p:cNvPr id="17" name="Text Placeholder 5"/>
          <p:cNvSpPr>
            <a:spLocks noGrp="1"/>
          </p:cNvSpPr>
          <p:nvPr>
            <p:ph type="body" sz="quarter" idx="17"/>
          </p:nvPr>
        </p:nvSpPr>
        <p:spPr>
          <a:xfrm>
            <a:off x="720725" y="2527300"/>
            <a:ext cx="3603625" cy="395287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p:txBody>
      </p:sp>
      <p:sp>
        <p:nvSpPr>
          <p:cNvPr id="22" name="Text Placeholder 3"/>
          <p:cNvSpPr>
            <a:spLocks noGrp="1"/>
          </p:cNvSpPr>
          <p:nvPr>
            <p:ph type="body" sz="quarter" idx="18"/>
          </p:nvPr>
        </p:nvSpPr>
        <p:spPr>
          <a:xfrm>
            <a:off x="4950220" y="1938108"/>
            <a:ext cx="3329348" cy="566737"/>
          </a:xfrm>
        </p:spPr>
        <p:txBody>
          <a:bodyPr/>
          <a:lstStyle>
            <a:lvl1pPr>
              <a:defRPr sz="1800">
                <a:latin typeface="Franklin Gothic Medium" panose="020B0603020102020204" pitchFamily="34" charset="0"/>
              </a:defRPr>
            </a:lvl1pPr>
          </a:lstStyle>
          <a:p>
            <a:pPr lvl="0"/>
            <a:r>
              <a:rPr lang="it-IT"/>
              <a:t>Modifica gli stili del testo dello schema</a:t>
            </a:r>
          </a:p>
        </p:txBody>
      </p:sp>
      <p:sp>
        <p:nvSpPr>
          <p:cNvPr id="23" name="Content Placeholder 8"/>
          <p:cNvSpPr>
            <a:spLocks noGrp="1"/>
          </p:cNvSpPr>
          <p:nvPr>
            <p:ph sz="quarter" idx="19" hasCustomPrompt="1"/>
          </p:nvPr>
        </p:nvSpPr>
        <p:spPr>
          <a:xfrm>
            <a:off x="4819650" y="2504845"/>
            <a:ext cx="3579813" cy="3956280"/>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Tree>
    <p:extLst>
      <p:ext uri="{BB962C8B-B14F-4D97-AF65-F5344CB8AC3E}">
        <p14:creationId xmlns:p14="http://schemas.microsoft.com/office/powerpoint/2010/main" val="402055418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3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6262688" y="2160587"/>
            <a:ext cx="2162175" cy="3963988"/>
          </a:xfrm>
          <a:prstGeom prst="roundRect">
            <a:avLst>
              <a:gd name="adj" fmla="val 10702"/>
            </a:avLst>
          </a:prstGeom>
        </p:spPr>
        <p:txBody>
          <a:bodyPr/>
          <a:lstStyle/>
          <a:p>
            <a:pPr lvl="0"/>
            <a:r>
              <a:rPr lang="en-US" noProof="0" dirty="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D8B94D5-4E54-D541-9BF4-8857EC431461}"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19138" y="2168525"/>
            <a:ext cx="5181600" cy="43116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GB" dirty="0"/>
          </a:p>
        </p:txBody>
      </p:sp>
    </p:spTree>
    <p:extLst>
      <p:ext uri="{BB962C8B-B14F-4D97-AF65-F5344CB8AC3E}">
        <p14:creationId xmlns:p14="http://schemas.microsoft.com/office/powerpoint/2010/main" val="212402706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0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4819651" y="2160587"/>
            <a:ext cx="3605212" cy="4310064"/>
          </a:xfrm>
          <a:prstGeom prst="round2SameRect">
            <a:avLst>
              <a:gd name="adj1" fmla="val 5389"/>
              <a:gd name="adj2" fmla="val 0"/>
            </a:avLst>
          </a:prstGeom>
        </p:spPr>
        <p:txBody>
          <a:bodyPr/>
          <a:lstStyle/>
          <a:p>
            <a:pPr lvl="0"/>
            <a:r>
              <a:rPr lang="en-US" noProof="0" dirty="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3D8B94D5-4E54-D541-9BF4-8857EC431461}"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4" name="Text Placeholder 3"/>
          <p:cNvSpPr>
            <a:spLocks noGrp="1"/>
          </p:cNvSpPr>
          <p:nvPr>
            <p:ph type="body" sz="quarter" idx="15"/>
          </p:nvPr>
        </p:nvSpPr>
        <p:spPr>
          <a:xfrm>
            <a:off x="720725" y="2160588"/>
            <a:ext cx="3603625" cy="366712"/>
          </a:xfrm>
        </p:spPr>
        <p:txBody>
          <a:bodyPr>
            <a:normAutofit/>
          </a:bodyPr>
          <a:lstStyle>
            <a:lvl1pPr>
              <a:defRPr sz="1800">
                <a:latin typeface="Franklin Gothic Medium" panose="020B0603020102020204" pitchFamily="34" charset="0"/>
              </a:defRPr>
            </a:lvl1pPr>
          </a:lstStyle>
          <a:p>
            <a:pPr lvl="0"/>
            <a:r>
              <a:rPr lang="en-US" dirty="0"/>
              <a:t>Click to edit Master text styles</a:t>
            </a:r>
          </a:p>
        </p:txBody>
      </p:sp>
      <p:sp>
        <p:nvSpPr>
          <p:cNvPr id="6" name="Text Placeholder 5"/>
          <p:cNvSpPr>
            <a:spLocks noGrp="1"/>
          </p:cNvSpPr>
          <p:nvPr>
            <p:ph type="body" sz="quarter" idx="16"/>
          </p:nvPr>
        </p:nvSpPr>
        <p:spPr>
          <a:xfrm>
            <a:off x="719138" y="2886075"/>
            <a:ext cx="3605212" cy="3584575"/>
          </a:xfrm>
        </p:spPr>
        <p:txBody>
          <a:bodyPr>
            <a:normAutofit/>
          </a:bodyPr>
          <a:lstStyle>
            <a:lvl1pPr>
              <a:defRPr sz="1800"/>
            </a:lvl1pPr>
            <a:lvl2pPr>
              <a:defRPr sz="1800"/>
            </a:lvl2pPr>
            <a:lvl3pPr>
              <a:defRPr sz="1800"/>
            </a:lvl3pPr>
            <a:lvl4pPr>
              <a:defRPr sz="18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31063390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Image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dirty="0"/>
          </a:p>
        </p:txBody>
      </p:sp>
      <p:sp>
        <p:nvSpPr>
          <p:cNvPr id="7" name="Text Placeholder 6"/>
          <p:cNvSpPr>
            <a:spLocks noGrp="1"/>
          </p:cNvSpPr>
          <p:nvPr>
            <p:ph type="body" sz="quarter" idx="13"/>
          </p:nvPr>
        </p:nvSpPr>
        <p:spPr>
          <a:xfrm>
            <a:off x="5068887" y="2160587"/>
            <a:ext cx="3570681" cy="377941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7549" y="2160587"/>
            <a:ext cx="3863975" cy="4310063"/>
          </a:xfrm>
          <a:prstGeom prst="round2SameRect">
            <a:avLst>
              <a:gd name="adj1" fmla="val 1674"/>
              <a:gd name="adj2" fmla="val 0"/>
            </a:avLst>
          </a:prstGeom>
        </p:spPr>
        <p:txBody>
          <a:bodyPr/>
          <a:lstStyle/>
          <a:p>
            <a:pPr lvl="0"/>
            <a:r>
              <a:rPr lang="en-US" noProof="0" dirty="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A67E7FA-D7F1-764C-B0E1-8E31A2AA8DD1}"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51392750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Image + tex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dirty="0"/>
          </a:p>
        </p:txBody>
      </p:sp>
      <p:sp>
        <p:nvSpPr>
          <p:cNvPr id="7" name="Text Placeholder 6"/>
          <p:cNvSpPr>
            <a:spLocks noGrp="1"/>
          </p:cNvSpPr>
          <p:nvPr>
            <p:ph type="body" sz="quarter" idx="13"/>
          </p:nvPr>
        </p:nvSpPr>
        <p:spPr>
          <a:xfrm>
            <a:off x="5068887" y="2879725"/>
            <a:ext cx="3570681" cy="3060274"/>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7549" y="2160587"/>
            <a:ext cx="3960812" cy="4310063"/>
          </a:xfrm>
          <a:prstGeom prst="round2SameRect">
            <a:avLst>
              <a:gd name="adj1" fmla="val 6315"/>
              <a:gd name="adj2" fmla="val 0"/>
            </a:avLst>
          </a:prstGeom>
        </p:spPr>
        <p:txBody>
          <a:bodyPr/>
          <a:lstStyle/>
          <a:p>
            <a:pPr lvl="0"/>
            <a:r>
              <a:rPr lang="en-US" noProof="0" dirty="0"/>
              <a:t>Click icon to add picture</a:t>
            </a:r>
            <a:endParaRPr lang="en-GB" noProof="0" dirty="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BA67E7FA-D7F1-764C-B0E1-8E31A2AA8DD1}" type="datetime3">
              <a:rPr lang="en-GB" smtClean="0"/>
              <a:t>14 February, 2021</a:t>
            </a:fld>
            <a:endParaRPr lang="en-GB" dirty="0"/>
          </a:p>
        </p:txBody>
      </p:sp>
      <p:sp>
        <p:nvSpPr>
          <p:cNvPr id="101"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2" name="Text Placeholder 6" descr="First level - paragraph text&#10;Second level - bullet 1&#10;Third level - bullet 2&#10;&#10;No more than 100 words per slide" title="Main text copy"/>
          <p:cNvSpPr>
            <a:spLocks noGrp="1"/>
          </p:cNvSpPr>
          <p:nvPr>
            <p:ph type="body" sz="quarter" idx="15"/>
          </p:nvPr>
        </p:nvSpPr>
        <p:spPr>
          <a:xfrm>
            <a:off x="5068887" y="2160588"/>
            <a:ext cx="3570681" cy="36036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Tree>
    <p:extLst>
      <p:ext uri="{BB962C8B-B14F-4D97-AF65-F5344CB8AC3E}">
        <p14:creationId xmlns:p14="http://schemas.microsoft.com/office/powerpoint/2010/main" val="185984042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8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4" y="3600451"/>
            <a:ext cx="7932054" cy="2870200"/>
          </a:xfrm>
          <a:prstGeom prst="round2SameRect">
            <a:avLst>
              <a:gd name="adj1" fmla="val 1788"/>
              <a:gd name="adj2" fmla="val 0"/>
            </a:avLst>
          </a:prstGeom>
        </p:spPr>
        <p:txBody>
          <a:bodyPr/>
          <a:lstStyle/>
          <a:p>
            <a:pPr lvl="0"/>
            <a:r>
              <a:rPr lang="en-US" noProof="0" dirty="0"/>
              <a:t>Click icon to add picture</a:t>
            </a:r>
            <a:endParaRPr lang="en-GB" noProof="0" dirty="0"/>
          </a:p>
        </p:txBody>
      </p:sp>
      <p:sp>
        <p:nvSpPr>
          <p:cNvPr id="98"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7918844" cy="107950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360000" marR="0" indent="0" algn="l" defTabSz="914400" rtl="0" eaLnBrk="0" fontAlgn="base" latinLnBrk="0" hangingPunct="0">
              <a:lnSpc>
                <a:spcPct val="100000"/>
              </a:lnSpc>
              <a:spcBef>
                <a:spcPts val="0"/>
              </a:spcBef>
              <a:spcAft>
                <a:spcPts val="600"/>
              </a:spcAft>
              <a:buClrTx/>
              <a:buSzTx/>
              <a:buFont typeface="Arial"/>
              <a:buNone/>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endPar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endParaRPr>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8A08D2F-58AB-0E44-B578-C5D8D2B4BF3B}" type="datetime3">
              <a:rPr lang="en-GB" smtClean="0"/>
              <a:t>14 February, 2021</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21428138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1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07515" y="3600451"/>
            <a:ext cx="3612072" cy="2870200"/>
          </a:xfrm>
          <a:prstGeom prst="round2SameRect">
            <a:avLst>
              <a:gd name="adj1" fmla="val 1788"/>
              <a:gd name="adj2" fmla="val 0"/>
            </a:avLst>
          </a:prstGeom>
        </p:spPr>
        <p:txBody>
          <a:bodyPr/>
          <a:lstStyle/>
          <a:p>
            <a:pPr lvl="0"/>
            <a:r>
              <a:rPr lang="en-US" noProof="0" dirty="0"/>
              <a:t>Click icon to add picture</a:t>
            </a:r>
            <a:endParaRPr lang="en-GB" noProof="0" dirty="0"/>
          </a:p>
        </p:txBody>
      </p:sp>
      <p:sp>
        <p:nvSpPr>
          <p:cNvPr id="98"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7558843" cy="107950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360000" marR="0" indent="0" algn="l" defTabSz="914400" rtl="0" eaLnBrk="0" fontAlgn="base" latinLnBrk="0" hangingPunct="0">
              <a:lnSpc>
                <a:spcPct val="100000"/>
              </a:lnSpc>
              <a:spcBef>
                <a:spcPts val="0"/>
              </a:spcBef>
              <a:spcAft>
                <a:spcPts val="600"/>
              </a:spcAft>
              <a:buClrTx/>
              <a:buSzTx/>
              <a:buFont typeface="Arial"/>
              <a:buNone/>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endPar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endParaRPr>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58A08D2F-58AB-0E44-B578-C5D8D2B4BF3B}" type="datetime3">
              <a:rPr lang="en-GB" smtClean="0"/>
              <a:t>14 February, 2021</a:t>
            </a:fld>
            <a:endParaRPr lang="en-GB" dirty="0"/>
          </a:p>
        </p:txBody>
      </p:sp>
      <p:sp>
        <p:nvSpPr>
          <p:cNvPr id="100"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4678361" y="3600450"/>
            <a:ext cx="3601206" cy="2870200"/>
          </a:xfrm>
          <a:prstGeom prst="round2SameRect">
            <a:avLst>
              <a:gd name="adj1" fmla="val 1788"/>
              <a:gd name="adj2" fmla="val 0"/>
            </a:avLst>
          </a:prstGeom>
        </p:spPr>
        <p:txBody>
          <a:bodyPr/>
          <a:lstStyle/>
          <a:p>
            <a:pPr lvl="0"/>
            <a:r>
              <a:rPr lang="en-US" noProof="0" dirty="0"/>
              <a:t>Click icon to add picture</a:t>
            </a:r>
            <a:endParaRPr lang="en-GB" noProof="0" dirty="0"/>
          </a:p>
        </p:txBody>
      </p:sp>
    </p:spTree>
    <p:extLst>
      <p:ext uri="{BB962C8B-B14F-4D97-AF65-F5344CB8AC3E}">
        <p14:creationId xmlns:p14="http://schemas.microsoft.com/office/powerpoint/2010/main" val="245268989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3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251777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3598861" y="2160587"/>
            <a:ext cx="2159000" cy="3779411"/>
          </a:xfrm>
          <a:prstGeom prst="roundRect">
            <a:avLst>
              <a:gd name="adj" fmla="val 5286"/>
            </a:avLst>
          </a:prstGeom>
        </p:spPr>
        <p:txBody>
          <a:bodyPr/>
          <a:lstStyle/>
          <a:p>
            <a:pPr lvl="0"/>
            <a:r>
              <a:rPr lang="en-US" noProof="0" dirty="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118223" y="2180103"/>
            <a:ext cx="2159000" cy="3779411"/>
          </a:xfrm>
          <a:prstGeom prst="roundRect">
            <a:avLst>
              <a:gd name="adj" fmla="val 5286"/>
            </a:avLst>
          </a:prstGeom>
        </p:spPr>
        <p:txBody>
          <a:bodyPr/>
          <a:lstStyle/>
          <a:p>
            <a:pPr lvl="0"/>
            <a:r>
              <a:rPr lang="en-US" noProof="0" dirty="0"/>
              <a:t>Click icon to add picture</a:t>
            </a:r>
            <a:endParaRPr lang="en-GB" noProof="0" dirty="0"/>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EDCE6523-1D77-094B-8E5B-28D72BCF4B9A}" type="datetime3">
              <a:rPr lang="en-GB" smtClean="0"/>
              <a:t>14 February, 2021</a:t>
            </a:fld>
            <a:endParaRPr lang="en-GB" dirty="0"/>
          </a:p>
        </p:txBody>
      </p:sp>
      <p:sp>
        <p:nvSpPr>
          <p:cNvPr id="104"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77882734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7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251777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3598860" y="2160588"/>
            <a:ext cx="5043235" cy="1800226"/>
          </a:xfrm>
          <a:prstGeom prst="roundRect">
            <a:avLst>
              <a:gd name="adj" fmla="val 5286"/>
            </a:avLst>
          </a:prstGeom>
        </p:spPr>
        <p:txBody>
          <a:bodyPr/>
          <a:lstStyle/>
          <a:p>
            <a:pPr lvl="0"/>
            <a:r>
              <a:rPr lang="en-US" noProof="0" dirty="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3598860" y="4319588"/>
            <a:ext cx="5040708" cy="1639926"/>
          </a:xfrm>
          <a:prstGeom prst="roundRect">
            <a:avLst>
              <a:gd name="adj" fmla="val 5286"/>
            </a:avLst>
          </a:prstGeom>
        </p:spPr>
        <p:txBody>
          <a:bodyPr/>
          <a:lstStyle/>
          <a:p>
            <a:pPr lvl="0"/>
            <a:r>
              <a:rPr lang="en-US" noProof="0" dirty="0"/>
              <a:t>Click icon to add picture</a:t>
            </a:r>
            <a:endParaRPr lang="en-GB" noProof="0" dirty="0"/>
          </a:p>
        </p:txBody>
      </p:sp>
      <p:sp>
        <p:nvSpPr>
          <p:cNvPr id="101"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DDB9F3E3-D95D-7744-B1A9-3A5E9661014B}" type="datetime3">
              <a:rPr lang="en-GB" smtClean="0"/>
              <a:t>14 February, 2021</a:t>
            </a:fld>
            <a:endParaRPr lang="en-GB" dirty="0"/>
          </a:p>
        </p:txBody>
      </p:sp>
      <p:sp>
        <p:nvSpPr>
          <p:cNvPr id="102"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406559403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2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7" name="Text Placeholder 6" descr="First level - paragraph text&#10;Second level - bullet 1&#10;Third level - bullet 2&#10;&#10;No more than 100 words per slide" title="Main text copy"/>
          <p:cNvSpPr>
            <a:spLocks noGrp="1"/>
          </p:cNvSpPr>
          <p:nvPr>
            <p:ph type="body" sz="quarter" idx="13"/>
          </p:nvPr>
        </p:nvSpPr>
        <p:spPr>
          <a:xfrm>
            <a:off x="720724" y="2160587"/>
            <a:ext cx="395763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5038723" y="2160587"/>
            <a:ext cx="1800000" cy="1800226"/>
          </a:xfrm>
          <a:prstGeom prst="roundRect">
            <a:avLst>
              <a:gd name="adj" fmla="val 1665"/>
            </a:avLst>
          </a:prstGeom>
        </p:spPr>
        <p:txBody>
          <a:bodyPr/>
          <a:lstStyle/>
          <a:p>
            <a:pPr lvl="0"/>
            <a:r>
              <a:rPr lang="en-US" noProof="0" dirty="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020035" y="2160588"/>
            <a:ext cx="1619275" cy="1089346"/>
          </a:xfrm>
          <a:prstGeom prst="roundRect">
            <a:avLst>
              <a:gd name="adj" fmla="val 5742"/>
            </a:avLst>
          </a:prstGeom>
        </p:spPr>
        <p:txBody>
          <a:bodyPr/>
          <a:lstStyle/>
          <a:p>
            <a:pPr lvl="0"/>
            <a:r>
              <a:rPr lang="en-US" noProof="0" dirty="0"/>
              <a:t>Click icon to add picture</a:t>
            </a:r>
            <a:endParaRPr lang="en-GB" noProof="0"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5038724" y="4140313"/>
            <a:ext cx="1440000" cy="1800000"/>
          </a:xfrm>
          <a:prstGeom prst="roundRect">
            <a:avLst>
              <a:gd name="adj" fmla="val 4466"/>
            </a:avLst>
          </a:prstGeom>
        </p:spPr>
        <p:txBody>
          <a:bodyPr/>
          <a:lstStyle/>
          <a:p>
            <a:pPr lvl="0"/>
            <a:r>
              <a:rPr lang="en-US" noProof="0" dirty="0"/>
              <a:t>Click icon to add picture</a:t>
            </a:r>
            <a:endParaRPr lang="en-GB" noProof="0" dirty="0"/>
          </a:p>
        </p:txBody>
      </p:sp>
      <p:sp>
        <p:nvSpPr>
          <p:cNvPr id="10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310" y="3419950"/>
            <a:ext cx="1440000" cy="1260000"/>
          </a:xfrm>
          <a:prstGeom prst="roundRect">
            <a:avLst>
              <a:gd name="adj" fmla="val 5336"/>
            </a:avLst>
          </a:prstGeom>
        </p:spPr>
        <p:txBody>
          <a:bodyPr/>
          <a:lstStyle/>
          <a:p>
            <a:pPr lvl="0"/>
            <a:r>
              <a:rPr lang="en-US" noProof="0" dirty="0"/>
              <a:t>Click icon to add picture</a:t>
            </a:r>
            <a:endParaRPr lang="en-GB" noProof="0" dirty="0"/>
          </a:p>
        </p:txBody>
      </p:sp>
      <p:sp>
        <p:nvSpPr>
          <p:cNvPr id="10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663765" y="4863353"/>
            <a:ext cx="1975545" cy="1068054"/>
          </a:xfrm>
          <a:prstGeom prst="roundRect">
            <a:avLst>
              <a:gd name="adj" fmla="val 5591"/>
            </a:avLst>
          </a:prstGeom>
        </p:spPr>
        <p:txBody>
          <a:bodyPr/>
          <a:lstStyle/>
          <a:p>
            <a:pPr lvl="0"/>
            <a:r>
              <a:rPr lang="en-US" noProof="0" dirty="0"/>
              <a:t>Click icon to add picture</a:t>
            </a:r>
            <a:endParaRPr lang="en-GB" noProof="0" dirty="0"/>
          </a:p>
        </p:txBody>
      </p:sp>
      <p:sp>
        <p:nvSpPr>
          <p:cNvPr id="103"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D9A64614-7B90-2844-BF62-27C15202A4B6}" type="datetime3">
              <a:rPr lang="en-GB" smtClean="0"/>
              <a:t>14 February, 2021</a:t>
            </a:fld>
            <a:endParaRPr lang="en-GB" dirty="0"/>
          </a:p>
        </p:txBody>
      </p:sp>
      <p:sp>
        <p:nvSpPr>
          <p:cNvPr id="10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12791087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4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5" y="2160587"/>
            <a:ext cx="2881087" cy="1800226"/>
          </a:xfrm>
          <a:prstGeom prst="roundRect">
            <a:avLst>
              <a:gd name="adj" fmla="val 5400"/>
            </a:avLst>
          </a:prstGeom>
        </p:spPr>
        <p:txBody>
          <a:bodyPr/>
          <a:lstStyle/>
          <a:p>
            <a:pPr lvl="0"/>
            <a:r>
              <a:rPr lang="en-US" noProof="0" dirty="0"/>
              <a:t>Click icon to add picture</a:t>
            </a:r>
            <a:endParaRPr lang="en-GB" noProof="0" dirty="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3956773" y="2160587"/>
            <a:ext cx="2521812" cy="1808483"/>
          </a:xfrm>
          <a:prstGeom prst="roundRect">
            <a:avLst>
              <a:gd name="adj" fmla="val 4197"/>
            </a:avLst>
          </a:prstGeom>
        </p:spPr>
        <p:txBody>
          <a:bodyPr/>
          <a:lstStyle/>
          <a:p>
            <a:pPr lvl="0"/>
            <a:r>
              <a:rPr lang="en-US" noProof="0" dirty="0"/>
              <a:t>Click icon to add picture</a:t>
            </a:r>
            <a:endParaRPr lang="en-GB" noProof="0" dirty="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878136" y="4319588"/>
            <a:ext cx="3600588" cy="1800411"/>
          </a:xfrm>
          <a:prstGeom prst="roundRect">
            <a:avLst>
              <a:gd name="adj" fmla="val 4986"/>
            </a:avLst>
          </a:prstGeom>
        </p:spPr>
        <p:txBody>
          <a:bodyPr/>
          <a:lstStyle/>
          <a:p>
            <a:pPr lvl="0"/>
            <a:r>
              <a:rPr lang="en-US" noProof="0" dirty="0"/>
              <a:t>Click icon to add picture</a:t>
            </a:r>
            <a:endParaRPr lang="en-GB" noProof="0" dirty="0"/>
          </a:p>
        </p:txBody>
      </p:sp>
      <p:sp>
        <p:nvSpPr>
          <p:cNvPr id="10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20725" y="4319588"/>
            <a:ext cx="1797048" cy="1800412"/>
          </a:xfrm>
          <a:prstGeom prst="roundRect">
            <a:avLst>
              <a:gd name="adj" fmla="val 6218"/>
            </a:avLst>
          </a:prstGeom>
        </p:spPr>
        <p:txBody>
          <a:bodyPr/>
          <a:lstStyle/>
          <a:p>
            <a:pPr lvl="0"/>
            <a:r>
              <a:rPr lang="en-US" noProof="0" dirty="0"/>
              <a:t>Click icon to add picture</a:t>
            </a:r>
            <a:endParaRPr lang="en-GB" noProof="0" dirty="0"/>
          </a:p>
        </p:txBody>
      </p:sp>
      <p:sp>
        <p:nvSpPr>
          <p:cNvPr id="10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6838948" y="2160588"/>
            <a:ext cx="1800620" cy="3959411"/>
          </a:xfrm>
          <a:prstGeom prst="roundRect">
            <a:avLst>
              <a:gd name="adj" fmla="val 3743"/>
            </a:avLst>
          </a:prstGeom>
        </p:spPr>
        <p:txBody>
          <a:bodyPr/>
          <a:lstStyle/>
          <a:p>
            <a:pPr lvl="0"/>
            <a:r>
              <a:rPr lang="en-US" noProof="0" dirty="0"/>
              <a:t>Click icon to add picture</a:t>
            </a:r>
            <a:endParaRPr lang="en-GB" noProof="0" dirty="0"/>
          </a:p>
        </p:txBody>
      </p:sp>
      <p:sp>
        <p:nvSpPr>
          <p:cNvPr id="103"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D9326FB-DCCB-FC47-93A9-9DEA7DB23AC9}" type="datetime3">
              <a:rPr lang="en-GB" smtClean="0"/>
              <a:t>14 February, 2021</a:t>
            </a:fld>
            <a:endParaRPr lang="en-GB" dirty="0"/>
          </a:p>
        </p:txBody>
      </p:sp>
      <p:sp>
        <p:nvSpPr>
          <p:cNvPr id="10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721061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 text">
    <p:spTree>
      <p:nvGrpSpPr>
        <p:cNvPr id="1" name=""/>
        <p:cNvGrpSpPr/>
        <p:nvPr/>
      </p:nvGrpSpPr>
      <p:grpSpPr>
        <a:xfrm>
          <a:off x="0" y="0"/>
          <a:ext cx="0" cy="0"/>
          <a:chOff x="0" y="0"/>
          <a:chExt cx="0" cy="0"/>
        </a:xfrm>
      </p:grpSpPr>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dirty="0">
              <a:latin typeface="Franklin Gothic Book"/>
            </a:endParaRPr>
          </a:p>
        </p:txBody>
      </p:sp>
      <p:sp>
        <p:nvSpPr>
          <p:cNvPr id="19" name="Content Placeholder 8"/>
          <p:cNvSpPr>
            <a:spLocks noGrp="1"/>
          </p:cNvSpPr>
          <p:nvPr>
            <p:ph sz="quarter" idx="19" hasCustomPrompt="1"/>
          </p:nvPr>
        </p:nvSpPr>
        <p:spPr>
          <a:xfrm>
            <a:off x="719136" y="1803400"/>
            <a:ext cx="3579813" cy="4642643"/>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
        <p:nvSpPr>
          <p:cNvPr id="2" name="Title 1" descr="Ideally your title should fit on one line." title="Slide title"/>
          <p:cNvSpPr>
            <a:spLocks noGrp="1"/>
          </p:cNvSpPr>
          <p:nvPr>
            <p:ph type="title"/>
          </p:nvPr>
        </p:nvSpPr>
        <p:spPr/>
        <p:txBody>
          <a:bodyPr/>
          <a:lstStyle/>
          <a:p>
            <a:r>
              <a:rPr lang="it-IT"/>
              <a:t>Fare clic per modificare lo stile del titolo</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C70A5BBD-BD63-F344-B625-7C085C238913}" type="datetime3">
              <a:rPr lang="en-GB" smtClean="0"/>
              <a:t>14 February, 2021</a:t>
            </a:fld>
            <a:endParaRPr lang="en-GB" dirty="0"/>
          </a:p>
        </p:txBody>
      </p:sp>
      <p:sp>
        <p:nvSpPr>
          <p:cNvPr id="10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
        <p:nvSpPr>
          <p:cNvPr id="17" name="Text Placeholder 5"/>
          <p:cNvSpPr>
            <a:spLocks noGrp="1"/>
          </p:cNvSpPr>
          <p:nvPr>
            <p:ph type="body" sz="quarter" idx="17"/>
          </p:nvPr>
        </p:nvSpPr>
        <p:spPr>
          <a:xfrm>
            <a:off x="4803774" y="1803400"/>
            <a:ext cx="3603625" cy="469503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p:txBody>
      </p:sp>
    </p:spTree>
    <p:extLst>
      <p:ext uri="{BB962C8B-B14F-4D97-AF65-F5344CB8AC3E}">
        <p14:creationId xmlns:p14="http://schemas.microsoft.com/office/powerpoint/2010/main" val="355583906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6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8634" y="2159588"/>
            <a:ext cx="1800000" cy="1800000"/>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7773" y="4319588"/>
            <a:ext cx="1800000" cy="1800000"/>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879724" y="2159588"/>
            <a:ext cx="1800000" cy="1800000"/>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2878135" y="4319588"/>
            <a:ext cx="1800000" cy="1800000"/>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5036738" y="2159588"/>
            <a:ext cx="1800000" cy="1800000"/>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5038723" y="4319588"/>
            <a:ext cx="1800000" cy="1800000"/>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04E479E0-1E06-DE4C-83BA-C65FC6EB3C8D}" type="datetime3">
              <a:rPr lang="en-GB" smtClean="0"/>
              <a:t>14 February, 2021</a:t>
            </a:fld>
            <a:endParaRPr lang="en-GB" dirty="0"/>
          </a:p>
        </p:txBody>
      </p:sp>
      <p:sp>
        <p:nvSpPr>
          <p:cNvPr id="104"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50727255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5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4" y="2160587"/>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8635" y="3600449"/>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6"/>
          </p:nvPr>
        </p:nvSpPr>
        <p:spPr>
          <a:xfrm>
            <a:off x="2158498" y="2160588"/>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2146857" y="3600450"/>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7"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8635" y="5040499"/>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146857" y="5040313"/>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3600950" y="2160588"/>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1"/>
          </p:nvPr>
        </p:nvSpPr>
        <p:spPr>
          <a:xfrm>
            <a:off x="3598861" y="3600450"/>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2"/>
          </p:nvPr>
        </p:nvSpPr>
        <p:spPr>
          <a:xfrm>
            <a:off x="5038724" y="2160589"/>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3"/>
          </p:nvPr>
        </p:nvSpPr>
        <p:spPr>
          <a:xfrm>
            <a:off x="5027083" y="3600451"/>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4"/>
          </p:nvPr>
        </p:nvSpPr>
        <p:spPr>
          <a:xfrm>
            <a:off x="3598861" y="5040500"/>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5"/>
          </p:nvPr>
        </p:nvSpPr>
        <p:spPr>
          <a:xfrm>
            <a:off x="5027083" y="5040314"/>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6"/>
          </p:nvPr>
        </p:nvSpPr>
        <p:spPr>
          <a:xfrm>
            <a:off x="6482262" y="2160586"/>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7"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7"/>
          </p:nvPr>
        </p:nvSpPr>
        <p:spPr>
          <a:xfrm>
            <a:off x="6480173" y="3600448"/>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2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30"/>
          </p:nvPr>
        </p:nvSpPr>
        <p:spPr>
          <a:xfrm>
            <a:off x="6480173" y="5040498"/>
            <a:ext cx="1080000"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2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2B7358CC-5F0F-DE45-B162-F1F79492E334}" type="datetime3">
              <a:rPr lang="en-GB" smtClean="0"/>
              <a:t>14 February, 2021</a:t>
            </a:fld>
            <a:endParaRPr lang="en-GB" dirty="0"/>
          </a:p>
        </p:txBody>
      </p:sp>
      <p:sp>
        <p:nvSpPr>
          <p:cNvPr id="12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55640126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9_Text + image">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724" y="2160587"/>
            <a:ext cx="2517774"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5"/>
          </p:nvPr>
        </p:nvSpPr>
        <p:spPr>
          <a:xfrm>
            <a:off x="718634" y="3600449"/>
            <a:ext cx="2520531" cy="2519366"/>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3600949" y="2160588"/>
            <a:ext cx="2520527" cy="2519362"/>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4"/>
          </p:nvPr>
        </p:nvSpPr>
        <p:spPr>
          <a:xfrm>
            <a:off x="3598860" y="5040500"/>
            <a:ext cx="2519363" cy="1079501"/>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1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6"/>
          </p:nvPr>
        </p:nvSpPr>
        <p:spPr>
          <a:xfrm>
            <a:off x="6482262" y="2160586"/>
            <a:ext cx="2157306" cy="3959415"/>
          </a:xfrm>
          <a:prstGeom prst="roundRect">
            <a:avLst>
              <a:gd name="adj" fmla="val 5400"/>
            </a:avLst>
          </a:prstGeom>
        </p:spPr>
        <p:txBody>
          <a:bodyPr>
            <a:normAutofit/>
          </a:bodyPr>
          <a:lstStyle>
            <a:lvl1pPr>
              <a:defRPr sz="1200"/>
            </a:lvl1pPr>
          </a:lstStyle>
          <a:p>
            <a:pPr lvl="0"/>
            <a:r>
              <a:rPr lang="en-US" noProof="0" dirty="0"/>
              <a:t>Click icon to add picture</a:t>
            </a:r>
            <a:endParaRPr lang="en-GB" noProof="0" dirty="0"/>
          </a:p>
        </p:txBody>
      </p:sp>
      <p:sp>
        <p:nvSpPr>
          <p:cNvPr id="12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2B7358CC-5F0F-DE45-B162-F1F79492E334}" type="datetime3">
              <a:rPr lang="en-GB" smtClean="0"/>
              <a:t>14 February, 2021</a:t>
            </a:fld>
            <a:endParaRPr lang="en-GB" dirty="0"/>
          </a:p>
        </p:txBody>
      </p:sp>
      <p:sp>
        <p:nvSpPr>
          <p:cNvPr id="123"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22224627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1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a:t>Click to edit Master title style</a:t>
            </a:r>
            <a:endParaRPr lang="en-GB" dirty="0"/>
          </a:p>
        </p:txBody>
      </p:sp>
      <p:sp>
        <p:nvSpPr>
          <p:cNvPr id="16" name="Text Placeholder 6" descr="First level - paragraph text&#10;Second level - bullet 1&#10;Third level - bullet 2&#10;&#10;No more than 100 words per slide" title="Main text copy"/>
          <p:cNvSpPr>
            <a:spLocks noGrp="1"/>
          </p:cNvSpPr>
          <p:nvPr>
            <p:ph type="body" sz="quarter" idx="13"/>
          </p:nvPr>
        </p:nvSpPr>
        <p:spPr>
          <a:xfrm>
            <a:off x="2517773" y="2160588"/>
            <a:ext cx="5761796" cy="3239412"/>
          </a:xfrm>
        </p:spPr>
        <p:txBody>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AC23DB2-FB1A-4E43-8F6F-8E1E5CEC6EBA}" type="datetime3">
              <a:rPr lang="en-GB" smtClean="0"/>
              <a:t>14 February, 2021</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19135" y="2160586"/>
            <a:ext cx="1439864" cy="3779411"/>
          </a:xfrm>
          <a:prstGeom prst="roundRect">
            <a:avLst>
              <a:gd name="adj" fmla="val 10455"/>
            </a:avLst>
          </a:prstGeom>
        </p:spPr>
        <p:txBody>
          <a:bodyPr>
            <a:normAutofit/>
          </a:bodyPr>
          <a:lstStyle>
            <a:lvl1pPr>
              <a:defRPr sz="1200"/>
            </a:lvl1pPr>
          </a:lstStyle>
          <a:p>
            <a:pPr lvl="0"/>
            <a:r>
              <a:rPr lang="en-US" noProof="0" dirty="0"/>
              <a:t>Click icon to add picture</a:t>
            </a:r>
            <a:endParaRPr lang="en-GB" noProof="0" dirty="0"/>
          </a:p>
        </p:txBody>
      </p:sp>
      <p:sp>
        <p:nvSpPr>
          <p:cNvPr id="60" name="Text Placeholder 6" descr="First level - paragraph text&#10;Second level - bullet 1&#10;Third level - bullet 2&#10;&#10;No more than 100 words per slide" title="Main text copy"/>
          <p:cNvSpPr>
            <a:spLocks noGrp="1"/>
          </p:cNvSpPr>
          <p:nvPr>
            <p:ph type="body" sz="quarter" idx="15"/>
          </p:nvPr>
        </p:nvSpPr>
        <p:spPr>
          <a:xfrm>
            <a:off x="2517772" y="5399999"/>
            <a:ext cx="5761796" cy="530821"/>
          </a:xfrm>
        </p:spPr>
        <p:txBody>
          <a:bodyPr anchor="b">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1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08532219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2_Single column layout">
    <p:spTree>
      <p:nvGrpSpPr>
        <p:cNvPr id="1" name=""/>
        <p:cNvGrpSpPr/>
        <p:nvPr/>
      </p:nvGrpSpPr>
      <p:grpSpPr>
        <a:xfrm>
          <a:off x="0" y="0"/>
          <a:ext cx="0" cy="0"/>
          <a:chOff x="0" y="0"/>
          <a:chExt cx="0" cy="0"/>
        </a:xfrm>
      </p:grpSpPr>
      <p:sp>
        <p:nvSpPr>
          <p:cNvPr id="2" name="Title 1" descr="Ideally your title should fit on one line." title="Slide title"/>
          <p:cNvSpPr>
            <a:spLocks noGrp="1"/>
          </p:cNvSpPr>
          <p:nvPr>
            <p:ph type="title"/>
          </p:nvPr>
        </p:nvSpPr>
        <p:spPr/>
        <p:txBody>
          <a:bodyPr/>
          <a:lstStyle/>
          <a:p>
            <a:r>
              <a:rPr lang="en-GB"/>
              <a:t>Click to edit Master title style</a:t>
            </a:r>
            <a:endParaRPr lang="en-GB" dirty="0"/>
          </a:p>
        </p:txBody>
      </p:sp>
      <p:sp>
        <p:nvSpPr>
          <p:cNvPr id="16" name="Text Placeholder 6" descr="First level - paragraph text&#10;Second level - bullet 1&#10;Third level - bullet 2&#10;&#10;No more than 100 words per slide" title="Main text copy"/>
          <p:cNvSpPr>
            <a:spLocks noGrp="1"/>
          </p:cNvSpPr>
          <p:nvPr>
            <p:ph type="body" sz="quarter" idx="13"/>
          </p:nvPr>
        </p:nvSpPr>
        <p:spPr>
          <a:xfrm>
            <a:off x="719135" y="2160588"/>
            <a:ext cx="6119814" cy="3239412"/>
          </a:xfrm>
        </p:spPr>
        <p:txBody>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4AC23DB2-FB1A-4E43-8F6F-8E1E5CEC6EBA}" type="datetime3">
              <a:rPr lang="en-GB" smtClean="0"/>
              <a:t>14 February, 2021</a:t>
            </a:fld>
            <a:endParaRPr lang="en-GB" dirty="0"/>
          </a:p>
        </p:txBody>
      </p:sp>
      <p:sp>
        <p:nvSpPr>
          <p:cNvPr id="57"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4"/>
          </p:nvPr>
        </p:nvSpPr>
        <p:spPr>
          <a:xfrm>
            <a:off x="7200104" y="2160588"/>
            <a:ext cx="1439864" cy="3779411"/>
          </a:xfrm>
          <a:prstGeom prst="roundRect">
            <a:avLst>
              <a:gd name="adj" fmla="val 10455"/>
            </a:avLst>
          </a:prstGeom>
        </p:spPr>
        <p:txBody>
          <a:bodyPr>
            <a:normAutofit/>
          </a:bodyPr>
          <a:lstStyle>
            <a:lvl1pPr>
              <a:defRPr sz="1200"/>
            </a:lvl1pPr>
          </a:lstStyle>
          <a:p>
            <a:pPr lvl="0"/>
            <a:r>
              <a:rPr lang="en-US" noProof="0" dirty="0"/>
              <a:t>Click icon to add picture</a:t>
            </a:r>
            <a:endParaRPr lang="en-GB" noProof="0" dirty="0"/>
          </a:p>
        </p:txBody>
      </p:sp>
      <p:sp>
        <p:nvSpPr>
          <p:cNvPr id="60" name="Text Placeholder 6" descr="First level - paragraph text&#10;Second level - bullet 1&#10;Third level - bullet 2&#10;&#10;No more than 100 words per slide" title="Main text copy"/>
          <p:cNvSpPr>
            <a:spLocks noGrp="1"/>
          </p:cNvSpPr>
          <p:nvPr>
            <p:ph type="body" sz="quarter" idx="15"/>
          </p:nvPr>
        </p:nvSpPr>
        <p:spPr>
          <a:xfrm>
            <a:off x="720724" y="5409178"/>
            <a:ext cx="6118223" cy="530821"/>
          </a:xfrm>
        </p:spPr>
        <p:txBody>
          <a:bodyPr anchor="b">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1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48341922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2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4" y="2160588"/>
            <a:ext cx="3600844" cy="395941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136" y="2160588"/>
            <a:ext cx="3959225" cy="3240274"/>
          </a:xfrm>
          <a:prstGeom prst="roundRect">
            <a:avLst>
              <a:gd name="adj" fmla="val 3484"/>
            </a:avLst>
          </a:prstGeom>
        </p:spPr>
        <p:txBody>
          <a:bodyPr/>
          <a:lstStyle/>
          <a:p>
            <a:pPr lvl="0"/>
            <a:r>
              <a:rPr lang="en-US" noProof="0" dirty="0"/>
              <a:t>Click icon to add picture</a:t>
            </a:r>
            <a:endParaRPr lang="en-GB" noProof="0" dirty="0"/>
          </a:p>
        </p:txBody>
      </p:sp>
      <p:sp>
        <p:nvSpPr>
          <p:cNvPr id="62"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5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59301236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3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4" y="2160588"/>
            <a:ext cx="3600844"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4" cy="1439862"/>
          </a:xfrm>
          <a:prstGeom prst="roundRect">
            <a:avLst>
              <a:gd name="adj" fmla="val 5286"/>
            </a:avLst>
          </a:prstGeom>
        </p:spPr>
        <p:txBody>
          <a:bodyPr/>
          <a:lstStyle/>
          <a:p>
            <a:pPr lvl="0"/>
            <a:r>
              <a:rPr lang="en-US" noProof="0" dirty="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6" y="3960813"/>
            <a:ext cx="3958433" cy="1440050"/>
          </a:xfrm>
          <a:prstGeom prst="roundRect">
            <a:avLst>
              <a:gd name="adj" fmla="val 5286"/>
            </a:avLst>
          </a:prstGeom>
        </p:spPr>
        <p:txBody>
          <a:bodyPr/>
          <a:lstStyle/>
          <a:p>
            <a:pPr lvl="0"/>
            <a:r>
              <a:rPr lang="en-US" noProof="0" dirty="0"/>
              <a:t>Click icon to add picture</a:t>
            </a:r>
            <a:endParaRPr lang="en-GB" noProof="0" dirty="0"/>
          </a:p>
        </p:txBody>
      </p:sp>
      <p:sp>
        <p:nvSpPr>
          <p:cNvPr id="61" name="Text Placeholder 6"/>
          <p:cNvSpPr>
            <a:spLocks noGrp="1"/>
          </p:cNvSpPr>
          <p:nvPr>
            <p:ph type="body" sz="quarter" idx="13"/>
          </p:nvPr>
        </p:nvSpPr>
        <p:spPr>
          <a:xfrm>
            <a:off x="719136" y="5760000"/>
            <a:ext cx="395922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47947556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1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6054" cy="719137"/>
          </a:xfrm>
          <a:prstGeom prst="roundRect">
            <a:avLst>
              <a:gd name="adj" fmla="val 5286"/>
            </a:avLst>
          </a:prstGeom>
        </p:spPr>
        <p:txBody>
          <a:bodyPr/>
          <a:lstStyle/>
          <a:p>
            <a:pPr lvl="0"/>
            <a:r>
              <a:rPr lang="en-US" noProof="0" dirty="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2159212"/>
          </a:xfrm>
          <a:prstGeom prst="roundRect">
            <a:avLst>
              <a:gd name="adj" fmla="val 5286"/>
            </a:avLst>
          </a:prstGeom>
        </p:spPr>
        <p:txBody>
          <a:bodyPr/>
          <a:lstStyle/>
          <a:p>
            <a:pPr lvl="0"/>
            <a:r>
              <a:rPr lang="en-US" noProof="0" dirty="0"/>
              <a:t>Click icon to add picture</a:t>
            </a:r>
            <a:endParaRPr lang="en-GB" noProof="0" dirty="0"/>
          </a:p>
        </p:txBody>
      </p:sp>
      <p:sp>
        <p:nvSpPr>
          <p:cNvPr id="61" name="Text Placeholder 6"/>
          <p:cNvSpPr>
            <a:spLocks noGrp="1"/>
          </p:cNvSpPr>
          <p:nvPr>
            <p:ph type="body" sz="quarter" idx="13"/>
          </p:nvPr>
        </p:nvSpPr>
        <p:spPr>
          <a:xfrm>
            <a:off x="719136" y="5760000"/>
            <a:ext cx="395684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5" y="3240788"/>
            <a:ext cx="1797846" cy="2159212"/>
          </a:xfrm>
          <a:prstGeom prst="roundRect">
            <a:avLst>
              <a:gd name="adj" fmla="val 5286"/>
            </a:avLst>
          </a:prstGeom>
        </p:spPr>
        <p:txBody>
          <a:bodyPr/>
          <a:lstStyle/>
          <a:p>
            <a:pPr lvl="0"/>
            <a:r>
              <a:rPr lang="en-US" noProof="0" dirty="0"/>
              <a:t>Click icon to add picture</a:t>
            </a:r>
            <a:endParaRPr lang="en-GB" noProof="0" dirty="0"/>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6028786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5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6054" cy="719137"/>
          </a:xfrm>
          <a:prstGeom prst="roundRect">
            <a:avLst>
              <a:gd name="adj" fmla="val 15436"/>
            </a:avLst>
          </a:prstGeom>
        </p:spPr>
        <p:txBody>
          <a:bodyPr/>
          <a:lstStyle/>
          <a:p>
            <a:pPr lvl="0"/>
            <a:r>
              <a:rPr lang="en-US" noProof="0" dirty="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3956054" cy="2159212"/>
          </a:xfrm>
          <a:prstGeom prst="roundRect">
            <a:avLst>
              <a:gd name="adj" fmla="val 5286"/>
            </a:avLst>
          </a:prstGeom>
        </p:spPr>
        <p:txBody>
          <a:bodyPr/>
          <a:lstStyle/>
          <a:p>
            <a:pPr lvl="0"/>
            <a:r>
              <a:rPr lang="en-US" noProof="0" dirty="0"/>
              <a:t>Click icon to add picture</a:t>
            </a:r>
            <a:endParaRPr lang="en-GB" noProof="0" dirty="0"/>
          </a:p>
        </p:txBody>
      </p:sp>
      <p:sp>
        <p:nvSpPr>
          <p:cNvPr id="61" name="Text Placeholder 6"/>
          <p:cNvSpPr>
            <a:spLocks noGrp="1"/>
          </p:cNvSpPr>
          <p:nvPr>
            <p:ph type="body" sz="quarter" idx="13"/>
          </p:nvPr>
        </p:nvSpPr>
        <p:spPr>
          <a:xfrm>
            <a:off x="719136" y="5760000"/>
            <a:ext cx="395684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21259540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4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fld id="{64815ECD-0D2A-4942-A2BB-9C0FFC9E6DD9}" type="datetime3">
              <a:rPr lang="en-GB" smtClean="0"/>
              <a:t>14 February, 2021</a:t>
            </a:fld>
            <a:endParaRPr lang="en-GB" dirty="0"/>
          </a:p>
        </p:txBody>
      </p:sp>
      <p:sp>
        <p:nvSpPr>
          <p:cNvPr id="55" name="Footer Placeholder 4"/>
          <p:cNvSpPr>
            <a:spLocks noGrp="1"/>
          </p:cNvSpPr>
          <p:nvPr>
            <p:ph type="ftr" sz="quarter" idx="3"/>
            <p:custDataLst>
              <p:tags r:id="rId1"/>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7"/>
          </p:nvPr>
        </p:nvSpPr>
        <p:spPr>
          <a:xfrm>
            <a:off x="719927" y="2160588"/>
            <a:ext cx="3958433" cy="719137"/>
          </a:xfrm>
          <a:prstGeom prst="roundRect">
            <a:avLst>
              <a:gd name="adj" fmla="val 10361"/>
            </a:avLst>
          </a:prstGeom>
        </p:spPr>
        <p:txBody>
          <a:bodyPr>
            <a:normAutofit/>
          </a:bodyPr>
          <a:lstStyle>
            <a:lvl1pPr>
              <a:defRPr sz="1200"/>
            </a:lvl1pPr>
          </a:lstStyle>
          <a:p>
            <a:pPr lvl="0"/>
            <a:r>
              <a:rPr lang="en-US" noProof="0" dirty="0"/>
              <a:t>Click icon to add picture</a:t>
            </a:r>
            <a:endParaRPr lang="en-GB" noProof="0" dirty="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8"/>
          </p:nvPr>
        </p:nvSpPr>
        <p:spPr>
          <a:xfrm>
            <a:off x="719927" y="3240788"/>
            <a:ext cx="1797847" cy="1078800"/>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61"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19"/>
          </p:nvPr>
        </p:nvSpPr>
        <p:spPr>
          <a:xfrm>
            <a:off x="2878136" y="3240788"/>
            <a:ext cx="1800224" cy="1078800"/>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6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title="Photo slot"/>
          <p:cNvSpPr>
            <a:spLocks noGrp="1"/>
          </p:cNvSpPr>
          <p:nvPr>
            <p:ph type="pic" sz="quarter" idx="20"/>
          </p:nvPr>
        </p:nvSpPr>
        <p:spPr>
          <a:xfrm>
            <a:off x="719927" y="4680838"/>
            <a:ext cx="3958433" cy="719162"/>
          </a:xfrm>
          <a:prstGeom prst="roundRect">
            <a:avLst>
              <a:gd name="adj" fmla="val 5286"/>
            </a:avLst>
          </a:prstGeom>
        </p:spPr>
        <p:txBody>
          <a:bodyPr>
            <a:normAutofit/>
          </a:bodyPr>
          <a:lstStyle>
            <a:lvl1pPr>
              <a:defRPr sz="1200"/>
            </a:lvl1pPr>
          </a:lstStyle>
          <a:p>
            <a:pPr lvl="0"/>
            <a:r>
              <a:rPr lang="en-US" noProof="0" dirty="0"/>
              <a:t>Click icon to add picture</a:t>
            </a:r>
            <a:endParaRPr lang="en-GB" noProof="0" dirty="0"/>
          </a:p>
        </p:txBody>
      </p:sp>
      <p:sp>
        <p:nvSpPr>
          <p:cNvPr id="6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3633205249"/>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tags" Target="../tags/tag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image" Target="../media/image1.wmf"/><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67.xml"/><Relationship Id="rId18" Type="http://schemas.openxmlformats.org/officeDocument/2006/relationships/slideLayout" Target="../slideLayouts/slideLayout72.xml"/><Relationship Id="rId26" Type="http://schemas.openxmlformats.org/officeDocument/2006/relationships/slideLayout" Target="../slideLayouts/slideLayout80.xml"/><Relationship Id="rId39" Type="http://schemas.openxmlformats.org/officeDocument/2006/relationships/slideLayout" Target="../slideLayouts/slideLayout93.xml"/><Relationship Id="rId21" Type="http://schemas.openxmlformats.org/officeDocument/2006/relationships/slideLayout" Target="../slideLayouts/slideLayout75.xml"/><Relationship Id="rId34" Type="http://schemas.openxmlformats.org/officeDocument/2006/relationships/slideLayout" Target="../slideLayouts/slideLayout88.xml"/><Relationship Id="rId42" Type="http://schemas.openxmlformats.org/officeDocument/2006/relationships/slideLayout" Target="../slideLayouts/slideLayout96.xml"/><Relationship Id="rId47" Type="http://schemas.openxmlformats.org/officeDocument/2006/relationships/slideLayout" Target="../slideLayouts/slideLayout101.xml"/><Relationship Id="rId50" Type="http://schemas.openxmlformats.org/officeDocument/2006/relationships/slideLayout" Target="../slideLayouts/slideLayout104.xml"/><Relationship Id="rId55" Type="http://schemas.openxmlformats.org/officeDocument/2006/relationships/slideLayout" Target="../slideLayouts/slideLayout109.xml"/><Relationship Id="rId7" Type="http://schemas.openxmlformats.org/officeDocument/2006/relationships/slideLayout" Target="../slideLayouts/slideLayout61.xml"/><Relationship Id="rId2" Type="http://schemas.openxmlformats.org/officeDocument/2006/relationships/slideLayout" Target="../slideLayouts/slideLayout56.xml"/><Relationship Id="rId16" Type="http://schemas.openxmlformats.org/officeDocument/2006/relationships/slideLayout" Target="../slideLayouts/slideLayout70.xml"/><Relationship Id="rId29" Type="http://schemas.openxmlformats.org/officeDocument/2006/relationships/slideLayout" Target="../slideLayouts/slideLayout83.xml"/><Relationship Id="rId11" Type="http://schemas.openxmlformats.org/officeDocument/2006/relationships/slideLayout" Target="../slideLayouts/slideLayout65.xml"/><Relationship Id="rId24" Type="http://schemas.openxmlformats.org/officeDocument/2006/relationships/slideLayout" Target="../slideLayouts/slideLayout78.xml"/><Relationship Id="rId32" Type="http://schemas.openxmlformats.org/officeDocument/2006/relationships/slideLayout" Target="../slideLayouts/slideLayout86.xml"/><Relationship Id="rId37" Type="http://schemas.openxmlformats.org/officeDocument/2006/relationships/slideLayout" Target="../slideLayouts/slideLayout91.xml"/><Relationship Id="rId40" Type="http://schemas.openxmlformats.org/officeDocument/2006/relationships/slideLayout" Target="../slideLayouts/slideLayout94.xml"/><Relationship Id="rId45" Type="http://schemas.openxmlformats.org/officeDocument/2006/relationships/slideLayout" Target="../slideLayouts/slideLayout99.xml"/><Relationship Id="rId53" Type="http://schemas.openxmlformats.org/officeDocument/2006/relationships/slideLayout" Target="../slideLayouts/slideLayout107.xml"/><Relationship Id="rId58" Type="http://schemas.openxmlformats.org/officeDocument/2006/relationships/image" Target="../media/image4.png"/><Relationship Id="rId5" Type="http://schemas.openxmlformats.org/officeDocument/2006/relationships/slideLayout" Target="../slideLayouts/slideLayout59.xml"/><Relationship Id="rId19" Type="http://schemas.openxmlformats.org/officeDocument/2006/relationships/slideLayout" Target="../slideLayouts/slideLayout73.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slideLayout" Target="../slideLayouts/slideLayout68.xml"/><Relationship Id="rId22" Type="http://schemas.openxmlformats.org/officeDocument/2006/relationships/slideLayout" Target="../slideLayouts/slideLayout76.xml"/><Relationship Id="rId27" Type="http://schemas.openxmlformats.org/officeDocument/2006/relationships/slideLayout" Target="../slideLayouts/slideLayout81.xml"/><Relationship Id="rId30" Type="http://schemas.openxmlformats.org/officeDocument/2006/relationships/slideLayout" Target="../slideLayouts/slideLayout84.xml"/><Relationship Id="rId35" Type="http://schemas.openxmlformats.org/officeDocument/2006/relationships/slideLayout" Target="../slideLayouts/slideLayout89.xml"/><Relationship Id="rId43" Type="http://schemas.openxmlformats.org/officeDocument/2006/relationships/slideLayout" Target="../slideLayouts/slideLayout97.xml"/><Relationship Id="rId48" Type="http://schemas.openxmlformats.org/officeDocument/2006/relationships/slideLayout" Target="../slideLayouts/slideLayout102.xml"/><Relationship Id="rId56" Type="http://schemas.openxmlformats.org/officeDocument/2006/relationships/theme" Target="../theme/theme2.xml"/><Relationship Id="rId8" Type="http://schemas.openxmlformats.org/officeDocument/2006/relationships/slideLayout" Target="../slideLayouts/slideLayout62.xml"/><Relationship Id="rId51" Type="http://schemas.openxmlformats.org/officeDocument/2006/relationships/slideLayout" Target="../slideLayouts/slideLayout105.xml"/><Relationship Id="rId3" Type="http://schemas.openxmlformats.org/officeDocument/2006/relationships/slideLayout" Target="../slideLayouts/slideLayout57.xml"/><Relationship Id="rId12" Type="http://schemas.openxmlformats.org/officeDocument/2006/relationships/slideLayout" Target="../slideLayouts/slideLayout66.xml"/><Relationship Id="rId17" Type="http://schemas.openxmlformats.org/officeDocument/2006/relationships/slideLayout" Target="../slideLayouts/slideLayout71.xml"/><Relationship Id="rId25" Type="http://schemas.openxmlformats.org/officeDocument/2006/relationships/slideLayout" Target="../slideLayouts/slideLayout79.xml"/><Relationship Id="rId33" Type="http://schemas.openxmlformats.org/officeDocument/2006/relationships/slideLayout" Target="../slideLayouts/slideLayout87.xml"/><Relationship Id="rId38" Type="http://schemas.openxmlformats.org/officeDocument/2006/relationships/slideLayout" Target="../slideLayouts/slideLayout92.xml"/><Relationship Id="rId46" Type="http://schemas.openxmlformats.org/officeDocument/2006/relationships/slideLayout" Target="../slideLayouts/slideLayout100.xml"/><Relationship Id="rId20" Type="http://schemas.openxmlformats.org/officeDocument/2006/relationships/slideLayout" Target="../slideLayouts/slideLayout74.xml"/><Relationship Id="rId41" Type="http://schemas.openxmlformats.org/officeDocument/2006/relationships/slideLayout" Target="../slideLayouts/slideLayout95.xml"/><Relationship Id="rId54" Type="http://schemas.openxmlformats.org/officeDocument/2006/relationships/slideLayout" Target="../slideLayouts/slideLayout108.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5" Type="http://schemas.openxmlformats.org/officeDocument/2006/relationships/slideLayout" Target="../slideLayouts/slideLayout69.xml"/><Relationship Id="rId23" Type="http://schemas.openxmlformats.org/officeDocument/2006/relationships/slideLayout" Target="../slideLayouts/slideLayout77.xml"/><Relationship Id="rId28" Type="http://schemas.openxmlformats.org/officeDocument/2006/relationships/slideLayout" Target="../slideLayouts/slideLayout82.xml"/><Relationship Id="rId36" Type="http://schemas.openxmlformats.org/officeDocument/2006/relationships/slideLayout" Target="../slideLayouts/slideLayout90.xml"/><Relationship Id="rId49" Type="http://schemas.openxmlformats.org/officeDocument/2006/relationships/slideLayout" Target="../slideLayouts/slideLayout103.xml"/><Relationship Id="rId57" Type="http://schemas.openxmlformats.org/officeDocument/2006/relationships/tags" Target="../tags/tag56.xml"/><Relationship Id="rId10" Type="http://schemas.openxmlformats.org/officeDocument/2006/relationships/slideLayout" Target="../slideLayouts/slideLayout64.xml"/><Relationship Id="rId31" Type="http://schemas.openxmlformats.org/officeDocument/2006/relationships/slideLayout" Target="../slideLayouts/slideLayout85.xml"/><Relationship Id="rId44" Type="http://schemas.openxmlformats.org/officeDocument/2006/relationships/slideLayout" Target="../slideLayouts/slideLayout98.xml"/><Relationship Id="rId52" Type="http://schemas.openxmlformats.org/officeDocument/2006/relationships/slideLayout" Target="../slideLayouts/slideLayout106.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122.xml"/><Relationship Id="rId18" Type="http://schemas.openxmlformats.org/officeDocument/2006/relationships/slideLayout" Target="../slideLayouts/slideLayout127.xml"/><Relationship Id="rId26" Type="http://schemas.openxmlformats.org/officeDocument/2006/relationships/slideLayout" Target="../slideLayouts/slideLayout135.xml"/><Relationship Id="rId39" Type="http://schemas.openxmlformats.org/officeDocument/2006/relationships/slideLayout" Target="../slideLayouts/slideLayout148.xml"/><Relationship Id="rId21" Type="http://schemas.openxmlformats.org/officeDocument/2006/relationships/slideLayout" Target="../slideLayouts/slideLayout130.xml"/><Relationship Id="rId34" Type="http://schemas.openxmlformats.org/officeDocument/2006/relationships/slideLayout" Target="../slideLayouts/slideLayout143.xml"/><Relationship Id="rId42" Type="http://schemas.openxmlformats.org/officeDocument/2006/relationships/slideLayout" Target="../slideLayouts/slideLayout151.xml"/><Relationship Id="rId47" Type="http://schemas.openxmlformats.org/officeDocument/2006/relationships/slideLayout" Target="../slideLayouts/slideLayout156.xml"/><Relationship Id="rId50" Type="http://schemas.openxmlformats.org/officeDocument/2006/relationships/slideLayout" Target="../slideLayouts/slideLayout159.xml"/><Relationship Id="rId55" Type="http://schemas.openxmlformats.org/officeDocument/2006/relationships/slideLayout" Target="../slideLayouts/slideLayout164.xml"/><Relationship Id="rId7" Type="http://schemas.openxmlformats.org/officeDocument/2006/relationships/slideLayout" Target="../slideLayouts/slideLayout116.xml"/><Relationship Id="rId2" Type="http://schemas.openxmlformats.org/officeDocument/2006/relationships/slideLayout" Target="../slideLayouts/slideLayout111.xml"/><Relationship Id="rId16" Type="http://schemas.openxmlformats.org/officeDocument/2006/relationships/slideLayout" Target="../slideLayouts/slideLayout125.xml"/><Relationship Id="rId29" Type="http://schemas.openxmlformats.org/officeDocument/2006/relationships/slideLayout" Target="../slideLayouts/slideLayout138.xml"/><Relationship Id="rId11" Type="http://schemas.openxmlformats.org/officeDocument/2006/relationships/slideLayout" Target="../slideLayouts/slideLayout120.xml"/><Relationship Id="rId24" Type="http://schemas.openxmlformats.org/officeDocument/2006/relationships/slideLayout" Target="../slideLayouts/slideLayout133.xml"/><Relationship Id="rId32" Type="http://schemas.openxmlformats.org/officeDocument/2006/relationships/slideLayout" Target="../slideLayouts/slideLayout141.xml"/><Relationship Id="rId37" Type="http://schemas.openxmlformats.org/officeDocument/2006/relationships/slideLayout" Target="../slideLayouts/slideLayout146.xml"/><Relationship Id="rId40" Type="http://schemas.openxmlformats.org/officeDocument/2006/relationships/slideLayout" Target="../slideLayouts/slideLayout149.xml"/><Relationship Id="rId45" Type="http://schemas.openxmlformats.org/officeDocument/2006/relationships/slideLayout" Target="../slideLayouts/slideLayout154.xml"/><Relationship Id="rId53" Type="http://schemas.openxmlformats.org/officeDocument/2006/relationships/slideLayout" Target="../slideLayouts/slideLayout162.xml"/><Relationship Id="rId58" Type="http://schemas.openxmlformats.org/officeDocument/2006/relationships/image" Target="../media/image5.png"/><Relationship Id="rId5" Type="http://schemas.openxmlformats.org/officeDocument/2006/relationships/slideLayout" Target="../slideLayouts/slideLayout114.xml"/><Relationship Id="rId19" Type="http://schemas.openxmlformats.org/officeDocument/2006/relationships/slideLayout" Target="../slideLayouts/slideLayout128.xml"/><Relationship Id="rId4" Type="http://schemas.openxmlformats.org/officeDocument/2006/relationships/slideLayout" Target="../slideLayouts/slideLayout113.xml"/><Relationship Id="rId9" Type="http://schemas.openxmlformats.org/officeDocument/2006/relationships/slideLayout" Target="../slideLayouts/slideLayout118.xml"/><Relationship Id="rId14" Type="http://schemas.openxmlformats.org/officeDocument/2006/relationships/slideLayout" Target="../slideLayouts/slideLayout123.xml"/><Relationship Id="rId22" Type="http://schemas.openxmlformats.org/officeDocument/2006/relationships/slideLayout" Target="../slideLayouts/slideLayout131.xml"/><Relationship Id="rId27" Type="http://schemas.openxmlformats.org/officeDocument/2006/relationships/slideLayout" Target="../slideLayouts/slideLayout136.xml"/><Relationship Id="rId30" Type="http://schemas.openxmlformats.org/officeDocument/2006/relationships/slideLayout" Target="../slideLayouts/slideLayout139.xml"/><Relationship Id="rId35" Type="http://schemas.openxmlformats.org/officeDocument/2006/relationships/slideLayout" Target="../slideLayouts/slideLayout144.xml"/><Relationship Id="rId43" Type="http://schemas.openxmlformats.org/officeDocument/2006/relationships/slideLayout" Target="../slideLayouts/slideLayout152.xml"/><Relationship Id="rId48" Type="http://schemas.openxmlformats.org/officeDocument/2006/relationships/slideLayout" Target="../slideLayouts/slideLayout157.xml"/><Relationship Id="rId56" Type="http://schemas.openxmlformats.org/officeDocument/2006/relationships/theme" Target="../theme/theme3.xml"/><Relationship Id="rId8" Type="http://schemas.openxmlformats.org/officeDocument/2006/relationships/slideLayout" Target="../slideLayouts/slideLayout117.xml"/><Relationship Id="rId51" Type="http://schemas.openxmlformats.org/officeDocument/2006/relationships/slideLayout" Target="../slideLayouts/slideLayout160.xml"/><Relationship Id="rId3" Type="http://schemas.openxmlformats.org/officeDocument/2006/relationships/slideLayout" Target="../slideLayouts/slideLayout112.xml"/><Relationship Id="rId12" Type="http://schemas.openxmlformats.org/officeDocument/2006/relationships/slideLayout" Target="../slideLayouts/slideLayout121.xml"/><Relationship Id="rId17" Type="http://schemas.openxmlformats.org/officeDocument/2006/relationships/slideLayout" Target="../slideLayouts/slideLayout126.xml"/><Relationship Id="rId25" Type="http://schemas.openxmlformats.org/officeDocument/2006/relationships/slideLayout" Target="../slideLayouts/slideLayout134.xml"/><Relationship Id="rId33" Type="http://schemas.openxmlformats.org/officeDocument/2006/relationships/slideLayout" Target="../slideLayouts/slideLayout142.xml"/><Relationship Id="rId38" Type="http://schemas.openxmlformats.org/officeDocument/2006/relationships/slideLayout" Target="../slideLayouts/slideLayout147.xml"/><Relationship Id="rId46" Type="http://schemas.openxmlformats.org/officeDocument/2006/relationships/slideLayout" Target="../slideLayouts/slideLayout155.xml"/><Relationship Id="rId20" Type="http://schemas.openxmlformats.org/officeDocument/2006/relationships/slideLayout" Target="../slideLayouts/slideLayout129.xml"/><Relationship Id="rId41" Type="http://schemas.openxmlformats.org/officeDocument/2006/relationships/slideLayout" Target="../slideLayouts/slideLayout150.xml"/><Relationship Id="rId54" Type="http://schemas.openxmlformats.org/officeDocument/2006/relationships/slideLayout" Target="../slideLayouts/slideLayout163.xml"/><Relationship Id="rId1" Type="http://schemas.openxmlformats.org/officeDocument/2006/relationships/slideLayout" Target="../slideLayouts/slideLayout110.xml"/><Relationship Id="rId6" Type="http://schemas.openxmlformats.org/officeDocument/2006/relationships/slideLayout" Target="../slideLayouts/slideLayout115.xml"/><Relationship Id="rId15" Type="http://schemas.openxmlformats.org/officeDocument/2006/relationships/slideLayout" Target="../slideLayouts/slideLayout124.xml"/><Relationship Id="rId23" Type="http://schemas.openxmlformats.org/officeDocument/2006/relationships/slideLayout" Target="../slideLayouts/slideLayout132.xml"/><Relationship Id="rId28" Type="http://schemas.openxmlformats.org/officeDocument/2006/relationships/slideLayout" Target="../slideLayouts/slideLayout137.xml"/><Relationship Id="rId36" Type="http://schemas.openxmlformats.org/officeDocument/2006/relationships/slideLayout" Target="../slideLayouts/slideLayout145.xml"/><Relationship Id="rId49" Type="http://schemas.openxmlformats.org/officeDocument/2006/relationships/slideLayout" Target="../slideLayouts/slideLayout158.xml"/><Relationship Id="rId57" Type="http://schemas.openxmlformats.org/officeDocument/2006/relationships/tags" Target="../tags/tag112.xml"/><Relationship Id="rId10" Type="http://schemas.openxmlformats.org/officeDocument/2006/relationships/slideLayout" Target="../slideLayouts/slideLayout119.xml"/><Relationship Id="rId31" Type="http://schemas.openxmlformats.org/officeDocument/2006/relationships/slideLayout" Target="../slideLayouts/slideLayout140.xml"/><Relationship Id="rId44" Type="http://schemas.openxmlformats.org/officeDocument/2006/relationships/slideLayout" Target="../slideLayouts/slideLayout153.xml"/><Relationship Id="rId52" Type="http://schemas.openxmlformats.org/officeDocument/2006/relationships/slideLayout" Target="../slideLayouts/slideLayout161.xm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177.xml"/><Relationship Id="rId18" Type="http://schemas.openxmlformats.org/officeDocument/2006/relationships/slideLayout" Target="../slideLayouts/slideLayout182.xml"/><Relationship Id="rId26" Type="http://schemas.openxmlformats.org/officeDocument/2006/relationships/slideLayout" Target="../slideLayouts/slideLayout190.xml"/><Relationship Id="rId39" Type="http://schemas.openxmlformats.org/officeDocument/2006/relationships/slideLayout" Target="../slideLayouts/slideLayout203.xml"/><Relationship Id="rId21" Type="http://schemas.openxmlformats.org/officeDocument/2006/relationships/slideLayout" Target="../slideLayouts/slideLayout185.xml"/><Relationship Id="rId34" Type="http://schemas.openxmlformats.org/officeDocument/2006/relationships/slideLayout" Target="../slideLayouts/slideLayout198.xml"/><Relationship Id="rId42" Type="http://schemas.openxmlformats.org/officeDocument/2006/relationships/slideLayout" Target="../slideLayouts/slideLayout206.xml"/><Relationship Id="rId47" Type="http://schemas.openxmlformats.org/officeDocument/2006/relationships/slideLayout" Target="../slideLayouts/slideLayout211.xml"/><Relationship Id="rId50" Type="http://schemas.openxmlformats.org/officeDocument/2006/relationships/slideLayout" Target="../slideLayouts/slideLayout214.xml"/><Relationship Id="rId55" Type="http://schemas.openxmlformats.org/officeDocument/2006/relationships/slideLayout" Target="../slideLayouts/slideLayout219.xml"/><Relationship Id="rId7" Type="http://schemas.openxmlformats.org/officeDocument/2006/relationships/slideLayout" Target="../slideLayouts/slideLayout171.xml"/><Relationship Id="rId2" Type="http://schemas.openxmlformats.org/officeDocument/2006/relationships/slideLayout" Target="../slideLayouts/slideLayout166.xml"/><Relationship Id="rId16" Type="http://schemas.openxmlformats.org/officeDocument/2006/relationships/slideLayout" Target="../slideLayouts/slideLayout180.xml"/><Relationship Id="rId29" Type="http://schemas.openxmlformats.org/officeDocument/2006/relationships/slideLayout" Target="../slideLayouts/slideLayout193.xml"/><Relationship Id="rId11" Type="http://schemas.openxmlformats.org/officeDocument/2006/relationships/slideLayout" Target="../slideLayouts/slideLayout175.xml"/><Relationship Id="rId24" Type="http://schemas.openxmlformats.org/officeDocument/2006/relationships/slideLayout" Target="../slideLayouts/slideLayout188.xml"/><Relationship Id="rId32" Type="http://schemas.openxmlformats.org/officeDocument/2006/relationships/slideLayout" Target="../slideLayouts/slideLayout196.xml"/><Relationship Id="rId37" Type="http://schemas.openxmlformats.org/officeDocument/2006/relationships/slideLayout" Target="../slideLayouts/slideLayout201.xml"/><Relationship Id="rId40" Type="http://schemas.openxmlformats.org/officeDocument/2006/relationships/slideLayout" Target="../slideLayouts/slideLayout204.xml"/><Relationship Id="rId45" Type="http://schemas.openxmlformats.org/officeDocument/2006/relationships/slideLayout" Target="../slideLayouts/slideLayout209.xml"/><Relationship Id="rId53" Type="http://schemas.openxmlformats.org/officeDocument/2006/relationships/slideLayout" Target="../slideLayouts/slideLayout217.xml"/><Relationship Id="rId58" Type="http://schemas.openxmlformats.org/officeDocument/2006/relationships/image" Target="../media/image6.png"/><Relationship Id="rId5" Type="http://schemas.openxmlformats.org/officeDocument/2006/relationships/slideLayout" Target="../slideLayouts/slideLayout169.xml"/><Relationship Id="rId19" Type="http://schemas.openxmlformats.org/officeDocument/2006/relationships/slideLayout" Target="../slideLayouts/slideLayout183.xml"/><Relationship Id="rId4" Type="http://schemas.openxmlformats.org/officeDocument/2006/relationships/slideLayout" Target="../slideLayouts/slideLayout168.xml"/><Relationship Id="rId9" Type="http://schemas.openxmlformats.org/officeDocument/2006/relationships/slideLayout" Target="../slideLayouts/slideLayout173.xml"/><Relationship Id="rId14" Type="http://schemas.openxmlformats.org/officeDocument/2006/relationships/slideLayout" Target="../slideLayouts/slideLayout178.xml"/><Relationship Id="rId22" Type="http://schemas.openxmlformats.org/officeDocument/2006/relationships/slideLayout" Target="../slideLayouts/slideLayout186.xml"/><Relationship Id="rId27" Type="http://schemas.openxmlformats.org/officeDocument/2006/relationships/slideLayout" Target="../slideLayouts/slideLayout191.xml"/><Relationship Id="rId30" Type="http://schemas.openxmlformats.org/officeDocument/2006/relationships/slideLayout" Target="../slideLayouts/slideLayout194.xml"/><Relationship Id="rId35" Type="http://schemas.openxmlformats.org/officeDocument/2006/relationships/slideLayout" Target="../slideLayouts/slideLayout199.xml"/><Relationship Id="rId43" Type="http://schemas.openxmlformats.org/officeDocument/2006/relationships/slideLayout" Target="../slideLayouts/slideLayout207.xml"/><Relationship Id="rId48" Type="http://schemas.openxmlformats.org/officeDocument/2006/relationships/slideLayout" Target="../slideLayouts/slideLayout212.xml"/><Relationship Id="rId56" Type="http://schemas.openxmlformats.org/officeDocument/2006/relationships/theme" Target="../theme/theme4.xml"/><Relationship Id="rId8" Type="http://schemas.openxmlformats.org/officeDocument/2006/relationships/slideLayout" Target="../slideLayouts/slideLayout172.xml"/><Relationship Id="rId51" Type="http://schemas.openxmlformats.org/officeDocument/2006/relationships/slideLayout" Target="../slideLayouts/slideLayout215.xml"/><Relationship Id="rId3" Type="http://schemas.openxmlformats.org/officeDocument/2006/relationships/slideLayout" Target="../slideLayouts/slideLayout167.xml"/><Relationship Id="rId12" Type="http://schemas.openxmlformats.org/officeDocument/2006/relationships/slideLayout" Target="../slideLayouts/slideLayout176.xml"/><Relationship Id="rId17" Type="http://schemas.openxmlformats.org/officeDocument/2006/relationships/slideLayout" Target="../slideLayouts/slideLayout181.xml"/><Relationship Id="rId25" Type="http://schemas.openxmlformats.org/officeDocument/2006/relationships/slideLayout" Target="../slideLayouts/slideLayout189.xml"/><Relationship Id="rId33" Type="http://schemas.openxmlformats.org/officeDocument/2006/relationships/slideLayout" Target="../slideLayouts/slideLayout197.xml"/><Relationship Id="rId38" Type="http://schemas.openxmlformats.org/officeDocument/2006/relationships/slideLayout" Target="../slideLayouts/slideLayout202.xml"/><Relationship Id="rId46" Type="http://schemas.openxmlformats.org/officeDocument/2006/relationships/slideLayout" Target="../slideLayouts/slideLayout210.xml"/><Relationship Id="rId20" Type="http://schemas.openxmlformats.org/officeDocument/2006/relationships/slideLayout" Target="../slideLayouts/slideLayout184.xml"/><Relationship Id="rId41" Type="http://schemas.openxmlformats.org/officeDocument/2006/relationships/slideLayout" Target="../slideLayouts/slideLayout205.xml"/><Relationship Id="rId54" Type="http://schemas.openxmlformats.org/officeDocument/2006/relationships/slideLayout" Target="../slideLayouts/slideLayout218.xml"/><Relationship Id="rId1" Type="http://schemas.openxmlformats.org/officeDocument/2006/relationships/slideLayout" Target="../slideLayouts/slideLayout165.xml"/><Relationship Id="rId6" Type="http://schemas.openxmlformats.org/officeDocument/2006/relationships/slideLayout" Target="../slideLayouts/slideLayout170.xml"/><Relationship Id="rId15" Type="http://schemas.openxmlformats.org/officeDocument/2006/relationships/slideLayout" Target="../slideLayouts/slideLayout179.xml"/><Relationship Id="rId23" Type="http://schemas.openxmlformats.org/officeDocument/2006/relationships/slideLayout" Target="../slideLayouts/slideLayout187.xml"/><Relationship Id="rId28" Type="http://schemas.openxmlformats.org/officeDocument/2006/relationships/slideLayout" Target="../slideLayouts/slideLayout192.xml"/><Relationship Id="rId36" Type="http://schemas.openxmlformats.org/officeDocument/2006/relationships/slideLayout" Target="../slideLayouts/slideLayout200.xml"/><Relationship Id="rId49" Type="http://schemas.openxmlformats.org/officeDocument/2006/relationships/slideLayout" Target="../slideLayouts/slideLayout213.xml"/><Relationship Id="rId57" Type="http://schemas.openxmlformats.org/officeDocument/2006/relationships/tags" Target="../tags/tag168.xml"/><Relationship Id="rId10" Type="http://schemas.openxmlformats.org/officeDocument/2006/relationships/slideLayout" Target="../slideLayouts/slideLayout174.xml"/><Relationship Id="rId31" Type="http://schemas.openxmlformats.org/officeDocument/2006/relationships/slideLayout" Target="../slideLayouts/slideLayout195.xml"/><Relationship Id="rId44" Type="http://schemas.openxmlformats.org/officeDocument/2006/relationships/slideLayout" Target="../slideLayouts/slideLayout208.xml"/><Relationship Id="rId52" Type="http://schemas.openxmlformats.org/officeDocument/2006/relationships/slideLayout" Target="../slideLayouts/slideLayout21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22.xml"/><Relationship Id="rId7" Type="http://schemas.openxmlformats.org/officeDocument/2006/relationships/image" Target="../media/image1.wmf"/><Relationship Id="rId2" Type="http://schemas.openxmlformats.org/officeDocument/2006/relationships/slideLayout" Target="../slideLayouts/slideLayout221.xml"/><Relationship Id="rId1" Type="http://schemas.openxmlformats.org/officeDocument/2006/relationships/slideLayout" Target="../slideLayouts/slideLayout220.xml"/><Relationship Id="rId6" Type="http://schemas.openxmlformats.org/officeDocument/2006/relationships/tags" Target="../tags/tag224.xml"/><Relationship Id="rId5" Type="http://schemas.openxmlformats.org/officeDocument/2006/relationships/theme" Target="../theme/theme5.xml"/><Relationship Id="rId4" Type="http://schemas.openxmlformats.org/officeDocument/2006/relationships/slideLayout" Target="../slideLayouts/slideLayout223.xml"/></Relationships>
</file>

<file path=ppt/slideMasters/_rels/slideMaster6.xml.rels><?xml version="1.0" encoding="UTF-8" standalone="yes"?>
<Relationships xmlns="http://schemas.openxmlformats.org/package/2006/relationships"><Relationship Id="rId13" Type="http://schemas.openxmlformats.org/officeDocument/2006/relationships/slideLayout" Target="../slideLayouts/slideLayout236.xml"/><Relationship Id="rId18" Type="http://schemas.openxmlformats.org/officeDocument/2006/relationships/slideLayout" Target="../slideLayouts/slideLayout241.xml"/><Relationship Id="rId26" Type="http://schemas.openxmlformats.org/officeDocument/2006/relationships/slideLayout" Target="../slideLayouts/slideLayout249.xml"/><Relationship Id="rId39" Type="http://schemas.openxmlformats.org/officeDocument/2006/relationships/slideLayout" Target="../slideLayouts/slideLayout262.xml"/><Relationship Id="rId21" Type="http://schemas.openxmlformats.org/officeDocument/2006/relationships/slideLayout" Target="../slideLayouts/slideLayout244.xml"/><Relationship Id="rId34" Type="http://schemas.openxmlformats.org/officeDocument/2006/relationships/slideLayout" Target="../slideLayouts/slideLayout257.xml"/><Relationship Id="rId42" Type="http://schemas.openxmlformats.org/officeDocument/2006/relationships/slideLayout" Target="../slideLayouts/slideLayout265.xml"/><Relationship Id="rId47" Type="http://schemas.openxmlformats.org/officeDocument/2006/relationships/slideLayout" Target="../slideLayouts/slideLayout270.xml"/><Relationship Id="rId50" Type="http://schemas.openxmlformats.org/officeDocument/2006/relationships/slideLayout" Target="../slideLayouts/slideLayout273.xml"/><Relationship Id="rId55" Type="http://schemas.openxmlformats.org/officeDocument/2006/relationships/slideLayout" Target="../slideLayouts/slideLayout278.xml"/><Relationship Id="rId7" Type="http://schemas.openxmlformats.org/officeDocument/2006/relationships/slideLayout" Target="../slideLayouts/slideLayout230.xml"/><Relationship Id="rId2" Type="http://schemas.openxmlformats.org/officeDocument/2006/relationships/slideLayout" Target="../slideLayouts/slideLayout225.xml"/><Relationship Id="rId16" Type="http://schemas.openxmlformats.org/officeDocument/2006/relationships/slideLayout" Target="../slideLayouts/slideLayout239.xml"/><Relationship Id="rId29" Type="http://schemas.openxmlformats.org/officeDocument/2006/relationships/slideLayout" Target="../slideLayouts/slideLayout252.xml"/><Relationship Id="rId11" Type="http://schemas.openxmlformats.org/officeDocument/2006/relationships/slideLayout" Target="../slideLayouts/slideLayout234.xml"/><Relationship Id="rId24" Type="http://schemas.openxmlformats.org/officeDocument/2006/relationships/slideLayout" Target="../slideLayouts/slideLayout247.xml"/><Relationship Id="rId32" Type="http://schemas.openxmlformats.org/officeDocument/2006/relationships/slideLayout" Target="../slideLayouts/slideLayout255.xml"/><Relationship Id="rId37" Type="http://schemas.openxmlformats.org/officeDocument/2006/relationships/slideLayout" Target="../slideLayouts/slideLayout260.xml"/><Relationship Id="rId40" Type="http://schemas.openxmlformats.org/officeDocument/2006/relationships/slideLayout" Target="../slideLayouts/slideLayout263.xml"/><Relationship Id="rId45" Type="http://schemas.openxmlformats.org/officeDocument/2006/relationships/slideLayout" Target="../slideLayouts/slideLayout268.xml"/><Relationship Id="rId53" Type="http://schemas.openxmlformats.org/officeDocument/2006/relationships/slideLayout" Target="../slideLayouts/slideLayout276.xml"/><Relationship Id="rId58" Type="http://schemas.openxmlformats.org/officeDocument/2006/relationships/image" Target="../media/image1.wmf"/><Relationship Id="rId5" Type="http://schemas.openxmlformats.org/officeDocument/2006/relationships/slideLayout" Target="../slideLayouts/slideLayout228.xml"/><Relationship Id="rId19" Type="http://schemas.openxmlformats.org/officeDocument/2006/relationships/slideLayout" Target="../slideLayouts/slideLayout242.xml"/><Relationship Id="rId4" Type="http://schemas.openxmlformats.org/officeDocument/2006/relationships/slideLayout" Target="../slideLayouts/slideLayout227.xml"/><Relationship Id="rId9" Type="http://schemas.openxmlformats.org/officeDocument/2006/relationships/slideLayout" Target="../slideLayouts/slideLayout232.xml"/><Relationship Id="rId14" Type="http://schemas.openxmlformats.org/officeDocument/2006/relationships/slideLayout" Target="../slideLayouts/slideLayout237.xml"/><Relationship Id="rId22" Type="http://schemas.openxmlformats.org/officeDocument/2006/relationships/slideLayout" Target="../slideLayouts/slideLayout245.xml"/><Relationship Id="rId27" Type="http://schemas.openxmlformats.org/officeDocument/2006/relationships/slideLayout" Target="../slideLayouts/slideLayout250.xml"/><Relationship Id="rId30" Type="http://schemas.openxmlformats.org/officeDocument/2006/relationships/slideLayout" Target="../slideLayouts/slideLayout253.xml"/><Relationship Id="rId35" Type="http://schemas.openxmlformats.org/officeDocument/2006/relationships/slideLayout" Target="../slideLayouts/slideLayout258.xml"/><Relationship Id="rId43" Type="http://schemas.openxmlformats.org/officeDocument/2006/relationships/slideLayout" Target="../slideLayouts/slideLayout266.xml"/><Relationship Id="rId48" Type="http://schemas.openxmlformats.org/officeDocument/2006/relationships/slideLayout" Target="../slideLayouts/slideLayout271.xml"/><Relationship Id="rId56" Type="http://schemas.openxmlformats.org/officeDocument/2006/relationships/theme" Target="../theme/theme6.xml"/><Relationship Id="rId8" Type="http://schemas.openxmlformats.org/officeDocument/2006/relationships/slideLayout" Target="../slideLayouts/slideLayout231.xml"/><Relationship Id="rId51" Type="http://schemas.openxmlformats.org/officeDocument/2006/relationships/slideLayout" Target="../slideLayouts/slideLayout274.xml"/><Relationship Id="rId3" Type="http://schemas.openxmlformats.org/officeDocument/2006/relationships/slideLayout" Target="../slideLayouts/slideLayout226.xml"/><Relationship Id="rId12" Type="http://schemas.openxmlformats.org/officeDocument/2006/relationships/slideLayout" Target="../slideLayouts/slideLayout235.xml"/><Relationship Id="rId17" Type="http://schemas.openxmlformats.org/officeDocument/2006/relationships/slideLayout" Target="../slideLayouts/slideLayout240.xml"/><Relationship Id="rId25" Type="http://schemas.openxmlformats.org/officeDocument/2006/relationships/slideLayout" Target="../slideLayouts/slideLayout248.xml"/><Relationship Id="rId33" Type="http://schemas.openxmlformats.org/officeDocument/2006/relationships/slideLayout" Target="../slideLayouts/slideLayout256.xml"/><Relationship Id="rId38" Type="http://schemas.openxmlformats.org/officeDocument/2006/relationships/slideLayout" Target="../slideLayouts/slideLayout261.xml"/><Relationship Id="rId46" Type="http://schemas.openxmlformats.org/officeDocument/2006/relationships/slideLayout" Target="../slideLayouts/slideLayout269.xml"/><Relationship Id="rId20" Type="http://schemas.openxmlformats.org/officeDocument/2006/relationships/slideLayout" Target="../slideLayouts/slideLayout243.xml"/><Relationship Id="rId41" Type="http://schemas.openxmlformats.org/officeDocument/2006/relationships/slideLayout" Target="../slideLayouts/slideLayout264.xml"/><Relationship Id="rId54" Type="http://schemas.openxmlformats.org/officeDocument/2006/relationships/slideLayout" Target="../slideLayouts/slideLayout277.xml"/><Relationship Id="rId1" Type="http://schemas.openxmlformats.org/officeDocument/2006/relationships/slideLayout" Target="../slideLayouts/slideLayout224.xml"/><Relationship Id="rId6" Type="http://schemas.openxmlformats.org/officeDocument/2006/relationships/slideLayout" Target="../slideLayouts/slideLayout229.xml"/><Relationship Id="rId15" Type="http://schemas.openxmlformats.org/officeDocument/2006/relationships/slideLayout" Target="../slideLayouts/slideLayout238.xml"/><Relationship Id="rId23" Type="http://schemas.openxmlformats.org/officeDocument/2006/relationships/slideLayout" Target="../slideLayouts/slideLayout246.xml"/><Relationship Id="rId28" Type="http://schemas.openxmlformats.org/officeDocument/2006/relationships/slideLayout" Target="../slideLayouts/slideLayout251.xml"/><Relationship Id="rId36" Type="http://schemas.openxmlformats.org/officeDocument/2006/relationships/slideLayout" Target="../slideLayouts/slideLayout259.xml"/><Relationship Id="rId49" Type="http://schemas.openxmlformats.org/officeDocument/2006/relationships/slideLayout" Target="../slideLayouts/slideLayout272.xml"/><Relationship Id="rId57" Type="http://schemas.openxmlformats.org/officeDocument/2006/relationships/tags" Target="../tags/tag227.xml"/><Relationship Id="rId10" Type="http://schemas.openxmlformats.org/officeDocument/2006/relationships/slideLayout" Target="../slideLayouts/slideLayout233.xml"/><Relationship Id="rId31" Type="http://schemas.openxmlformats.org/officeDocument/2006/relationships/slideLayout" Target="../slideLayouts/slideLayout254.xml"/><Relationship Id="rId44" Type="http://schemas.openxmlformats.org/officeDocument/2006/relationships/slideLayout" Target="../slideLayouts/slideLayout267.xml"/><Relationship Id="rId52" Type="http://schemas.openxmlformats.org/officeDocument/2006/relationships/slideLayout" Target="../slideLayouts/slideLayout27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descr="Ideally your title should fit on one line." title="Slide title"/>
          <p:cNvSpPr>
            <a:spLocks noGrp="1"/>
          </p:cNvSpPr>
          <p:nvPr>
            <p:ph type="title"/>
          </p:nvPr>
        </p:nvSpPr>
        <p:spPr>
          <a:xfrm>
            <a:off x="720725" y="-1"/>
            <a:ext cx="5903913" cy="1080000"/>
          </a:xfrm>
          <a:prstGeom prst="rect">
            <a:avLst/>
          </a:prstGeom>
        </p:spPr>
        <p:txBody>
          <a:bodyPr vert="horz" lIns="0" tIns="0" rIns="0" bIns="0" rtlCol="0" anchor="ctr">
            <a:normAutofit/>
          </a:bodyPr>
          <a:lstStyle/>
          <a:p>
            <a:r>
              <a:rPr lang="it-IT"/>
              <a:t>Fare clic per modificare lo stile del titolo</a:t>
            </a:r>
            <a:endParaRPr lang="en-GB" dirty="0"/>
          </a:p>
        </p:txBody>
      </p:sp>
      <p:cxnSp>
        <p:nvCxnSpPr>
          <p:cNvPr id="70" name="Straight Connector 69"/>
          <p:cNvCxnSpPr/>
          <p:nvPr/>
        </p:nvCxnSpPr>
        <p:spPr bwMode="auto">
          <a:xfrm>
            <a:off x="-3083" y="1079500"/>
            <a:ext cx="9144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bwMode="auto">
          <a:xfrm>
            <a:off x="-3083" y="6480000"/>
            <a:ext cx="9147083"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55" name="Text Placeholder 2" descr="First level - paragraph text&#10;Second level - bullet 1&#10;Third level - bullet 2&#10;&#10;No more than 100 words per slide" title="Main body text"/>
          <p:cNvSpPr>
            <a:spLocks noGrp="1"/>
          </p:cNvSpPr>
          <p:nvPr>
            <p:ph type="body" idx="1"/>
          </p:nvPr>
        </p:nvSpPr>
        <p:spPr>
          <a:xfrm>
            <a:off x="720726" y="1800225"/>
            <a:ext cx="7704137" cy="41402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latin typeface="Franklin Gothic Book"/>
                <a:cs typeface="Franklin Gothic Book"/>
              </a:defRPr>
            </a:lvl1pPr>
          </a:lstStyle>
          <a:p>
            <a:fld id="{8B6E079F-0502-CC4C-9C8B-39554E94F19E}" type="datetime3">
              <a:rPr lang="en-GB" smtClean="0"/>
              <a:pPr/>
              <a:t>14 February, 2021</a:t>
            </a:fld>
            <a:endParaRPr lang="en-GB" dirty="0"/>
          </a:p>
        </p:txBody>
      </p:sp>
      <p:sp>
        <p:nvSpPr>
          <p:cNvPr id="57" name="Footer Placeholder 4"/>
          <p:cNvSpPr>
            <a:spLocks noGrp="1"/>
          </p:cNvSpPr>
          <p:nvPr>
            <p:ph type="ftr" sz="quarter" idx="3"/>
            <p:custDataLst>
              <p:tags r:id="rId56"/>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latin typeface="Franklin Gothic Book"/>
                <a:cs typeface="Franklin Gothic Book"/>
              </a:defRPr>
            </a:lvl1pPr>
          </a:lstStyle>
          <a:p>
            <a:fld id="{71F9F866-B438-9445-8D9F-1F8FF6608833}" type="slidenum">
              <a:rPr lang="en-GB" smtClean="0"/>
              <a:pPr/>
              <a:t>‹#›</a:t>
            </a:fld>
            <a:endParaRPr lang="en-GB" dirty="0"/>
          </a:p>
        </p:txBody>
      </p:sp>
      <p:pic>
        <p:nvPicPr>
          <p:cNvPr id="10" name="Picture 9"/>
          <p:cNvPicPr>
            <a:picLocks noChangeAspect="1"/>
          </p:cNvPicPr>
          <p:nvPr/>
        </p:nvPicPr>
        <p:blipFill>
          <a:blip r:embed="rId57" cstate="print">
            <a:extLst>
              <a:ext uri="{28A0092B-C50C-407E-A947-70E740481C1C}">
                <a14:useLocalDpi xmlns:a14="http://schemas.microsoft.com/office/drawing/2010/main" val="0"/>
              </a:ext>
            </a:extLst>
          </a:blip>
          <a:stretch>
            <a:fillRect/>
          </a:stretch>
        </p:blipFill>
        <p:spPr>
          <a:xfrm>
            <a:off x="7055149" y="228600"/>
            <a:ext cx="1369714" cy="720000"/>
          </a:xfrm>
          <a:prstGeom prst="rect">
            <a:avLst/>
          </a:prstGeom>
        </p:spPr>
      </p:pic>
    </p:spTree>
  </p:cSld>
  <p:clrMap bg1="lt1" tx1="dk1" bg2="lt2" tx2="dk2" accent1="accent1" accent2="accent2" accent3="accent3" accent4="accent4" accent5="accent5" accent6="accent6" hlink="hlink" folHlink="folHlink"/>
  <p:sldLayoutIdLst>
    <p:sldLayoutId id="2147483987" r:id="rId1"/>
    <p:sldLayoutId id="2147483980" r:id="rId2"/>
    <p:sldLayoutId id="2147483981" r:id="rId3"/>
    <p:sldLayoutId id="2147483886" r:id="rId4"/>
    <p:sldLayoutId id="2147483988" r:id="rId5"/>
    <p:sldLayoutId id="2147483825" r:id="rId6"/>
    <p:sldLayoutId id="2147483935" r:id="rId7"/>
    <p:sldLayoutId id="2147483949" r:id="rId8"/>
    <p:sldLayoutId id="2147483826" r:id="rId9"/>
    <p:sldLayoutId id="2147484002" r:id="rId10"/>
    <p:sldLayoutId id="2147484003" r:id="rId11"/>
    <p:sldLayoutId id="2147484004" r:id="rId12"/>
    <p:sldLayoutId id="2147484005" r:id="rId13"/>
    <p:sldLayoutId id="2147483953" r:id="rId14"/>
    <p:sldLayoutId id="2147483954" r:id="rId15"/>
    <p:sldLayoutId id="2147483827" r:id="rId16"/>
    <p:sldLayoutId id="2147483937" r:id="rId17"/>
    <p:sldLayoutId id="2147483989" r:id="rId18"/>
    <p:sldLayoutId id="2147483974" r:id="rId19"/>
    <p:sldLayoutId id="2147483979" r:id="rId20"/>
    <p:sldLayoutId id="2147483957" r:id="rId21"/>
    <p:sldLayoutId id="2147483992" r:id="rId22"/>
    <p:sldLayoutId id="2147483823" r:id="rId23"/>
    <p:sldLayoutId id="2147483943" r:id="rId24"/>
    <p:sldLayoutId id="2147483822" r:id="rId25"/>
    <p:sldLayoutId id="2147483966" r:id="rId26"/>
    <p:sldLayoutId id="2147483939" r:id="rId27"/>
    <p:sldLayoutId id="2147483824" r:id="rId28"/>
    <p:sldLayoutId id="2147483940" r:id="rId29"/>
    <p:sldLayoutId id="2147483893" r:id="rId30"/>
    <p:sldLayoutId id="2147483941" r:id="rId31"/>
    <p:sldLayoutId id="2147483888" r:id="rId32"/>
    <p:sldLayoutId id="2147483892" r:id="rId33"/>
    <p:sldLayoutId id="2147483887" r:id="rId34"/>
    <p:sldLayoutId id="2147483889" r:id="rId35"/>
    <p:sldLayoutId id="2147483891" r:id="rId36"/>
    <p:sldLayoutId id="2147483890" r:id="rId37"/>
    <p:sldLayoutId id="2147483934" r:id="rId38"/>
    <p:sldLayoutId id="2147483918" r:id="rId39"/>
    <p:sldLayoutId id="2147483919" r:id="rId40"/>
    <p:sldLayoutId id="2147483912" r:id="rId41"/>
    <p:sldLayoutId id="2147483913" r:id="rId42"/>
    <p:sldLayoutId id="2147483911" r:id="rId43"/>
    <p:sldLayoutId id="2147483915" r:id="rId44"/>
    <p:sldLayoutId id="2147483914" r:id="rId45"/>
    <p:sldLayoutId id="2147483916" r:id="rId46"/>
    <p:sldLayoutId id="2147483833" r:id="rId47"/>
    <p:sldLayoutId id="2147483993" r:id="rId48"/>
    <p:sldLayoutId id="2147483968" r:id="rId49"/>
    <p:sldLayoutId id="2147483969" r:id="rId50"/>
    <p:sldLayoutId id="2147483970" r:id="rId51"/>
    <p:sldLayoutId id="2147483971" r:id="rId52"/>
    <p:sldLayoutId id="2147483972" r:id="rId53"/>
    <p:sldLayoutId id="2147483973" r:id="rId54"/>
  </p:sldLayoutIdLst>
  <p:hf hdr="0"/>
  <p:txStyles>
    <p:titleStyle>
      <a:lvl1pPr algn="l" rtl="0" eaLnBrk="1" fontAlgn="base" hangingPunct="1">
        <a:spcBef>
          <a:spcPct val="0"/>
        </a:spcBef>
        <a:spcAft>
          <a:spcPct val="0"/>
        </a:spcAft>
        <a:defRPr sz="2800" b="0" i="0" kern="1200">
          <a:solidFill>
            <a:schemeClr val="accent1"/>
          </a:solidFill>
          <a:latin typeface="Bodoni MT" panose="02070603080606020203" pitchFamily="18" charset="0"/>
          <a:ea typeface="ＭＳ Ｐゴシック" charset="0"/>
          <a:cs typeface="Bodoni MT" panose="02070603080606020203" pitchFamily="18" charset="0"/>
        </a:defRPr>
      </a:lvl1pPr>
      <a:lvl2pPr algn="l" rtl="0" eaLnBrk="1" fontAlgn="base" hangingPunct="1">
        <a:spcBef>
          <a:spcPct val="0"/>
        </a:spcBef>
        <a:spcAft>
          <a:spcPct val="0"/>
        </a:spcAft>
        <a:defRPr sz="2800">
          <a:solidFill>
            <a:schemeClr val="bg1"/>
          </a:solidFill>
          <a:latin typeface="Arial" charset="0"/>
          <a:ea typeface="ＭＳ Ｐゴシック" charset="0"/>
          <a:cs typeface="Arial" charset="0"/>
        </a:defRPr>
      </a:lvl2pPr>
      <a:lvl3pPr algn="l" rtl="0" eaLnBrk="1" fontAlgn="base" hangingPunct="1">
        <a:spcBef>
          <a:spcPct val="0"/>
        </a:spcBef>
        <a:spcAft>
          <a:spcPct val="0"/>
        </a:spcAft>
        <a:defRPr sz="2800">
          <a:solidFill>
            <a:schemeClr val="bg1"/>
          </a:solidFill>
          <a:latin typeface="Arial" charset="0"/>
          <a:ea typeface="ＭＳ Ｐゴシック" charset="0"/>
          <a:cs typeface="Arial" charset="0"/>
        </a:defRPr>
      </a:lvl3pPr>
      <a:lvl4pPr algn="l" rtl="0" eaLnBrk="1" fontAlgn="base" hangingPunct="1">
        <a:spcBef>
          <a:spcPct val="0"/>
        </a:spcBef>
        <a:spcAft>
          <a:spcPct val="0"/>
        </a:spcAft>
        <a:defRPr sz="2800">
          <a:solidFill>
            <a:schemeClr val="bg1"/>
          </a:solidFill>
          <a:latin typeface="Arial" charset="0"/>
          <a:ea typeface="ＭＳ Ｐゴシック" charset="0"/>
          <a:cs typeface="Arial" charset="0"/>
        </a:defRPr>
      </a:lvl4pPr>
      <a:lvl5pPr algn="l" rtl="0" eaLnBrk="1" fontAlgn="base" hangingPunct="1">
        <a:spcBef>
          <a:spcPct val="0"/>
        </a:spcBef>
        <a:spcAft>
          <a:spcPct val="0"/>
        </a:spcAft>
        <a:defRPr sz="2800">
          <a:solidFill>
            <a:schemeClr val="bg1"/>
          </a:solidFill>
          <a:latin typeface="Arial" charset="0"/>
          <a:ea typeface="ＭＳ Ｐゴシック" charset="0"/>
          <a:cs typeface="Arial" charset="0"/>
        </a:defRPr>
      </a:lvl5pPr>
      <a:lvl6pPr marL="457200" algn="l" rtl="0" eaLnBrk="1" fontAlgn="base" hangingPunct="1">
        <a:spcBef>
          <a:spcPct val="0"/>
        </a:spcBef>
        <a:spcAft>
          <a:spcPct val="0"/>
        </a:spcAft>
        <a:defRPr sz="2800">
          <a:solidFill>
            <a:schemeClr val="bg1"/>
          </a:solidFill>
          <a:latin typeface="Arial" charset="0"/>
          <a:cs typeface="Arial" charset="0"/>
        </a:defRPr>
      </a:lvl6pPr>
      <a:lvl7pPr marL="914400" algn="l" rtl="0" eaLnBrk="1" fontAlgn="base" hangingPunct="1">
        <a:spcBef>
          <a:spcPct val="0"/>
        </a:spcBef>
        <a:spcAft>
          <a:spcPct val="0"/>
        </a:spcAft>
        <a:defRPr sz="2800">
          <a:solidFill>
            <a:schemeClr val="bg1"/>
          </a:solidFill>
          <a:latin typeface="Arial" charset="0"/>
          <a:cs typeface="Arial" charset="0"/>
        </a:defRPr>
      </a:lvl7pPr>
      <a:lvl8pPr marL="1371600" algn="l" rtl="0" eaLnBrk="1" fontAlgn="base" hangingPunct="1">
        <a:spcBef>
          <a:spcPct val="0"/>
        </a:spcBef>
        <a:spcAft>
          <a:spcPct val="0"/>
        </a:spcAft>
        <a:defRPr sz="2800">
          <a:solidFill>
            <a:schemeClr val="bg1"/>
          </a:solidFill>
          <a:latin typeface="Arial" charset="0"/>
          <a:cs typeface="Arial" charset="0"/>
        </a:defRPr>
      </a:lvl8pPr>
      <a:lvl9pPr marL="1828800" algn="l" rtl="0" eaLnBrk="1" fontAlgn="base" hangingPunct="1">
        <a:spcBef>
          <a:spcPct val="0"/>
        </a:spcBef>
        <a:spcAft>
          <a:spcPct val="0"/>
        </a:spcAft>
        <a:defRPr sz="2800">
          <a:solidFill>
            <a:schemeClr val="bg1"/>
          </a:solidFill>
          <a:latin typeface="Arial" charset="0"/>
          <a:cs typeface="Arial" charset="0"/>
        </a:defRPr>
      </a:lvl9pPr>
    </p:titleStyle>
    <p:bodyStyle>
      <a:lvl1pPr marL="0" indent="0" algn="l" rtl="0" eaLnBrk="1" fontAlgn="base" hangingPunct="1">
        <a:lnSpc>
          <a:spcPct val="100000"/>
        </a:lnSpc>
        <a:spcBef>
          <a:spcPts val="0"/>
        </a:spcBef>
        <a:spcAft>
          <a:spcPts val="1200"/>
        </a:spcAft>
        <a:buClrTx/>
        <a:buFontTx/>
        <a:buNone/>
        <a:defRPr lang="en-US" sz="2000" kern="1200" smtClean="0">
          <a:solidFill>
            <a:schemeClr val="tx1">
              <a:lumMod val="50000"/>
            </a:schemeClr>
          </a:solidFill>
          <a:latin typeface="Franklin Gothic Book"/>
          <a:ea typeface="ＭＳ Ｐゴシック" charset="0"/>
          <a:cs typeface="Franklin Gothic Book"/>
        </a:defRPr>
      </a:lvl1pPr>
      <a:lvl2pPr marL="179388" marR="0" indent="-179388" algn="l" defTabSz="914400" rtl="0" eaLnBrk="1" fontAlgn="base" latinLnBrk="0" hangingPunct="1">
        <a:lnSpc>
          <a:spcPct val="100000"/>
        </a:lnSpc>
        <a:spcBef>
          <a:spcPts val="0"/>
        </a:spcBef>
        <a:spcAft>
          <a:spcPts val="1200"/>
        </a:spcAft>
        <a:buClr>
          <a:srgbClr val="00539B"/>
        </a:buClr>
        <a:buSzTx/>
        <a:buFont typeface="Arial" charset="0"/>
        <a:buChar char="•"/>
        <a:tabLst/>
        <a:defRPr lang="en-US" sz="2000" kern="1200" smtClean="0">
          <a:solidFill>
            <a:schemeClr val="tx1">
              <a:lumMod val="50000"/>
            </a:schemeClr>
          </a:solidFill>
          <a:latin typeface="Franklin Gothic Book"/>
          <a:ea typeface="Franklin Gothic Book"/>
          <a:cs typeface="Franklin Gothic Book"/>
        </a:defRPr>
      </a:lvl2pPr>
      <a:lvl3pPr marL="360000" marR="0" indent="-180000" algn="l" defTabSz="914400" rtl="0" eaLnBrk="1" fontAlgn="base" latinLnBrk="0" hangingPunct="1">
        <a:lnSpc>
          <a:spcPct val="100000"/>
        </a:lnSpc>
        <a:spcBef>
          <a:spcPts val="0"/>
        </a:spcBef>
        <a:spcAft>
          <a:spcPts val="1200"/>
        </a:spcAft>
        <a:buClrTx/>
        <a:buSzTx/>
        <a:buFont typeface="Arial"/>
        <a:buChar char="•"/>
        <a:tabLst/>
        <a:defRPr lang="en-US" sz="2000" kern="1200" smtClean="0">
          <a:solidFill>
            <a:schemeClr val="tx1">
              <a:lumMod val="50000"/>
            </a:schemeClr>
          </a:solidFill>
          <a:latin typeface="Franklin Gothic Book"/>
          <a:ea typeface="Franklin Gothic Book"/>
          <a:cs typeface="Franklin Gothic Book"/>
        </a:defRPr>
      </a:lvl3pPr>
      <a:lvl4pPr marL="540000" marR="0" indent="-180000" algn="l" defTabSz="914400" rtl="0" eaLnBrk="1" fontAlgn="base" latinLnBrk="0" hangingPunct="1">
        <a:lnSpc>
          <a:spcPct val="100000"/>
        </a:lnSpc>
        <a:spcBef>
          <a:spcPts val="0"/>
        </a:spcBef>
        <a:spcAft>
          <a:spcPts val="1200"/>
        </a:spcAft>
        <a:buClrTx/>
        <a:buSzTx/>
        <a:buFont typeface="Arial" panose="020B0604020202020204" pitchFamily="34" charset="0"/>
        <a:buChar char="‒"/>
        <a:tabLst/>
        <a:defRPr lang="en-US" sz="2000" kern="1200" baseline="0" smtClean="0">
          <a:solidFill>
            <a:schemeClr val="tx1">
              <a:lumMod val="50000"/>
            </a:schemeClr>
          </a:solidFill>
          <a:latin typeface="Franklin Gothic Book"/>
          <a:ea typeface="Franklin Gothic Book"/>
          <a:cs typeface="Franklin Gothic Book"/>
        </a:defRPr>
      </a:lvl4pPr>
      <a:lvl5pPr marL="2057400" indent="0" algn="l" rtl="0" eaLnBrk="1" fontAlgn="base" hangingPunct="1">
        <a:lnSpc>
          <a:spcPct val="100000"/>
        </a:lnSpc>
        <a:spcBef>
          <a:spcPts val="0"/>
        </a:spcBef>
        <a:spcAft>
          <a:spcPts val="1200"/>
        </a:spcAft>
        <a:buFont typeface="Arial" charset="0"/>
        <a:buNone/>
        <a:defRPr sz="1200" kern="1200">
          <a:solidFill>
            <a:srgbClr val="929395"/>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58" cstate="print">
            <a:extLst>
              <a:ext uri="{28A0092B-C50C-407E-A947-70E740481C1C}">
                <a14:useLocalDpi xmlns:a14="http://schemas.microsoft.com/office/drawing/2010/main" val="0"/>
              </a:ext>
            </a:extLst>
          </a:blip>
          <a:stretch>
            <a:fillRect/>
          </a:stretch>
        </p:blipFill>
        <p:spPr>
          <a:xfrm>
            <a:off x="6805792" y="106043"/>
            <a:ext cx="1868428" cy="944882"/>
          </a:xfrm>
          <a:prstGeom prst="rect">
            <a:avLst/>
          </a:prstGeom>
        </p:spPr>
      </p:pic>
      <p:sp>
        <p:nvSpPr>
          <p:cNvPr id="2" name="Title Placeholder 1" descr="Ideally your title should fit on one line." title="Slide title"/>
          <p:cNvSpPr>
            <a:spLocks noGrp="1"/>
          </p:cNvSpPr>
          <p:nvPr>
            <p:ph type="title"/>
          </p:nvPr>
        </p:nvSpPr>
        <p:spPr>
          <a:xfrm>
            <a:off x="720725" y="-1"/>
            <a:ext cx="5903913" cy="1080000"/>
          </a:xfrm>
          <a:prstGeom prst="rect">
            <a:avLst/>
          </a:prstGeom>
        </p:spPr>
        <p:txBody>
          <a:bodyPr vert="horz" lIns="0" tIns="0" rIns="0" bIns="0" rtlCol="0" anchor="ctr">
            <a:normAutofit/>
          </a:bodyPr>
          <a:lstStyle/>
          <a:p>
            <a:r>
              <a:rPr lang="en-US" dirty="0"/>
              <a:t>Click to edit Master title style</a:t>
            </a:r>
            <a:endParaRPr lang="en-GB" dirty="0"/>
          </a:p>
        </p:txBody>
      </p:sp>
      <p:cxnSp>
        <p:nvCxnSpPr>
          <p:cNvPr id="70" name="Straight Connector 69"/>
          <p:cNvCxnSpPr/>
          <p:nvPr/>
        </p:nvCxnSpPr>
        <p:spPr bwMode="auto">
          <a:xfrm>
            <a:off x="-3083" y="1079500"/>
            <a:ext cx="9144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bwMode="auto">
          <a:xfrm>
            <a:off x="-3083" y="6480000"/>
            <a:ext cx="9147083"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55" name="Text Placeholder 2" descr="First level - paragraph text&#10;Second level - bullet 1&#10;Third level - bullet 2&#10;&#10;No more than 100 words per slide" title="Main body text"/>
          <p:cNvSpPr>
            <a:spLocks noGrp="1"/>
          </p:cNvSpPr>
          <p:nvPr>
            <p:ph type="body" idx="1"/>
          </p:nvPr>
        </p:nvSpPr>
        <p:spPr>
          <a:xfrm>
            <a:off x="720726" y="1800225"/>
            <a:ext cx="7704137" cy="41402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latin typeface="Franklin Gothic Book"/>
                <a:cs typeface="Franklin Gothic Book"/>
              </a:defRPr>
            </a:lvl1pPr>
          </a:lstStyle>
          <a:p>
            <a:fld id="{8B6E079F-0502-CC4C-9C8B-39554E94F19E}" type="datetime3">
              <a:rPr lang="en-GB" smtClean="0"/>
              <a:pPr/>
              <a:t>14 February, 2021</a:t>
            </a:fld>
            <a:endParaRPr lang="en-GB" dirty="0"/>
          </a:p>
        </p:txBody>
      </p:sp>
      <p:sp>
        <p:nvSpPr>
          <p:cNvPr id="57" name="Footer Placeholder 4"/>
          <p:cNvSpPr>
            <a:spLocks noGrp="1"/>
          </p:cNvSpPr>
          <p:nvPr>
            <p:ph type="ftr" sz="quarter" idx="3"/>
            <p:custDataLst>
              <p:tags r:id="rId57"/>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latin typeface="Franklin Gothic Book"/>
                <a:cs typeface="Franklin Gothic Book"/>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2356471517"/>
      </p:ext>
    </p:extLst>
  </p:cSld>
  <p:clrMap bg1="lt1" tx1="dk1" bg2="lt2" tx2="dk2" accent1="accent1" accent2="accent2" accent3="accent3" accent4="accent4" accent5="accent5" accent6="accent6" hlink="hlink" folHlink="folHlink"/>
  <p:sldLayoutIdLst>
    <p:sldLayoutId id="2147484365" r:id="rId1"/>
    <p:sldLayoutId id="2147484366" r:id="rId2"/>
    <p:sldLayoutId id="2147484367" r:id="rId3"/>
    <p:sldLayoutId id="2147484368" r:id="rId4"/>
    <p:sldLayoutId id="2147484369" r:id="rId5"/>
    <p:sldLayoutId id="2147484370" r:id="rId6"/>
    <p:sldLayoutId id="2147484371" r:id="rId7"/>
    <p:sldLayoutId id="2147484372" r:id="rId8"/>
    <p:sldLayoutId id="2147484373" r:id="rId9"/>
    <p:sldLayoutId id="2147484374" r:id="rId10"/>
    <p:sldLayoutId id="2147484375" r:id="rId11"/>
    <p:sldLayoutId id="2147484376" r:id="rId12"/>
    <p:sldLayoutId id="2147484377" r:id="rId13"/>
    <p:sldLayoutId id="2147484378" r:id="rId14"/>
    <p:sldLayoutId id="2147484379" r:id="rId15"/>
    <p:sldLayoutId id="2147484381" r:id="rId16"/>
    <p:sldLayoutId id="2147484382" r:id="rId17"/>
    <p:sldLayoutId id="2147484383" r:id="rId18"/>
    <p:sldLayoutId id="2147484384" r:id="rId19"/>
    <p:sldLayoutId id="2147484385" r:id="rId20"/>
    <p:sldLayoutId id="2147484386" r:id="rId21"/>
    <p:sldLayoutId id="2147484387" r:id="rId22"/>
    <p:sldLayoutId id="2147484388" r:id="rId23"/>
    <p:sldLayoutId id="2147484389" r:id="rId24"/>
    <p:sldLayoutId id="2147484390" r:id="rId25"/>
    <p:sldLayoutId id="2147484391" r:id="rId26"/>
    <p:sldLayoutId id="2147484392" r:id="rId27"/>
    <p:sldLayoutId id="2147484393" r:id="rId28"/>
    <p:sldLayoutId id="2147484394" r:id="rId29"/>
    <p:sldLayoutId id="2147484395" r:id="rId30"/>
    <p:sldLayoutId id="2147484396" r:id="rId31"/>
    <p:sldLayoutId id="2147484397" r:id="rId32"/>
    <p:sldLayoutId id="2147484398" r:id="rId33"/>
    <p:sldLayoutId id="2147484399" r:id="rId34"/>
    <p:sldLayoutId id="2147484400" r:id="rId35"/>
    <p:sldLayoutId id="2147484401" r:id="rId36"/>
    <p:sldLayoutId id="2147484402" r:id="rId37"/>
    <p:sldLayoutId id="2147484403" r:id="rId38"/>
    <p:sldLayoutId id="2147484404" r:id="rId39"/>
    <p:sldLayoutId id="2147484405" r:id="rId40"/>
    <p:sldLayoutId id="2147484406" r:id="rId41"/>
    <p:sldLayoutId id="2147484407" r:id="rId42"/>
    <p:sldLayoutId id="2147484408" r:id="rId43"/>
    <p:sldLayoutId id="2147484409" r:id="rId44"/>
    <p:sldLayoutId id="2147484410" r:id="rId45"/>
    <p:sldLayoutId id="2147484411" r:id="rId46"/>
    <p:sldLayoutId id="2147484412" r:id="rId47"/>
    <p:sldLayoutId id="2147484413" r:id="rId48"/>
    <p:sldLayoutId id="2147484414" r:id="rId49"/>
    <p:sldLayoutId id="2147484415" r:id="rId50"/>
    <p:sldLayoutId id="2147484416" r:id="rId51"/>
    <p:sldLayoutId id="2147484417" r:id="rId52"/>
    <p:sldLayoutId id="2147484418" r:id="rId53"/>
    <p:sldLayoutId id="2147484419" r:id="rId54"/>
    <p:sldLayoutId id="2147484420" r:id="rId55"/>
  </p:sldLayoutIdLst>
  <p:hf hdr="0"/>
  <p:txStyles>
    <p:titleStyle>
      <a:lvl1pPr algn="l" rtl="0" eaLnBrk="0" fontAlgn="base" hangingPunct="0">
        <a:spcBef>
          <a:spcPct val="0"/>
        </a:spcBef>
        <a:spcAft>
          <a:spcPct val="0"/>
        </a:spcAft>
        <a:defRPr sz="2800" b="0" i="0" kern="1200">
          <a:solidFill>
            <a:schemeClr val="accent1"/>
          </a:solidFill>
          <a:latin typeface="Bodoni MT" panose="02070603080606020203" pitchFamily="18" charset="0"/>
          <a:ea typeface="ＭＳ Ｐゴシック" charset="0"/>
          <a:cs typeface="Bodoni MT" panose="02070603080606020203" pitchFamily="18" charset="0"/>
        </a:defRPr>
      </a:lvl1pPr>
      <a:lvl2pPr algn="l" rtl="0" eaLnBrk="0" fontAlgn="base" hangingPunct="0">
        <a:spcBef>
          <a:spcPct val="0"/>
        </a:spcBef>
        <a:spcAft>
          <a:spcPct val="0"/>
        </a:spcAft>
        <a:defRPr sz="2800">
          <a:solidFill>
            <a:schemeClr val="bg1"/>
          </a:solidFill>
          <a:latin typeface="Arial" charset="0"/>
          <a:ea typeface="ＭＳ Ｐゴシック" charset="0"/>
          <a:cs typeface="Arial" charset="0"/>
        </a:defRPr>
      </a:lvl2pPr>
      <a:lvl3pPr algn="l" rtl="0" eaLnBrk="0" fontAlgn="base" hangingPunct="0">
        <a:spcBef>
          <a:spcPct val="0"/>
        </a:spcBef>
        <a:spcAft>
          <a:spcPct val="0"/>
        </a:spcAft>
        <a:defRPr sz="2800">
          <a:solidFill>
            <a:schemeClr val="bg1"/>
          </a:solidFill>
          <a:latin typeface="Arial" charset="0"/>
          <a:ea typeface="ＭＳ Ｐゴシック" charset="0"/>
          <a:cs typeface="Arial" charset="0"/>
        </a:defRPr>
      </a:lvl3pPr>
      <a:lvl4pPr algn="l" rtl="0" eaLnBrk="0" fontAlgn="base" hangingPunct="0">
        <a:spcBef>
          <a:spcPct val="0"/>
        </a:spcBef>
        <a:spcAft>
          <a:spcPct val="0"/>
        </a:spcAft>
        <a:defRPr sz="2800">
          <a:solidFill>
            <a:schemeClr val="bg1"/>
          </a:solidFill>
          <a:latin typeface="Arial" charset="0"/>
          <a:ea typeface="ＭＳ Ｐゴシック" charset="0"/>
          <a:cs typeface="Arial" charset="0"/>
        </a:defRPr>
      </a:lvl4pPr>
      <a:lvl5pPr algn="l" rtl="0" eaLnBrk="0" fontAlgn="base" hangingPunct="0">
        <a:spcBef>
          <a:spcPct val="0"/>
        </a:spcBef>
        <a:spcAft>
          <a:spcPct val="0"/>
        </a:spcAft>
        <a:defRPr sz="2800">
          <a:solidFill>
            <a:schemeClr val="bg1"/>
          </a:solidFill>
          <a:latin typeface="Arial" charset="0"/>
          <a:ea typeface="ＭＳ Ｐゴシック" charset="0"/>
          <a:cs typeface="Arial" charset="0"/>
        </a:defRPr>
      </a:lvl5pPr>
      <a:lvl6pPr marL="457200" algn="l" rtl="0" fontAlgn="base">
        <a:spcBef>
          <a:spcPct val="0"/>
        </a:spcBef>
        <a:spcAft>
          <a:spcPct val="0"/>
        </a:spcAft>
        <a:defRPr sz="2800">
          <a:solidFill>
            <a:schemeClr val="bg1"/>
          </a:solidFill>
          <a:latin typeface="Arial" charset="0"/>
          <a:cs typeface="Arial" charset="0"/>
        </a:defRPr>
      </a:lvl6pPr>
      <a:lvl7pPr marL="914400" algn="l" rtl="0" fontAlgn="base">
        <a:spcBef>
          <a:spcPct val="0"/>
        </a:spcBef>
        <a:spcAft>
          <a:spcPct val="0"/>
        </a:spcAft>
        <a:defRPr sz="2800">
          <a:solidFill>
            <a:schemeClr val="bg1"/>
          </a:solidFill>
          <a:latin typeface="Arial" charset="0"/>
          <a:cs typeface="Arial" charset="0"/>
        </a:defRPr>
      </a:lvl7pPr>
      <a:lvl8pPr marL="1371600" algn="l" rtl="0" fontAlgn="base">
        <a:spcBef>
          <a:spcPct val="0"/>
        </a:spcBef>
        <a:spcAft>
          <a:spcPct val="0"/>
        </a:spcAft>
        <a:defRPr sz="2800">
          <a:solidFill>
            <a:schemeClr val="bg1"/>
          </a:solidFill>
          <a:latin typeface="Arial" charset="0"/>
          <a:cs typeface="Arial" charset="0"/>
        </a:defRPr>
      </a:lvl8pPr>
      <a:lvl9pPr marL="1828800" algn="l" rtl="0" fontAlgn="base">
        <a:spcBef>
          <a:spcPct val="0"/>
        </a:spcBef>
        <a:spcAft>
          <a:spcPct val="0"/>
        </a:spcAft>
        <a:defRPr sz="2800">
          <a:solidFill>
            <a:schemeClr val="bg1"/>
          </a:solidFill>
          <a:latin typeface="Arial" charset="0"/>
          <a:cs typeface="Arial" charset="0"/>
        </a:defRPr>
      </a:lvl9pPr>
    </p:titleStyle>
    <p:bodyStyle>
      <a:lvl1pPr marL="0" indent="0" algn="l" rtl="0" eaLnBrk="0" fontAlgn="base" hangingPunct="0">
        <a:lnSpc>
          <a:spcPct val="100000"/>
        </a:lnSpc>
        <a:spcBef>
          <a:spcPts val="0"/>
        </a:spcBef>
        <a:spcAft>
          <a:spcPts val="1200"/>
        </a:spcAft>
        <a:buClrTx/>
        <a:buFontTx/>
        <a:buNone/>
        <a:defRPr lang="en-US" sz="2000" kern="1200" smtClean="0">
          <a:solidFill>
            <a:schemeClr val="tx1">
              <a:lumMod val="50000"/>
            </a:schemeClr>
          </a:solidFill>
          <a:latin typeface="Franklin Gothic Book"/>
          <a:ea typeface="ＭＳ Ｐゴシック" charset="0"/>
          <a:cs typeface="Franklin Gothic Book"/>
        </a:defRPr>
      </a:lvl1pPr>
      <a:lvl2pPr marL="179388" marR="0" indent="-179388" algn="l" defTabSz="914400" rtl="0" eaLnBrk="0" fontAlgn="base" latinLnBrk="0" hangingPunct="0">
        <a:lnSpc>
          <a:spcPct val="100000"/>
        </a:lnSpc>
        <a:spcBef>
          <a:spcPts val="0"/>
        </a:spcBef>
        <a:spcAft>
          <a:spcPts val="1200"/>
        </a:spcAft>
        <a:buClr>
          <a:srgbClr val="00539B"/>
        </a:buClr>
        <a:buSzTx/>
        <a:buFont typeface="Arial" charset="0"/>
        <a:buChar char="•"/>
        <a:tabLst/>
        <a:defRPr lang="en-US" sz="2000" kern="1200" smtClean="0">
          <a:solidFill>
            <a:schemeClr val="tx1">
              <a:lumMod val="50000"/>
            </a:schemeClr>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lang="en-US" sz="2000" kern="1200" smtClean="0">
          <a:solidFill>
            <a:schemeClr val="tx1">
              <a:lumMod val="50000"/>
            </a:schemeClr>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panose="020B0604020202020204" pitchFamily="34" charset="0"/>
        <a:buChar char="‒"/>
        <a:tabLst/>
        <a:defRPr lang="en-US" sz="2000" kern="1200" baseline="0" smtClean="0">
          <a:solidFill>
            <a:schemeClr val="tx1">
              <a:lumMod val="50000"/>
            </a:schemeClr>
          </a:solidFill>
          <a:latin typeface="Franklin Gothic Book"/>
          <a:ea typeface="Franklin Gothic Book"/>
          <a:cs typeface="Franklin Gothic Book"/>
        </a:defRPr>
      </a:lvl4pPr>
      <a:lvl5pPr marL="2057400" indent="0" algn="l" rtl="0" eaLnBrk="0" fontAlgn="base" hangingPunct="0">
        <a:lnSpc>
          <a:spcPct val="100000"/>
        </a:lnSpc>
        <a:spcBef>
          <a:spcPts val="0"/>
        </a:spcBef>
        <a:spcAft>
          <a:spcPts val="1200"/>
        </a:spcAft>
        <a:buFont typeface="Arial" charset="0"/>
        <a:buNone/>
        <a:defRPr sz="1200" kern="1200">
          <a:solidFill>
            <a:srgbClr val="929395"/>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58" cstate="print">
            <a:extLst>
              <a:ext uri="{28A0092B-C50C-407E-A947-70E740481C1C}">
                <a14:useLocalDpi xmlns:a14="http://schemas.microsoft.com/office/drawing/2010/main" val="0"/>
              </a:ext>
            </a:extLst>
          </a:blip>
          <a:stretch>
            <a:fillRect/>
          </a:stretch>
        </p:blipFill>
        <p:spPr>
          <a:xfrm>
            <a:off x="6805792" y="106043"/>
            <a:ext cx="1868428" cy="944882"/>
          </a:xfrm>
          <a:prstGeom prst="rect">
            <a:avLst/>
          </a:prstGeom>
        </p:spPr>
      </p:pic>
      <p:sp>
        <p:nvSpPr>
          <p:cNvPr id="2" name="Title Placeholder 1" descr="Ideally your title should fit on one line." title="Slide title"/>
          <p:cNvSpPr>
            <a:spLocks noGrp="1"/>
          </p:cNvSpPr>
          <p:nvPr>
            <p:ph type="title"/>
          </p:nvPr>
        </p:nvSpPr>
        <p:spPr>
          <a:xfrm>
            <a:off x="720725" y="-1"/>
            <a:ext cx="5903913" cy="1080000"/>
          </a:xfrm>
          <a:prstGeom prst="rect">
            <a:avLst/>
          </a:prstGeom>
        </p:spPr>
        <p:txBody>
          <a:bodyPr vert="horz" lIns="0" tIns="0" rIns="0" bIns="0" rtlCol="0" anchor="ctr">
            <a:normAutofit/>
          </a:bodyPr>
          <a:lstStyle/>
          <a:p>
            <a:r>
              <a:rPr lang="en-US" dirty="0"/>
              <a:t>Click to edit Master title style</a:t>
            </a:r>
            <a:endParaRPr lang="en-GB" dirty="0"/>
          </a:p>
        </p:txBody>
      </p:sp>
      <p:cxnSp>
        <p:nvCxnSpPr>
          <p:cNvPr id="70" name="Straight Connector 69"/>
          <p:cNvCxnSpPr/>
          <p:nvPr/>
        </p:nvCxnSpPr>
        <p:spPr bwMode="auto">
          <a:xfrm>
            <a:off x="-3083" y="1079500"/>
            <a:ext cx="9144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bwMode="auto">
          <a:xfrm>
            <a:off x="-3083" y="6480000"/>
            <a:ext cx="9147083"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55" name="Text Placeholder 2" descr="First level - paragraph text&#10;Second level - bullet 1&#10;Third level - bullet 2&#10;&#10;No more than 100 words per slide" title="Main body text"/>
          <p:cNvSpPr>
            <a:spLocks noGrp="1"/>
          </p:cNvSpPr>
          <p:nvPr>
            <p:ph type="body" idx="1"/>
          </p:nvPr>
        </p:nvSpPr>
        <p:spPr>
          <a:xfrm>
            <a:off x="720726" y="1800225"/>
            <a:ext cx="7704137" cy="41402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latin typeface="Franklin Gothic Book"/>
                <a:cs typeface="Franklin Gothic Book"/>
              </a:defRPr>
            </a:lvl1pPr>
          </a:lstStyle>
          <a:p>
            <a:fld id="{8B6E079F-0502-CC4C-9C8B-39554E94F19E}" type="datetime3">
              <a:rPr lang="en-GB" smtClean="0"/>
              <a:pPr/>
              <a:t>14 February, 2021</a:t>
            </a:fld>
            <a:endParaRPr lang="en-GB" dirty="0"/>
          </a:p>
        </p:txBody>
      </p:sp>
      <p:sp>
        <p:nvSpPr>
          <p:cNvPr id="57" name="Footer Placeholder 4"/>
          <p:cNvSpPr>
            <a:spLocks noGrp="1"/>
          </p:cNvSpPr>
          <p:nvPr>
            <p:ph type="ftr" sz="quarter" idx="3"/>
            <p:custDataLst>
              <p:tags r:id="rId57"/>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latin typeface="Franklin Gothic Book"/>
                <a:cs typeface="Franklin Gothic Book"/>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225548546"/>
      </p:ext>
    </p:extLst>
  </p:cSld>
  <p:clrMap bg1="lt1" tx1="dk1" bg2="lt2" tx2="dk2" accent1="accent1" accent2="accent2" accent3="accent3" accent4="accent4" accent5="accent5" accent6="accent6" hlink="hlink" folHlink="folHlink"/>
  <p:sldLayoutIdLst>
    <p:sldLayoutId id="2147484308" r:id="rId1"/>
    <p:sldLayoutId id="2147484309" r:id="rId2"/>
    <p:sldLayoutId id="2147484310" r:id="rId3"/>
    <p:sldLayoutId id="2147484311" r:id="rId4"/>
    <p:sldLayoutId id="2147484312" r:id="rId5"/>
    <p:sldLayoutId id="2147484313" r:id="rId6"/>
    <p:sldLayoutId id="2147484314" r:id="rId7"/>
    <p:sldLayoutId id="2147484315" r:id="rId8"/>
    <p:sldLayoutId id="2147484316" r:id="rId9"/>
    <p:sldLayoutId id="2147484317" r:id="rId10"/>
    <p:sldLayoutId id="2147484318" r:id="rId11"/>
    <p:sldLayoutId id="2147484319" r:id="rId12"/>
    <p:sldLayoutId id="2147484320" r:id="rId13"/>
    <p:sldLayoutId id="2147484321" r:id="rId14"/>
    <p:sldLayoutId id="2147484322" r:id="rId15"/>
    <p:sldLayoutId id="2147484324" r:id="rId16"/>
    <p:sldLayoutId id="2147484325" r:id="rId17"/>
    <p:sldLayoutId id="2147484326" r:id="rId18"/>
    <p:sldLayoutId id="2147484327" r:id="rId19"/>
    <p:sldLayoutId id="2147484328" r:id="rId20"/>
    <p:sldLayoutId id="2147484329" r:id="rId21"/>
    <p:sldLayoutId id="2147484330" r:id="rId22"/>
    <p:sldLayoutId id="2147484331" r:id="rId23"/>
    <p:sldLayoutId id="2147484332" r:id="rId24"/>
    <p:sldLayoutId id="2147484333" r:id="rId25"/>
    <p:sldLayoutId id="2147484334" r:id="rId26"/>
    <p:sldLayoutId id="2147484335" r:id="rId27"/>
    <p:sldLayoutId id="2147484336" r:id="rId28"/>
    <p:sldLayoutId id="2147484337" r:id="rId29"/>
    <p:sldLayoutId id="2147484338" r:id="rId30"/>
    <p:sldLayoutId id="2147484339" r:id="rId31"/>
    <p:sldLayoutId id="2147484340" r:id="rId32"/>
    <p:sldLayoutId id="2147484341" r:id="rId33"/>
    <p:sldLayoutId id="2147484342" r:id="rId34"/>
    <p:sldLayoutId id="2147484343" r:id="rId35"/>
    <p:sldLayoutId id="2147484344" r:id="rId36"/>
    <p:sldLayoutId id="2147484345" r:id="rId37"/>
    <p:sldLayoutId id="2147484346" r:id="rId38"/>
    <p:sldLayoutId id="2147484347" r:id="rId39"/>
    <p:sldLayoutId id="2147484348" r:id="rId40"/>
    <p:sldLayoutId id="2147484349" r:id="rId41"/>
    <p:sldLayoutId id="2147484350" r:id="rId42"/>
    <p:sldLayoutId id="2147484351" r:id="rId43"/>
    <p:sldLayoutId id="2147484352" r:id="rId44"/>
    <p:sldLayoutId id="2147484353" r:id="rId45"/>
    <p:sldLayoutId id="2147484354" r:id="rId46"/>
    <p:sldLayoutId id="2147484355" r:id="rId47"/>
    <p:sldLayoutId id="2147484356" r:id="rId48"/>
    <p:sldLayoutId id="2147484357" r:id="rId49"/>
    <p:sldLayoutId id="2147484358" r:id="rId50"/>
    <p:sldLayoutId id="2147484359" r:id="rId51"/>
    <p:sldLayoutId id="2147484360" r:id="rId52"/>
    <p:sldLayoutId id="2147484361" r:id="rId53"/>
    <p:sldLayoutId id="2147484362" r:id="rId54"/>
    <p:sldLayoutId id="2147484363" r:id="rId55"/>
  </p:sldLayoutIdLst>
  <p:hf hdr="0"/>
  <p:txStyles>
    <p:titleStyle>
      <a:lvl1pPr algn="l" rtl="0" eaLnBrk="0" fontAlgn="base" hangingPunct="0">
        <a:spcBef>
          <a:spcPct val="0"/>
        </a:spcBef>
        <a:spcAft>
          <a:spcPct val="0"/>
        </a:spcAft>
        <a:defRPr sz="2800" b="0" i="0" kern="1200">
          <a:solidFill>
            <a:schemeClr val="accent1"/>
          </a:solidFill>
          <a:latin typeface="Bodoni MT" panose="02070603080606020203" pitchFamily="18" charset="0"/>
          <a:ea typeface="ＭＳ Ｐゴシック" charset="0"/>
          <a:cs typeface="Bodoni MT" panose="02070603080606020203" pitchFamily="18" charset="0"/>
        </a:defRPr>
      </a:lvl1pPr>
      <a:lvl2pPr algn="l" rtl="0" eaLnBrk="0" fontAlgn="base" hangingPunct="0">
        <a:spcBef>
          <a:spcPct val="0"/>
        </a:spcBef>
        <a:spcAft>
          <a:spcPct val="0"/>
        </a:spcAft>
        <a:defRPr sz="2800">
          <a:solidFill>
            <a:schemeClr val="bg1"/>
          </a:solidFill>
          <a:latin typeface="Arial" charset="0"/>
          <a:ea typeface="ＭＳ Ｐゴシック" charset="0"/>
          <a:cs typeface="Arial" charset="0"/>
        </a:defRPr>
      </a:lvl2pPr>
      <a:lvl3pPr algn="l" rtl="0" eaLnBrk="0" fontAlgn="base" hangingPunct="0">
        <a:spcBef>
          <a:spcPct val="0"/>
        </a:spcBef>
        <a:spcAft>
          <a:spcPct val="0"/>
        </a:spcAft>
        <a:defRPr sz="2800">
          <a:solidFill>
            <a:schemeClr val="bg1"/>
          </a:solidFill>
          <a:latin typeface="Arial" charset="0"/>
          <a:ea typeface="ＭＳ Ｐゴシック" charset="0"/>
          <a:cs typeface="Arial" charset="0"/>
        </a:defRPr>
      </a:lvl3pPr>
      <a:lvl4pPr algn="l" rtl="0" eaLnBrk="0" fontAlgn="base" hangingPunct="0">
        <a:spcBef>
          <a:spcPct val="0"/>
        </a:spcBef>
        <a:spcAft>
          <a:spcPct val="0"/>
        </a:spcAft>
        <a:defRPr sz="2800">
          <a:solidFill>
            <a:schemeClr val="bg1"/>
          </a:solidFill>
          <a:latin typeface="Arial" charset="0"/>
          <a:ea typeface="ＭＳ Ｐゴシック" charset="0"/>
          <a:cs typeface="Arial" charset="0"/>
        </a:defRPr>
      </a:lvl4pPr>
      <a:lvl5pPr algn="l" rtl="0" eaLnBrk="0" fontAlgn="base" hangingPunct="0">
        <a:spcBef>
          <a:spcPct val="0"/>
        </a:spcBef>
        <a:spcAft>
          <a:spcPct val="0"/>
        </a:spcAft>
        <a:defRPr sz="2800">
          <a:solidFill>
            <a:schemeClr val="bg1"/>
          </a:solidFill>
          <a:latin typeface="Arial" charset="0"/>
          <a:ea typeface="ＭＳ Ｐゴシック" charset="0"/>
          <a:cs typeface="Arial" charset="0"/>
        </a:defRPr>
      </a:lvl5pPr>
      <a:lvl6pPr marL="457200" algn="l" rtl="0" fontAlgn="base">
        <a:spcBef>
          <a:spcPct val="0"/>
        </a:spcBef>
        <a:spcAft>
          <a:spcPct val="0"/>
        </a:spcAft>
        <a:defRPr sz="2800">
          <a:solidFill>
            <a:schemeClr val="bg1"/>
          </a:solidFill>
          <a:latin typeface="Arial" charset="0"/>
          <a:cs typeface="Arial" charset="0"/>
        </a:defRPr>
      </a:lvl6pPr>
      <a:lvl7pPr marL="914400" algn="l" rtl="0" fontAlgn="base">
        <a:spcBef>
          <a:spcPct val="0"/>
        </a:spcBef>
        <a:spcAft>
          <a:spcPct val="0"/>
        </a:spcAft>
        <a:defRPr sz="2800">
          <a:solidFill>
            <a:schemeClr val="bg1"/>
          </a:solidFill>
          <a:latin typeface="Arial" charset="0"/>
          <a:cs typeface="Arial" charset="0"/>
        </a:defRPr>
      </a:lvl7pPr>
      <a:lvl8pPr marL="1371600" algn="l" rtl="0" fontAlgn="base">
        <a:spcBef>
          <a:spcPct val="0"/>
        </a:spcBef>
        <a:spcAft>
          <a:spcPct val="0"/>
        </a:spcAft>
        <a:defRPr sz="2800">
          <a:solidFill>
            <a:schemeClr val="bg1"/>
          </a:solidFill>
          <a:latin typeface="Arial" charset="0"/>
          <a:cs typeface="Arial" charset="0"/>
        </a:defRPr>
      </a:lvl8pPr>
      <a:lvl9pPr marL="1828800" algn="l" rtl="0" fontAlgn="base">
        <a:spcBef>
          <a:spcPct val="0"/>
        </a:spcBef>
        <a:spcAft>
          <a:spcPct val="0"/>
        </a:spcAft>
        <a:defRPr sz="2800">
          <a:solidFill>
            <a:schemeClr val="bg1"/>
          </a:solidFill>
          <a:latin typeface="Arial" charset="0"/>
          <a:cs typeface="Arial" charset="0"/>
        </a:defRPr>
      </a:lvl9pPr>
    </p:titleStyle>
    <p:bodyStyle>
      <a:lvl1pPr marL="0" indent="0" algn="l" rtl="0" eaLnBrk="0" fontAlgn="base" hangingPunct="0">
        <a:lnSpc>
          <a:spcPct val="100000"/>
        </a:lnSpc>
        <a:spcBef>
          <a:spcPts val="0"/>
        </a:spcBef>
        <a:spcAft>
          <a:spcPts val="1200"/>
        </a:spcAft>
        <a:buClrTx/>
        <a:buFontTx/>
        <a:buNone/>
        <a:defRPr lang="en-US" sz="2000" kern="1200" smtClean="0">
          <a:solidFill>
            <a:schemeClr val="tx1">
              <a:lumMod val="50000"/>
            </a:schemeClr>
          </a:solidFill>
          <a:latin typeface="Franklin Gothic Book"/>
          <a:ea typeface="ＭＳ Ｐゴシック" charset="0"/>
          <a:cs typeface="Franklin Gothic Book"/>
        </a:defRPr>
      </a:lvl1pPr>
      <a:lvl2pPr marL="179388" marR="0" indent="-179388" algn="l" defTabSz="914400" rtl="0" eaLnBrk="0" fontAlgn="base" latinLnBrk="0" hangingPunct="0">
        <a:lnSpc>
          <a:spcPct val="100000"/>
        </a:lnSpc>
        <a:spcBef>
          <a:spcPts val="0"/>
        </a:spcBef>
        <a:spcAft>
          <a:spcPts val="1200"/>
        </a:spcAft>
        <a:buClr>
          <a:srgbClr val="00539B"/>
        </a:buClr>
        <a:buSzTx/>
        <a:buFont typeface="Arial" charset="0"/>
        <a:buChar char="•"/>
        <a:tabLst/>
        <a:defRPr lang="en-US" sz="2000" kern="1200" smtClean="0">
          <a:solidFill>
            <a:schemeClr val="tx1">
              <a:lumMod val="50000"/>
            </a:schemeClr>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lang="en-US" sz="2000" kern="1200" smtClean="0">
          <a:solidFill>
            <a:schemeClr val="tx1">
              <a:lumMod val="50000"/>
            </a:schemeClr>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panose="020B0604020202020204" pitchFamily="34" charset="0"/>
        <a:buChar char="‒"/>
        <a:tabLst/>
        <a:defRPr lang="en-US" sz="2000" kern="1200" baseline="0" smtClean="0">
          <a:solidFill>
            <a:schemeClr val="tx1">
              <a:lumMod val="50000"/>
            </a:schemeClr>
          </a:solidFill>
          <a:latin typeface="Franklin Gothic Book"/>
          <a:ea typeface="Franklin Gothic Book"/>
          <a:cs typeface="Franklin Gothic Book"/>
        </a:defRPr>
      </a:lvl4pPr>
      <a:lvl5pPr marL="2057400" indent="0" algn="l" rtl="0" eaLnBrk="0" fontAlgn="base" hangingPunct="0">
        <a:lnSpc>
          <a:spcPct val="100000"/>
        </a:lnSpc>
        <a:spcBef>
          <a:spcPts val="0"/>
        </a:spcBef>
        <a:spcAft>
          <a:spcPts val="1200"/>
        </a:spcAft>
        <a:buFont typeface="Arial" charset="0"/>
        <a:buNone/>
        <a:defRPr sz="1200" kern="1200">
          <a:solidFill>
            <a:srgbClr val="929395"/>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58" cstate="print">
            <a:extLst>
              <a:ext uri="{28A0092B-C50C-407E-A947-70E740481C1C}">
                <a14:useLocalDpi xmlns:a14="http://schemas.microsoft.com/office/drawing/2010/main" val="0"/>
              </a:ext>
            </a:extLst>
          </a:blip>
          <a:stretch>
            <a:fillRect/>
          </a:stretch>
        </p:blipFill>
        <p:spPr>
          <a:xfrm>
            <a:off x="6929617" y="119496"/>
            <a:ext cx="1563627" cy="950978"/>
          </a:xfrm>
          <a:prstGeom prst="rect">
            <a:avLst/>
          </a:prstGeom>
        </p:spPr>
      </p:pic>
      <p:sp>
        <p:nvSpPr>
          <p:cNvPr id="2" name="Title Placeholder 1" descr="Ideally your title should fit on one line." title="Slide title"/>
          <p:cNvSpPr>
            <a:spLocks noGrp="1"/>
          </p:cNvSpPr>
          <p:nvPr>
            <p:ph type="title"/>
          </p:nvPr>
        </p:nvSpPr>
        <p:spPr>
          <a:xfrm>
            <a:off x="720725" y="-1"/>
            <a:ext cx="5903913" cy="1080000"/>
          </a:xfrm>
          <a:prstGeom prst="rect">
            <a:avLst/>
          </a:prstGeom>
        </p:spPr>
        <p:txBody>
          <a:bodyPr vert="horz" lIns="0" tIns="0" rIns="0" bIns="0" rtlCol="0" anchor="ctr">
            <a:normAutofit/>
          </a:bodyPr>
          <a:lstStyle/>
          <a:p>
            <a:r>
              <a:rPr lang="en-US" dirty="0"/>
              <a:t>Click to edit Master title style</a:t>
            </a:r>
            <a:endParaRPr lang="en-GB" dirty="0"/>
          </a:p>
        </p:txBody>
      </p:sp>
      <p:cxnSp>
        <p:nvCxnSpPr>
          <p:cNvPr id="70" name="Straight Connector 69"/>
          <p:cNvCxnSpPr/>
          <p:nvPr/>
        </p:nvCxnSpPr>
        <p:spPr bwMode="auto">
          <a:xfrm>
            <a:off x="-3083" y="1079500"/>
            <a:ext cx="9144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bwMode="auto">
          <a:xfrm>
            <a:off x="-3083" y="6480000"/>
            <a:ext cx="9147083"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55" name="Text Placeholder 2" descr="First level - paragraph text&#10;Second level - bullet 1&#10;Third level - bullet 2&#10;&#10;No more than 100 words per slide" title="Main body text"/>
          <p:cNvSpPr>
            <a:spLocks noGrp="1"/>
          </p:cNvSpPr>
          <p:nvPr>
            <p:ph type="body" idx="1"/>
          </p:nvPr>
        </p:nvSpPr>
        <p:spPr>
          <a:xfrm>
            <a:off x="720726" y="1800225"/>
            <a:ext cx="7704137" cy="41402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latin typeface="Franklin Gothic Book"/>
                <a:cs typeface="Franklin Gothic Book"/>
              </a:defRPr>
            </a:lvl1pPr>
          </a:lstStyle>
          <a:p>
            <a:fld id="{8B6E079F-0502-CC4C-9C8B-39554E94F19E}" type="datetime3">
              <a:rPr lang="en-GB" smtClean="0"/>
              <a:pPr/>
              <a:t>14 February, 2021</a:t>
            </a:fld>
            <a:endParaRPr lang="en-GB" dirty="0"/>
          </a:p>
        </p:txBody>
      </p:sp>
      <p:sp>
        <p:nvSpPr>
          <p:cNvPr id="57" name="Footer Placeholder 4"/>
          <p:cNvSpPr>
            <a:spLocks noGrp="1"/>
          </p:cNvSpPr>
          <p:nvPr>
            <p:ph type="ftr" sz="quarter" idx="3"/>
            <p:custDataLst>
              <p:tags r:id="rId57"/>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lang="en-GB"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latin typeface="Franklin Gothic Book"/>
                <a:cs typeface="Franklin Gothic Book"/>
              </a:defRPr>
            </a:lvl1pPr>
          </a:lstStyle>
          <a:p>
            <a:fld id="{71F9F866-B438-9445-8D9F-1F8FF6608833}" type="slidenum">
              <a:rPr lang="en-GB" smtClean="0"/>
              <a:pPr/>
              <a:t>‹#›</a:t>
            </a:fld>
            <a:endParaRPr lang="en-GB" dirty="0"/>
          </a:p>
        </p:txBody>
      </p:sp>
    </p:spTree>
    <p:extLst>
      <p:ext uri="{BB962C8B-B14F-4D97-AF65-F5344CB8AC3E}">
        <p14:creationId xmlns:p14="http://schemas.microsoft.com/office/powerpoint/2010/main" val="1324403751"/>
      </p:ext>
    </p:extLst>
  </p:cSld>
  <p:clrMap bg1="lt1" tx1="dk1" bg2="lt2" tx2="dk2" accent1="accent1" accent2="accent2" accent3="accent3" accent4="accent4" accent5="accent5" accent6="accent6" hlink="hlink" folHlink="folHlink"/>
  <p:sldLayoutIdLst>
    <p:sldLayoutId id="2147484251" r:id="rId1"/>
    <p:sldLayoutId id="2147484252" r:id="rId2"/>
    <p:sldLayoutId id="2147484253" r:id="rId3"/>
    <p:sldLayoutId id="2147484254" r:id="rId4"/>
    <p:sldLayoutId id="2147484255" r:id="rId5"/>
    <p:sldLayoutId id="2147484256" r:id="rId6"/>
    <p:sldLayoutId id="2147484257" r:id="rId7"/>
    <p:sldLayoutId id="2147484258" r:id="rId8"/>
    <p:sldLayoutId id="2147484259" r:id="rId9"/>
    <p:sldLayoutId id="2147484260" r:id="rId10"/>
    <p:sldLayoutId id="2147484261" r:id="rId11"/>
    <p:sldLayoutId id="2147484262" r:id="rId12"/>
    <p:sldLayoutId id="2147484263" r:id="rId13"/>
    <p:sldLayoutId id="2147484264" r:id="rId14"/>
    <p:sldLayoutId id="2147484265" r:id="rId15"/>
    <p:sldLayoutId id="2147484267" r:id="rId16"/>
    <p:sldLayoutId id="2147484268" r:id="rId17"/>
    <p:sldLayoutId id="2147484269" r:id="rId18"/>
    <p:sldLayoutId id="2147484270" r:id="rId19"/>
    <p:sldLayoutId id="2147484271" r:id="rId20"/>
    <p:sldLayoutId id="2147484272" r:id="rId21"/>
    <p:sldLayoutId id="2147484273" r:id="rId22"/>
    <p:sldLayoutId id="2147484274" r:id="rId23"/>
    <p:sldLayoutId id="2147484275" r:id="rId24"/>
    <p:sldLayoutId id="2147484276" r:id="rId25"/>
    <p:sldLayoutId id="2147484277" r:id="rId26"/>
    <p:sldLayoutId id="2147484278" r:id="rId27"/>
    <p:sldLayoutId id="2147484279" r:id="rId28"/>
    <p:sldLayoutId id="2147484280" r:id="rId29"/>
    <p:sldLayoutId id="2147484281" r:id="rId30"/>
    <p:sldLayoutId id="2147484282" r:id="rId31"/>
    <p:sldLayoutId id="2147484283" r:id="rId32"/>
    <p:sldLayoutId id="2147484284" r:id="rId33"/>
    <p:sldLayoutId id="2147484285" r:id="rId34"/>
    <p:sldLayoutId id="2147484286" r:id="rId35"/>
    <p:sldLayoutId id="2147484287" r:id="rId36"/>
    <p:sldLayoutId id="2147484288" r:id="rId37"/>
    <p:sldLayoutId id="2147484289" r:id="rId38"/>
    <p:sldLayoutId id="2147484290" r:id="rId39"/>
    <p:sldLayoutId id="2147484291" r:id="rId40"/>
    <p:sldLayoutId id="2147484292" r:id="rId41"/>
    <p:sldLayoutId id="2147484293" r:id="rId42"/>
    <p:sldLayoutId id="2147484294" r:id="rId43"/>
    <p:sldLayoutId id="2147484295" r:id="rId44"/>
    <p:sldLayoutId id="2147484296" r:id="rId45"/>
    <p:sldLayoutId id="2147484297" r:id="rId46"/>
    <p:sldLayoutId id="2147484298" r:id="rId47"/>
    <p:sldLayoutId id="2147484299" r:id="rId48"/>
    <p:sldLayoutId id="2147484300" r:id="rId49"/>
    <p:sldLayoutId id="2147484301" r:id="rId50"/>
    <p:sldLayoutId id="2147484302" r:id="rId51"/>
    <p:sldLayoutId id="2147484303" r:id="rId52"/>
    <p:sldLayoutId id="2147484304" r:id="rId53"/>
    <p:sldLayoutId id="2147484305" r:id="rId54"/>
    <p:sldLayoutId id="2147484306" r:id="rId55"/>
  </p:sldLayoutIdLst>
  <p:hf hdr="0"/>
  <p:txStyles>
    <p:titleStyle>
      <a:lvl1pPr algn="l" rtl="0" eaLnBrk="0" fontAlgn="base" hangingPunct="0">
        <a:spcBef>
          <a:spcPct val="0"/>
        </a:spcBef>
        <a:spcAft>
          <a:spcPct val="0"/>
        </a:spcAft>
        <a:defRPr sz="2800" b="0" i="0" kern="1200">
          <a:solidFill>
            <a:schemeClr val="accent1"/>
          </a:solidFill>
          <a:latin typeface="Bodoni MT" panose="02070603080606020203" pitchFamily="18" charset="0"/>
          <a:ea typeface="ＭＳ Ｐゴシック" charset="0"/>
          <a:cs typeface="Bodoni MT" panose="02070603080606020203" pitchFamily="18" charset="0"/>
        </a:defRPr>
      </a:lvl1pPr>
      <a:lvl2pPr algn="l" rtl="0" eaLnBrk="0" fontAlgn="base" hangingPunct="0">
        <a:spcBef>
          <a:spcPct val="0"/>
        </a:spcBef>
        <a:spcAft>
          <a:spcPct val="0"/>
        </a:spcAft>
        <a:defRPr sz="2800">
          <a:solidFill>
            <a:schemeClr val="bg1"/>
          </a:solidFill>
          <a:latin typeface="Arial" charset="0"/>
          <a:ea typeface="ＭＳ Ｐゴシック" charset="0"/>
          <a:cs typeface="Arial" charset="0"/>
        </a:defRPr>
      </a:lvl2pPr>
      <a:lvl3pPr algn="l" rtl="0" eaLnBrk="0" fontAlgn="base" hangingPunct="0">
        <a:spcBef>
          <a:spcPct val="0"/>
        </a:spcBef>
        <a:spcAft>
          <a:spcPct val="0"/>
        </a:spcAft>
        <a:defRPr sz="2800">
          <a:solidFill>
            <a:schemeClr val="bg1"/>
          </a:solidFill>
          <a:latin typeface="Arial" charset="0"/>
          <a:ea typeface="ＭＳ Ｐゴシック" charset="0"/>
          <a:cs typeface="Arial" charset="0"/>
        </a:defRPr>
      </a:lvl3pPr>
      <a:lvl4pPr algn="l" rtl="0" eaLnBrk="0" fontAlgn="base" hangingPunct="0">
        <a:spcBef>
          <a:spcPct val="0"/>
        </a:spcBef>
        <a:spcAft>
          <a:spcPct val="0"/>
        </a:spcAft>
        <a:defRPr sz="2800">
          <a:solidFill>
            <a:schemeClr val="bg1"/>
          </a:solidFill>
          <a:latin typeface="Arial" charset="0"/>
          <a:ea typeface="ＭＳ Ｐゴシック" charset="0"/>
          <a:cs typeface="Arial" charset="0"/>
        </a:defRPr>
      </a:lvl4pPr>
      <a:lvl5pPr algn="l" rtl="0" eaLnBrk="0" fontAlgn="base" hangingPunct="0">
        <a:spcBef>
          <a:spcPct val="0"/>
        </a:spcBef>
        <a:spcAft>
          <a:spcPct val="0"/>
        </a:spcAft>
        <a:defRPr sz="2800">
          <a:solidFill>
            <a:schemeClr val="bg1"/>
          </a:solidFill>
          <a:latin typeface="Arial" charset="0"/>
          <a:ea typeface="ＭＳ Ｐゴシック" charset="0"/>
          <a:cs typeface="Arial" charset="0"/>
        </a:defRPr>
      </a:lvl5pPr>
      <a:lvl6pPr marL="457200" algn="l" rtl="0" fontAlgn="base">
        <a:spcBef>
          <a:spcPct val="0"/>
        </a:spcBef>
        <a:spcAft>
          <a:spcPct val="0"/>
        </a:spcAft>
        <a:defRPr sz="2800">
          <a:solidFill>
            <a:schemeClr val="bg1"/>
          </a:solidFill>
          <a:latin typeface="Arial" charset="0"/>
          <a:cs typeface="Arial" charset="0"/>
        </a:defRPr>
      </a:lvl6pPr>
      <a:lvl7pPr marL="914400" algn="l" rtl="0" fontAlgn="base">
        <a:spcBef>
          <a:spcPct val="0"/>
        </a:spcBef>
        <a:spcAft>
          <a:spcPct val="0"/>
        </a:spcAft>
        <a:defRPr sz="2800">
          <a:solidFill>
            <a:schemeClr val="bg1"/>
          </a:solidFill>
          <a:latin typeface="Arial" charset="0"/>
          <a:cs typeface="Arial" charset="0"/>
        </a:defRPr>
      </a:lvl7pPr>
      <a:lvl8pPr marL="1371600" algn="l" rtl="0" fontAlgn="base">
        <a:spcBef>
          <a:spcPct val="0"/>
        </a:spcBef>
        <a:spcAft>
          <a:spcPct val="0"/>
        </a:spcAft>
        <a:defRPr sz="2800">
          <a:solidFill>
            <a:schemeClr val="bg1"/>
          </a:solidFill>
          <a:latin typeface="Arial" charset="0"/>
          <a:cs typeface="Arial" charset="0"/>
        </a:defRPr>
      </a:lvl8pPr>
      <a:lvl9pPr marL="1828800" algn="l" rtl="0" fontAlgn="base">
        <a:spcBef>
          <a:spcPct val="0"/>
        </a:spcBef>
        <a:spcAft>
          <a:spcPct val="0"/>
        </a:spcAft>
        <a:defRPr sz="2800">
          <a:solidFill>
            <a:schemeClr val="bg1"/>
          </a:solidFill>
          <a:latin typeface="Arial" charset="0"/>
          <a:cs typeface="Arial" charset="0"/>
        </a:defRPr>
      </a:lvl9pPr>
    </p:titleStyle>
    <p:bodyStyle>
      <a:lvl1pPr marL="0" indent="0" algn="l" rtl="0" eaLnBrk="0" fontAlgn="base" hangingPunct="0">
        <a:lnSpc>
          <a:spcPct val="100000"/>
        </a:lnSpc>
        <a:spcBef>
          <a:spcPts val="0"/>
        </a:spcBef>
        <a:spcAft>
          <a:spcPts val="1200"/>
        </a:spcAft>
        <a:buClrTx/>
        <a:buFontTx/>
        <a:buNone/>
        <a:defRPr lang="en-US" sz="2000" kern="1200" smtClean="0">
          <a:solidFill>
            <a:schemeClr val="tx1">
              <a:lumMod val="50000"/>
            </a:schemeClr>
          </a:solidFill>
          <a:latin typeface="Franklin Gothic Book"/>
          <a:ea typeface="ＭＳ Ｐゴシック" charset="0"/>
          <a:cs typeface="Franklin Gothic Book"/>
        </a:defRPr>
      </a:lvl1pPr>
      <a:lvl2pPr marL="179388" marR="0" indent="-179388" algn="l" defTabSz="914400" rtl="0" eaLnBrk="0" fontAlgn="base" latinLnBrk="0" hangingPunct="0">
        <a:lnSpc>
          <a:spcPct val="100000"/>
        </a:lnSpc>
        <a:spcBef>
          <a:spcPts val="0"/>
        </a:spcBef>
        <a:spcAft>
          <a:spcPts val="1200"/>
        </a:spcAft>
        <a:buClr>
          <a:srgbClr val="00539B"/>
        </a:buClr>
        <a:buSzTx/>
        <a:buFont typeface="Arial" charset="0"/>
        <a:buChar char="•"/>
        <a:tabLst/>
        <a:defRPr lang="en-US" sz="2000" kern="1200" smtClean="0">
          <a:solidFill>
            <a:schemeClr val="tx1">
              <a:lumMod val="50000"/>
            </a:schemeClr>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lang="en-US" sz="2000" kern="1200" smtClean="0">
          <a:solidFill>
            <a:schemeClr val="tx1">
              <a:lumMod val="50000"/>
            </a:schemeClr>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panose="020B0604020202020204" pitchFamily="34" charset="0"/>
        <a:buChar char="‒"/>
        <a:tabLst/>
        <a:defRPr lang="en-US" sz="2000" kern="1200" baseline="0" smtClean="0">
          <a:solidFill>
            <a:schemeClr val="tx1">
              <a:lumMod val="50000"/>
            </a:schemeClr>
          </a:solidFill>
          <a:latin typeface="Franklin Gothic Book"/>
          <a:ea typeface="Franklin Gothic Book"/>
          <a:cs typeface="Franklin Gothic Book"/>
        </a:defRPr>
      </a:lvl4pPr>
      <a:lvl5pPr marL="2057400" indent="0" algn="l" rtl="0" eaLnBrk="0" fontAlgn="base" hangingPunct="0">
        <a:lnSpc>
          <a:spcPct val="100000"/>
        </a:lnSpc>
        <a:spcBef>
          <a:spcPts val="0"/>
        </a:spcBef>
        <a:spcAft>
          <a:spcPts val="1200"/>
        </a:spcAft>
        <a:buFont typeface="Arial" charset="0"/>
        <a:buNone/>
        <a:defRPr sz="1200" kern="1200">
          <a:solidFill>
            <a:srgbClr val="929395"/>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descr="Ideally your title should fit on one line." title="Slide title"/>
          <p:cNvSpPr>
            <a:spLocks noGrp="1"/>
          </p:cNvSpPr>
          <p:nvPr>
            <p:ph type="title"/>
          </p:nvPr>
        </p:nvSpPr>
        <p:spPr>
          <a:xfrm>
            <a:off x="720725" y="-1"/>
            <a:ext cx="5903913" cy="1080000"/>
          </a:xfrm>
          <a:prstGeom prst="rect">
            <a:avLst/>
          </a:prstGeom>
        </p:spPr>
        <p:txBody>
          <a:bodyPr vert="horz" lIns="0" tIns="0" rIns="0" bIns="0" rtlCol="0" anchor="ctr">
            <a:normAutofit/>
          </a:bodyPr>
          <a:lstStyle/>
          <a:p>
            <a:r>
              <a:rPr lang="en-US" dirty="0"/>
              <a:t>Click to edit Master title style</a:t>
            </a:r>
            <a:endParaRPr lang="en-GB" dirty="0"/>
          </a:p>
        </p:txBody>
      </p:sp>
      <p:cxnSp>
        <p:nvCxnSpPr>
          <p:cNvPr id="70" name="Straight Connector 69"/>
          <p:cNvCxnSpPr/>
          <p:nvPr/>
        </p:nvCxnSpPr>
        <p:spPr bwMode="auto">
          <a:xfrm>
            <a:off x="-3083" y="1079500"/>
            <a:ext cx="9144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bwMode="auto">
          <a:xfrm>
            <a:off x="-3083" y="6480000"/>
            <a:ext cx="9147083"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55" name="Text Placeholder 2" descr="First level - paragraph text&#10;Second level - bullet 1&#10;Third level - bullet 2&#10;&#10;No more than 100 words per slide" title="Main body text"/>
          <p:cNvSpPr>
            <a:spLocks noGrp="1"/>
          </p:cNvSpPr>
          <p:nvPr>
            <p:ph type="body" idx="1"/>
          </p:nvPr>
        </p:nvSpPr>
        <p:spPr>
          <a:xfrm>
            <a:off x="720726" y="1800225"/>
            <a:ext cx="7704137" cy="41402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latin typeface="Franklin Gothic Book"/>
                <a:cs typeface="Franklin Gothic Book"/>
              </a:defRPr>
            </a:lvl1pPr>
          </a:lstStyle>
          <a:p>
            <a:fld id="{8B6E079F-0502-CC4C-9C8B-39554E94F19E}" type="datetime3">
              <a:rPr lang="en-GB" smtClean="0"/>
              <a:pPr/>
              <a:t>14 February, 2021</a:t>
            </a:fld>
            <a:endParaRPr lang="en-GB" dirty="0"/>
          </a:p>
        </p:txBody>
      </p:sp>
      <p:sp>
        <p:nvSpPr>
          <p:cNvPr id="57" name="Footer Placeholder 4"/>
          <p:cNvSpPr>
            <a:spLocks noGrp="1"/>
          </p:cNvSpPr>
          <p:nvPr>
            <p:ph type="ftr" sz="quarter" idx="3"/>
            <p:custDataLst>
              <p:tags r:id="rId6"/>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r>
              <a:rPr lang="en-GB"/>
              <a:t>EBRD Classification: </a:t>
            </a:r>
            <a:r>
              <a:rPr lang="en-GB" b="1"/>
              <a:t> INTERNAL </a:t>
            </a:r>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latin typeface="Franklin Gothic Book"/>
                <a:cs typeface="Franklin Gothic Book"/>
              </a:defRPr>
            </a:lvl1pPr>
          </a:lstStyle>
          <a:p>
            <a:fld id="{71F9F866-B438-9445-8D9F-1F8FF6608833}" type="slidenum">
              <a:rPr lang="en-GB" smtClean="0"/>
              <a:pPr/>
              <a:t>‹#›</a:t>
            </a:fld>
            <a:endParaRPr lang="en-GB" dirty="0"/>
          </a:p>
        </p:txBody>
      </p:sp>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55149" y="228600"/>
            <a:ext cx="1369714" cy="720000"/>
          </a:xfrm>
          <a:prstGeom prst="rect">
            <a:avLst/>
          </a:prstGeom>
        </p:spPr>
      </p:pic>
    </p:spTree>
    <p:extLst>
      <p:ext uri="{BB962C8B-B14F-4D97-AF65-F5344CB8AC3E}">
        <p14:creationId xmlns:p14="http://schemas.microsoft.com/office/powerpoint/2010/main" val="2624119142"/>
      </p:ext>
    </p:extLst>
  </p:cSld>
  <p:clrMap bg1="lt1" tx1="dk1" bg2="lt2" tx2="dk2" accent1="accent1" accent2="accent2" accent3="accent3" accent4="accent4" accent5="accent5" accent6="accent6" hlink="hlink" folHlink="folHlink"/>
  <p:sldLayoutIdLst>
    <p:sldLayoutId id="2147484078" r:id="rId1"/>
    <p:sldLayoutId id="2147484075" r:id="rId2"/>
    <p:sldLayoutId id="2147484076" r:id="rId3"/>
    <p:sldLayoutId id="2147484478" r:id="rId4"/>
  </p:sldLayoutIdLst>
  <p:hf hdr="0"/>
  <p:txStyles>
    <p:titleStyle>
      <a:lvl1pPr algn="l" rtl="0" eaLnBrk="0" fontAlgn="base" hangingPunct="0">
        <a:spcBef>
          <a:spcPct val="0"/>
        </a:spcBef>
        <a:spcAft>
          <a:spcPct val="0"/>
        </a:spcAft>
        <a:defRPr sz="2800" b="0" i="0" kern="1200">
          <a:solidFill>
            <a:schemeClr val="accent1"/>
          </a:solidFill>
          <a:latin typeface="Bodoni MT" panose="02070603080606020203" pitchFamily="18" charset="0"/>
          <a:ea typeface="ＭＳ Ｐゴシック" charset="0"/>
          <a:cs typeface="Bodoni MT" panose="02070603080606020203" pitchFamily="18" charset="0"/>
        </a:defRPr>
      </a:lvl1pPr>
      <a:lvl2pPr algn="l" rtl="0" eaLnBrk="0" fontAlgn="base" hangingPunct="0">
        <a:spcBef>
          <a:spcPct val="0"/>
        </a:spcBef>
        <a:spcAft>
          <a:spcPct val="0"/>
        </a:spcAft>
        <a:defRPr sz="2800">
          <a:solidFill>
            <a:schemeClr val="bg1"/>
          </a:solidFill>
          <a:latin typeface="Arial" charset="0"/>
          <a:ea typeface="ＭＳ Ｐゴシック" charset="0"/>
          <a:cs typeface="Arial" charset="0"/>
        </a:defRPr>
      </a:lvl2pPr>
      <a:lvl3pPr algn="l" rtl="0" eaLnBrk="0" fontAlgn="base" hangingPunct="0">
        <a:spcBef>
          <a:spcPct val="0"/>
        </a:spcBef>
        <a:spcAft>
          <a:spcPct val="0"/>
        </a:spcAft>
        <a:defRPr sz="2800">
          <a:solidFill>
            <a:schemeClr val="bg1"/>
          </a:solidFill>
          <a:latin typeface="Arial" charset="0"/>
          <a:ea typeface="ＭＳ Ｐゴシック" charset="0"/>
          <a:cs typeface="Arial" charset="0"/>
        </a:defRPr>
      </a:lvl3pPr>
      <a:lvl4pPr algn="l" rtl="0" eaLnBrk="0" fontAlgn="base" hangingPunct="0">
        <a:spcBef>
          <a:spcPct val="0"/>
        </a:spcBef>
        <a:spcAft>
          <a:spcPct val="0"/>
        </a:spcAft>
        <a:defRPr sz="2800">
          <a:solidFill>
            <a:schemeClr val="bg1"/>
          </a:solidFill>
          <a:latin typeface="Arial" charset="0"/>
          <a:ea typeface="ＭＳ Ｐゴシック" charset="0"/>
          <a:cs typeface="Arial" charset="0"/>
        </a:defRPr>
      </a:lvl4pPr>
      <a:lvl5pPr algn="l" rtl="0" eaLnBrk="0" fontAlgn="base" hangingPunct="0">
        <a:spcBef>
          <a:spcPct val="0"/>
        </a:spcBef>
        <a:spcAft>
          <a:spcPct val="0"/>
        </a:spcAft>
        <a:defRPr sz="2800">
          <a:solidFill>
            <a:schemeClr val="bg1"/>
          </a:solidFill>
          <a:latin typeface="Arial" charset="0"/>
          <a:ea typeface="ＭＳ Ｐゴシック" charset="0"/>
          <a:cs typeface="Arial" charset="0"/>
        </a:defRPr>
      </a:lvl5pPr>
      <a:lvl6pPr marL="457200" algn="l" rtl="0" fontAlgn="base">
        <a:spcBef>
          <a:spcPct val="0"/>
        </a:spcBef>
        <a:spcAft>
          <a:spcPct val="0"/>
        </a:spcAft>
        <a:defRPr sz="2800">
          <a:solidFill>
            <a:schemeClr val="bg1"/>
          </a:solidFill>
          <a:latin typeface="Arial" charset="0"/>
          <a:cs typeface="Arial" charset="0"/>
        </a:defRPr>
      </a:lvl6pPr>
      <a:lvl7pPr marL="914400" algn="l" rtl="0" fontAlgn="base">
        <a:spcBef>
          <a:spcPct val="0"/>
        </a:spcBef>
        <a:spcAft>
          <a:spcPct val="0"/>
        </a:spcAft>
        <a:defRPr sz="2800">
          <a:solidFill>
            <a:schemeClr val="bg1"/>
          </a:solidFill>
          <a:latin typeface="Arial" charset="0"/>
          <a:cs typeface="Arial" charset="0"/>
        </a:defRPr>
      </a:lvl7pPr>
      <a:lvl8pPr marL="1371600" algn="l" rtl="0" fontAlgn="base">
        <a:spcBef>
          <a:spcPct val="0"/>
        </a:spcBef>
        <a:spcAft>
          <a:spcPct val="0"/>
        </a:spcAft>
        <a:defRPr sz="2800">
          <a:solidFill>
            <a:schemeClr val="bg1"/>
          </a:solidFill>
          <a:latin typeface="Arial" charset="0"/>
          <a:cs typeface="Arial" charset="0"/>
        </a:defRPr>
      </a:lvl8pPr>
      <a:lvl9pPr marL="1828800" algn="l" rtl="0" fontAlgn="base">
        <a:spcBef>
          <a:spcPct val="0"/>
        </a:spcBef>
        <a:spcAft>
          <a:spcPct val="0"/>
        </a:spcAft>
        <a:defRPr sz="2800">
          <a:solidFill>
            <a:schemeClr val="bg1"/>
          </a:solidFill>
          <a:latin typeface="Arial" charset="0"/>
          <a:cs typeface="Arial" charset="0"/>
        </a:defRPr>
      </a:lvl9pPr>
    </p:titleStyle>
    <p:bodyStyle>
      <a:lvl1pPr marL="0" indent="0" algn="l" rtl="0" eaLnBrk="0" fontAlgn="base" hangingPunct="0">
        <a:lnSpc>
          <a:spcPct val="100000"/>
        </a:lnSpc>
        <a:spcBef>
          <a:spcPts val="0"/>
        </a:spcBef>
        <a:spcAft>
          <a:spcPts val="1200"/>
        </a:spcAft>
        <a:buClrTx/>
        <a:buFontTx/>
        <a:buNone/>
        <a:defRPr lang="en-US" sz="2000" kern="1200" smtClean="0">
          <a:solidFill>
            <a:schemeClr val="tx1">
              <a:lumMod val="50000"/>
            </a:schemeClr>
          </a:solidFill>
          <a:latin typeface="Franklin Gothic Book"/>
          <a:ea typeface="ＭＳ Ｐゴシック" charset="0"/>
          <a:cs typeface="Franklin Gothic Book"/>
        </a:defRPr>
      </a:lvl1pPr>
      <a:lvl2pPr marL="179388" marR="0" indent="-179388" algn="l" defTabSz="914400" rtl="0" eaLnBrk="0" fontAlgn="base" latinLnBrk="0" hangingPunct="0">
        <a:lnSpc>
          <a:spcPct val="100000"/>
        </a:lnSpc>
        <a:spcBef>
          <a:spcPts val="0"/>
        </a:spcBef>
        <a:spcAft>
          <a:spcPts val="1200"/>
        </a:spcAft>
        <a:buClr>
          <a:srgbClr val="00539B"/>
        </a:buClr>
        <a:buSzTx/>
        <a:buFont typeface="Arial" charset="0"/>
        <a:buChar char="•"/>
        <a:tabLst/>
        <a:defRPr lang="en-US" sz="2000" kern="1200" smtClean="0">
          <a:solidFill>
            <a:schemeClr val="tx1">
              <a:lumMod val="50000"/>
            </a:schemeClr>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lang="en-US" sz="2000" kern="1200" smtClean="0">
          <a:solidFill>
            <a:schemeClr val="tx1">
              <a:lumMod val="50000"/>
            </a:schemeClr>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panose="020B0604020202020204" pitchFamily="34" charset="0"/>
        <a:buChar char="‒"/>
        <a:tabLst/>
        <a:defRPr lang="en-US" sz="2000" kern="1200" baseline="0" smtClean="0">
          <a:solidFill>
            <a:schemeClr val="tx1">
              <a:lumMod val="50000"/>
            </a:schemeClr>
          </a:solidFill>
          <a:latin typeface="Franklin Gothic Book"/>
          <a:ea typeface="Franklin Gothic Book"/>
          <a:cs typeface="Franklin Gothic Book"/>
        </a:defRPr>
      </a:lvl4pPr>
      <a:lvl5pPr marL="2057400" indent="0" algn="l" rtl="0" eaLnBrk="0" fontAlgn="base" hangingPunct="0">
        <a:lnSpc>
          <a:spcPct val="100000"/>
        </a:lnSpc>
        <a:spcBef>
          <a:spcPts val="0"/>
        </a:spcBef>
        <a:spcAft>
          <a:spcPts val="1200"/>
        </a:spcAft>
        <a:buFont typeface="Arial" charset="0"/>
        <a:buNone/>
        <a:defRPr sz="1200" kern="1200">
          <a:solidFill>
            <a:srgbClr val="929395"/>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descr="Ideally your title should fit on one line." title="Slide title"/>
          <p:cNvSpPr>
            <a:spLocks noGrp="1"/>
          </p:cNvSpPr>
          <p:nvPr>
            <p:ph type="title"/>
          </p:nvPr>
        </p:nvSpPr>
        <p:spPr>
          <a:xfrm>
            <a:off x="720725" y="-1"/>
            <a:ext cx="5903913" cy="1080000"/>
          </a:xfrm>
          <a:prstGeom prst="rect">
            <a:avLst/>
          </a:prstGeom>
        </p:spPr>
        <p:txBody>
          <a:bodyPr vert="horz" lIns="0" tIns="0" rIns="0" bIns="0" rtlCol="0" anchor="ctr">
            <a:normAutofit/>
          </a:bodyPr>
          <a:lstStyle/>
          <a:p>
            <a:r>
              <a:rPr lang="en-US"/>
              <a:t>Click to edit Master title style</a:t>
            </a:r>
            <a:endParaRPr lang="en-GB" dirty="0"/>
          </a:p>
        </p:txBody>
      </p:sp>
      <p:cxnSp>
        <p:nvCxnSpPr>
          <p:cNvPr id="70" name="Straight Connector 69"/>
          <p:cNvCxnSpPr/>
          <p:nvPr/>
        </p:nvCxnSpPr>
        <p:spPr bwMode="auto">
          <a:xfrm>
            <a:off x="-3083" y="1079500"/>
            <a:ext cx="9144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bwMode="auto">
          <a:xfrm>
            <a:off x="-3083" y="6480000"/>
            <a:ext cx="9147083"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55" name="Text Placeholder 2" descr="First level - paragraph text&#10;Second level - bullet 1&#10;Third level - bullet 2&#10;&#10;No more than 100 words per slide" title="Main body text"/>
          <p:cNvSpPr>
            <a:spLocks noGrp="1"/>
          </p:cNvSpPr>
          <p:nvPr>
            <p:ph type="body" idx="1"/>
          </p:nvPr>
        </p:nvSpPr>
        <p:spPr>
          <a:xfrm>
            <a:off x="720726" y="1800225"/>
            <a:ext cx="7704137" cy="41402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latin typeface="Franklin Gothic Book"/>
                <a:cs typeface="Franklin Gothic Book"/>
              </a:defRPr>
            </a:lvl1pPr>
          </a:lstStyle>
          <a:p>
            <a:fld id="{8B6E079F-0502-CC4C-9C8B-39554E94F19E}" type="datetime3">
              <a:rPr lang="en-GB" smtClean="0">
                <a:solidFill>
                  <a:srgbClr val="00539B"/>
                </a:solidFill>
              </a:rPr>
              <a:pPr/>
              <a:t>14 February, 2021</a:t>
            </a:fld>
            <a:endParaRPr lang="en-GB" dirty="0">
              <a:solidFill>
                <a:srgbClr val="00539B"/>
              </a:solidFill>
            </a:endParaRPr>
          </a:p>
        </p:txBody>
      </p:sp>
      <p:sp>
        <p:nvSpPr>
          <p:cNvPr id="57" name="Footer Placeholder 4"/>
          <p:cNvSpPr>
            <a:spLocks noGrp="1"/>
          </p:cNvSpPr>
          <p:nvPr>
            <p:ph type="ftr" sz="quarter" idx="3"/>
            <p:custDataLst>
              <p:tags r:id="rId57"/>
            </p:custDataLst>
          </p:nvPr>
        </p:nvSpPr>
        <p:spPr>
          <a:xfrm>
            <a:off x="0" y="6480000"/>
            <a:ext cx="9144000" cy="378000"/>
          </a:xfrm>
          <a:prstGeom prst="rect">
            <a:avLst/>
          </a:prstGeom>
        </p:spPr>
        <p:txBody>
          <a:bodyPr lIns="0" tIns="0" rIns="0" bIns="0" anchor="ctr"/>
          <a:lstStyle>
            <a:lvl1pPr algn="ctr">
              <a:defRPr lang="en-GB" sz="1000" b="0" i="0" u="none">
                <a:solidFill>
                  <a:srgbClr val="FFFFFF"/>
                </a:solidFill>
                <a:latin typeface="Arial"/>
              </a:defRPr>
            </a:lvl1pPr>
          </a:lstStyle>
          <a:p>
            <a:endParaRPr b="1"/>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latin typeface="Franklin Gothic Book"/>
                <a:cs typeface="Franklin Gothic Book"/>
              </a:defRPr>
            </a:lvl1pPr>
          </a:lstStyle>
          <a:p>
            <a:fld id="{71F9F866-B438-9445-8D9F-1F8FF6608833}" type="slidenum">
              <a:rPr lang="en-GB" smtClean="0">
                <a:solidFill>
                  <a:srgbClr val="00539B"/>
                </a:solidFill>
              </a:rPr>
              <a:pPr/>
              <a:t>‹#›</a:t>
            </a:fld>
            <a:endParaRPr lang="en-GB" dirty="0">
              <a:solidFill>
                <a:srgbClr val="00539B"/>
              </a:solidFill>
            </a:endParaRPr>
          </a:p>
        </p:txBody>
      </p:sp>
      <p:pic>
        <p:nvPicPr>
          <p:cNvPr id="10" name="Picture 9"/>
          <p:cNvPicPr>
            <a:picLocks noChangeAspect="1"/>
          </p:cNvPicPr>
          <p:nvPr/>
        </p:nvPicPr>
        <p:blipFill>
          <a:blip r:embed="rId58" cstate="print">
            <a:extLst>
              <a:ext uri="{28A0092B-C50C-407E-A947-70E740481C1C}">
                <a14:useLocalDpi xmlns:a14="http://schemas.microsoft.com/office/drawing/2010/main" val="0"/>
              </a:ext>
            </a:extLst>
          </a:blip>
          <a:stretch>
            <a:fillRect/>
          </a:stretch>
        </p:blipFill>
        <p:spPr>
          <a:xfrm>
            <a:off x="7055149" y="228600"/>
            <a:ext cx="1369714" cy="720000"/>
          </a:xfrm>
          <a:prstGeom prst="rect">
            <a:avLst/>
          </a:prstGeom>
        </p:spPr>
      </p:pic>
    </p:spTree>
    <p:extLst>
      <p:ext uri="{BB962C8B-B14F-4D97-AF65-F5344CB8AC3E}">
        <p14:creationId xmlns:p14="http://schemas.microsoft.com/office/powerpoint/2010/main" val="4111427729"/>
      </p:ext>
    </p:extLst>
  </p:cSld>
  <p:clrMap bg1="lt1" tx1="dk1" bg2="lt2" tx2="dk2" accent1="accent1" accent2="accent2" accent3="accent3" accent4="accent4" accent5="accent5" accent6="accent6" hlink="hlink" folHlink="folHlink"/>
  <p:sldLayoutIdLst>
    <p:sldLayoutId id="2147484422" r:id="rId1"/>
    <p:sldLayoutId id="2147484423" r:id="rId2"/>
    <p:sldLayoutId id="2147484424" r:id="rId3"/>
    <p:sldLayoutId id="2147484425" r:id="rId4"/>
    <p:sldLayoutId id="2147484426" r:id="rId5"/>
    <p:sldLayoutId id="2147484427" r:id="rId6"/>
    <p:sldLayoutId id="2147484428" r:id="rId7"/>
    <p:sldLayoutId id="2147484429" r:id="rId8"/>
    <p:sldLayoutId id="2147484430" r:id="rId9"/>
    <p:sldLayoutId id="2147484431" r:id="rId10"/>
    <p:sldLayoutId id="2147484432" r:id="rId11"/>
    <p:sldLayoutId id="2147484433" r:id="rId12"/>
    <p:sldLayoutId id="2147484434" r:id="rId13"/>
    <p:sldLayoutId id="2147484435" r:id="rId14"/>
    <p:sldLayoutId id="2147484436" r:id="rId15"/>
    <p:sldLayoutId id="2147484438" r:id="rId16"/>
    <p:sldLayoutId id="2147484439" r:id="rId17"/>
    <p:sldLayoutId id="2147484440" r:id="rId18"/>
    <p:sldLayoutId id="2147484441" r:id="rId19"/>
    <p:sldLayoutId id="2147484442" r:id="rId20"/>
    <p:sldLayoutId id="2147484443" r:id="rId21"/>
    <p:sldLayoutId id="2147484444" r:id="rId22"/>
    <p:sldLayoutId id="2147484445" r:id="rId23"/>
    <p:sldLayoutId id="2147484446" r:id="rId24"/>
    <p:sldLayoutId id="2147484447" r:id="rId25"/>
    <p:sldLayoutId id="2147484448" r:id="rId26"/>
    <p:sldLayoutId id="2147484449" r:id="rId27"/>
    <p:sldLayoutId id="2147484450" r:id="rId28"/>
    <p:sldLayoutId id="2147484451" r:id="rId29"/>
    <p:sldLayoutId id="2147484452" r:id="rId30"/>
    <p:sldLayoutId id="2147484453" r:id="rId31"/>
    <p:sldLayoutId id="2147484454" r:id="rId32"/>
    <p:sldLayoutId id="2147484455" r:id="rId33"/>
    <p:sldLayoutId id="2147484456" r:id="rId34"/>
    <p:sldLayoutId id="2147484457" r:id="rId35"/>
    <p:sldLayoutId id="2147484458" r:id="rId36"/>
    <p:sldLayoutId id="2147484459" r:id="rId37"/>
    <p:sldLayoutId id="2147484460" r:id="rId38"/>
    <p:sldLayoutId id="2147484461" r:id="rId39"/>
    <p:sldLayoutId id="2147484462" r:id="rId40"/>
    <p:sldLayoutId id="2147484463" r:id="rId41"/>
    <p:sldLayoutId id="2147484464" r:id="rId42"/>
    <p:sldLayoutId id="2147484465" r:id="rId43"/>
    <p:sldLayoutId id="2147484466" r:id="rId44"/>
    <p:sldLayoutId id="2147484467" r:id="rId45"/>
    <p:sldLayoutId id="2147484468" r:id="rId46"/>
    <p:sldLayoutId id="2147484469" r:id="rId47"/>
    <p:sldLayoutId id="2147484470" r:id="rId48"/>
    <p:sldLayoutId id="2147484471" r:id="rId49"/>
    <p:sldLayoutId id="2147484472" r:id="rId50"/>
    <p:sldLayoutId id="2147484473" r:id="rId51"/>
    <p:sldLayoutId id="2147484474" r:id="rId52"/>
    <p:sldLayoutId id="2147484475" r:id="rId53"/>
    <p:sldLayoutId id="2147484476" r:id="rId54"/>
    <p:sldLayoutId id="2147484477" r:id="rId55"/>
  </p:sldLayoutIdLst>
  <p:hf hdr="0"/>
  <p:txStyles>
    <p:titleStyle>
      <a:lvl1pPr algn="l" rtl="0" eaLnBrk="1" fontAlgn="base" hangingPunct="1">
        <a:spcBef>
          <a:spcPct val="0"/>
        </a:spcBef>
        <a:spcAft>
          <a:spcPct val="0"/>
        </a:spcAft>
        <a:defRPr sz="2800" b="0" i="0" kern="1200">
          <a:solidFill>
            <a:schemeClr val="accent1"/>
          </a:solidFill>
          <a:latin typeface="Bodoni MT" panose="02070603080606020203" pitchFamily="18" charset="0"/>
          <a:ea typeface="ＭＳ Ｐゴシック" charset="0"/>
          <a:cs typeface="Bodoni MT" panose="02070603080606020203" pitchFamily="18" charset="0"/>
        </a:defRPr>
      </a:lvl1pPr>
      <a:lvl2pPr algn="l" rtl="0" eaLnBrk="1" fontAlgn="base" hangingPunct="1">
        <a:spcBef>
          <a:spcPct val="0"/>
        </a:spcBef>
        <a:spcAft>
          <a:spcPct val="0"/>
        </a:spcAft>
        <a:defRPr sz="2800">
          <a:solidFill>
            <a:schemeClr val="bg1"/>
          </a:solidFill>
          <a:latin typeface="Arial" charset="0"/>
          <a:ea typeface="ＭＳ Ｐゴシック" charset="0"/>
          <a:cs typeface="Arial" charset="0"/>
        </a:defRPr>
      </a:lvl2pPr>
      <a:lvl3pPr algn="l" rtl="0" eaLnBrk="1" fontAlgn="base" hangingPunct="1">
        <a:spcBef>
          <a:spcPct val="0"/>
        </a:spcBef>
        <a:spcAft>
          <a:spcPct val="0"/>
        </a:spcAft>
        <a:defRPr sz="2800">
          <a:solidFill>
            <a:schemeClr val="bg1"/>
          </a:solidFill>
          <a:latin typeface="Arial" charset="0"/>
          <a:ea typeface="ＭＳ Ｐゴシック" charset="0"/>
          <a:cs typeface="Arial" charset="0"/>
        </a:defRPr>
      </a:lvl3pPr>
      <a:lvl4pPr algn="l" rtl="0" eaLnBrk="1" fontAlgn="base" hangingPunct="1">
        <a:spcBef>
          <a:spcPct val="0"/>
        </a:spcBef>
        <a:spcAft>
          <a:spcPct val="0"/>
        </a:spcAft>
        <a:defRPr sz="2800">
          <a:solidFill>
            <a:schemeClr val="bg1"/>
          </a:solidFill>
          <a:latin typeface="Arial" charset="0"/>
          <a:ea typeface="ＭＳ Ｐゴシック" charset="0"/>
          <a:cs typeface="Arial" charset="0"/>
        </a:defRPr>
      </a:lvl4pPr>
      <a:lvl5pPr algn="l" rtl="0" eaLnBrk="1" fontAlgn="base" hangingPunct="1">
        <a:spcBef>
          <a:spcPct val="0"/>
        </a:spcBef>
        <a:spcAft>
          <a:spcPct val="0"/>
        </a:spcAft>
        <a:defRPr sz="2800">
          <a:solidFill>
            <a:schemeClr val="bg1"/>
          </a:solidFill>
          <a:latin typeface="Arial" charset="0"/>
          <a:ea typeface="ＭＳ Ｐゴシック" charset="0"/>
          <a:cs typeface="Arial" charset="0"/>
        </a:defRPr>
      </a:lvl5pPr>
      <a:lvl6pPr marL="457200" algn="l" rtl="0" eaLnBrk="1" fontAlgn="base" hangingPunct="1">
        <a:spcBef>
          <a:spcPct val="0"/>
        </a:spcBef>
        <a:spcAft>
          <a:spcPct val="0"/>
        </a:spcAft>
        <a:defRPr sz="2800">
          <a:solidFill>
            <a:schemeClr val="bg1"/>
          </a:solidFill>
          <a:latin typeface="Arial" charset="0"/>
          <a:cs typeface="Arial" charset="0"/>
        </a:defRPr>
      </a:lvl6pPr>
      <a:lvl7pPr marL="914400" algn="l" rtl="0" eaLnBrk="1" fontAlgn="base" hangingPunct="1">
        <a:spcBef>
          <a:spcPct val="0"/>
        </a:spcBef>
        <a:spcAft>
          <a:spcPct val="0"/>
        </a:spcAft>
        <a:defRPr sz="2800">
          <a:solidFill>
            <a:schemeClr val="bg1"/>
          </a:solidFill>
          <a:latin typeface="Arial" charset="0"/>
          <a:cs typeface="Arial" charset="0"/>
        </a:defRPr>
      </a:lvl7pPr>
      <a:lvl8pPr marL="1371600" algn="l" rtl="0" eaLnBrk="1" fontAlgn="base" hangingPunct="1">
        <a:spcBef>
          <a:spcPct val="0"/>
        </a:spcBef>
        <a:spcAft>
          <a:spcPct val="0"/>
        </a:spcAft>
        <a:defRPr sz="2800">
          <a:solidFill>
            <a:schemeClr val="bg1"/>
          </a:solidFill>
          <a:latin typeface="Arial" charset="0"/>
          <a:cs typeface="Arial" charset="0"/>
        </a:defRPr>
      </a:lvl8pPr>
      <a:lvl9pPr marL="1828800" algn="l" rtl="0" eaLnBrk="1" fontAlgn="base" hangingPunct="1">
        <a:spcBef>
          <a:spcPct val="0"/>
        </a:spcBef>
        <a:spcAft>
          <a:spcPct val="0"/>
        </a:spcAft>
        <a:defRPr sz="2800">
          <a:solidFill>
            <a:schemeClr val="bg1"/>
          </a:solidFill>
          <a:latin typeface="Arial" charset="0"/>
          <a:cs typeface="Arial" charset="0"/>
        </a:defRPr>
      </a:lvl9pPr>
    </p:titleStyle>
    <p:bodyStyle>
      <a:lvl1pPr marL="0" indent="0" algn="l" rtl="0" eaLnBrk="1" fontAlgn="base" hangingPunct="1">
        <a:lnSpc>
          <a:spcPct val="100000"/>
        </a:lnSpc>
        <a:spcBef>
          <a:spcPts val="0"/>
        </a:spcBef>
        <a:spcAft>
          <a:spcPts val="1200"/>
        </a:spcAft>
        <a:buClrTx/>
        <a:buFontTx/>
        <a:buNone/>
        <a:defRPr lang="en-US" sz="2000" kern="1200" smtClean="0">
          <a:solidFill>
            <a:schemeClr val="tx1">
              <a:lumMod val="50000"/>
            </a:schemeClr>
          </a:solidFill>
          <a:latin typeface="Franklin Gothic Book"/>
          <a:ea typeface="ＭＳ Ｐゴシック" charset="0"/>
          <a:cs typeface="Franklin Gothic Book"/>
        </a:defRPr>
      </a:lvl1pPr>
      <a:lvl2pPr marL="179388" marR="0" indent="-179388" algn="l" defTabSz="914400" rtl="0" eaLnBrk="1" fontAlgn="base" latinLnBrk="0" hangingPunct="1">
        <a:lnSpc>
          <a:spcPct val="100000"/>
        </a:lnSpc>
        <a:spcBef>
          <a:spcPts val="0"/>
        </a:spcBef>
        <a:spcAft>
          <a:spcPts val="1200"/>
        </a:spcAft>
        <a:buClr>
          <a:srgbClr val="00539B"/>
        </a:buClr>
        <a:buSzTx/>
        <a:buFont typeface="Arial" charset="0"/>
        <a:buChar char="•"/>
        <a:tabLst/>
        <a:defRPr lang="en-US" sz="2000" kern="1200" smtClean="0">
          <a:solidFill>
            <a:schemeClr val="tx1">
              <a:lumMod val="50000"/>
            </a:schemeClr>
          </a:solidFill>
          <a:latin typeface="Franklin Gothic Book"/>
          <a:ea typeface="Franklin Gothic Book"/>
          <a:cs typeface="Franklin Gothic Book"/>
        </a:defRPr>
      </a:lvl2pPr>
      <a:lvl3pPr marL="360000" marR="0" indent="-180000" algn="l" defTabSz="914400" rtl="0" eaLnBrk="1" fontAlgn="base" latinLnBrk="0" hangingPunct="1">
        <a:lnSpc>
          <a:spcPct val="100000"/>
        </a:lnSpc>
        <a:spcBef>
          <a:spcPts val="0"/>
        </a:spcBef>
        <a:spcAft>
          <a:spcPts val="1200"/>
        </a:spcAft>
        <a:buClrTx/>
        <a:buSzTx/>
        <a:buFont typeface="Arial"/>
        <a:buChar char="•"/>
        <a:tabLst/>
        <a:defRPr lang="en-US" sz="2000" kern="1200" smtClean="0">
          <a:solidFill>
            <a:schemeClr val="tx1">
              <a:lumMod val="50000"/>
            </a:schemeClr>
          </a:solidFill>
          <a:latin typeface="Franklin Gothic Book"/>
          <a:ea typeface="Franklin Gothic Book"/>
          <a:cs typeface="Franklin Gothic Book"/>
        </a:defRPr>
      </a:lvl3pPr>
      <a:lvl4pPr marL="540000" marR="0" indent="-180000" algn="l" defTabSz="914400" rtl="0" eaLnBrk="1" fontAlgn="base" latinLnBrk="0" hangingPunct="1">
        <a:lnSpc>
          <a:spcPct val="100000"/>
        </a:lnSpc>
        <a:spcBef>
          <a:spcPts val="0"/>
        </a:spcBef>
        <a:spcAft>
          <a:spcPts val="1200"/>
        </a:spcAft>
        <a:buClrTx/>
        <a:buSzTx/>
        <a:buFont typeface="Arial" panose="020B0604020202020204" pitchFamily="34" charset="0"/>
        <a:buChar char="‒"/>
        <a:tabLst/>
        <a:defRPr lang="en-US" sz="2000" kern="1200" baseline="0" smtClean="0">
          <a:solidFill>
            <a:schemeClr val="tx1">
              <a:lumMod val="50000"/>
            </a:schemeClr>
          </a:solidFill>
          <a:latin typeface="Franklin Gothic Book"/>
          <a:ea typeface="Franklin Gothic Book"/>
          <a:cs typeface="Franklin Gothic Book"/>
        </a:defRPr>
      </a:lvl4pPr>
      <a:lvl5pPr marL="2057400" indent="0" algn="l" rtl="0" eaLnBrk="1" fontAlgn="base" hangingPunct="1">
        <a:lnSpc>
          <a:spcPct val="100000"/>
        </a:lnSpc>
        <a:spcBef>
          <a:spcPts val="0"/>
        </a:spcBef>
        <a:spcAft>
          <a:spcPts val="1200"/>
        </a:spcAft>
        <a:buFont typeface="Arial" charset="0"/>
        <a:buNone/>
        <a:defRPr sz="1200" kern="1200">
          <a:solidFill>
            <a:srgbClr val="929395"/>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0.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hyperlink" Target="mailto:andrei@ppi-ebrd-uncitral.com" TargetMode="External"/><Relationship Id="rId2" Type="http://schemas.openxmlformats.org/officeDocument/2006/relationships/hyperlink" Target="mailto:eriks@ppi-ebrd-uncitra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2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0896" y="4412609"/>
            <a:ext cx="7107174" cy="2583809"/>
          </a:xfrm>
        </p:spPr>
        <p:txBody>
          <a:bodyPr>
            <a:noAutofit/>
          </a:bodyPr>
          <a:lstStyle/>
          <a:p>
            <a:br>
              <a:rPr lang="ru-RU" sz="2400" b="1" dirty="0"/>
            </a:br>
            <a:br>
              <a:rPr lang="en-GB" sz="2400" b="1" dirty="0"/>
            </a:br>
            <a:br>
              <a:rPr lang="en-GB" sz="2400" b="1" dirty="0"/>
            </a:br>
            <a:br>
              <a:rPr lang="en-GB" dirty="0"/>
            </a:br>
            <a:r>
              <a:rPr lang="lv-LV" b="1" dirty="0"/>
              <a:t>Handbook - Benefits and Opportunities</a:t>
            </a:r>
            <a:br>
              <a:rPr lang="lv-LV" b="1" dirty="0"/>
            </a:br>
            <a:r>
              <a:rPr lang="lv-LV" sz="1800" b="1" dirty="0"/>
              <a:t>Eriks Mezalis, Andrei Rogac</a:t>
            </a:r>
            <a:br>
              <a:rPr lang="lv-LV" sz="1800" b="1" dirty="0"/>
            </a:br>
            <a:r>
              <a:rPr lang="lv-LV" sz="1800" b="1" dirty="0"/>
              <a:t>EBRD UNCITRAL Initiative</a:t>
            </a:r>
            <a:br>
              <a:rPr lang="en-GB" sz="2400" b="1" dirty="0">
                <a:latin typeface="Verdana" panose="020B0604030504040204" pitchFamily="34" charset="0"/>
                <a:ea typeface="Verdana" panose="020B0604030504040204" pitchFamily="34" charset="0"/>
                <a:cs typeface="Verdana" panose="020B0604030504040204" pitchFamily="34" charset="0"/>
              </a:rPr>
            </a:br>
            <a:r>
              <a:rPr lang="ru-RU" sz="2400" b="1" dirty="0">
                <a:latin typeface="Verdana" panose="020B0604030504040204" pitchFamily="34" charset="0"/>
                <a:ea typeface="Verdana" panose="020B0604030504040204" pitchFamily="34" charset="0"/>
                <a:cs typeface="Verdana" panose="020B0604030504040204" pitchFamily="34" charset="0"/>
              </a:rPr>
              <a:t> </a:t>
            </a:r>
            <a:br>
              <a:rPr lang="en-GB" sz="1800" b="1" dirty="0">
                <a:latin typeface="Verdana" panose="020B0604030504040204" pitchFamily="34" charset="0"/>
                <a:ea typeface="Verdana" panose="020B0604030504040204" pitchFamily="34" charset="0"/>
                <a:cs typeface="Verdana" panose="020B0604030504040204" pitchFamily="34" charset="0"/>
              </a:rPr>
            </a:br>
            <a:endParaRPr lang="en-US" sz="18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 Placeholder 2"/>
          <p:cNvSpPr>
            <a:spLocks noGrp="1"/>
          </p:cNvSpPr>
          <p:nvPr>
            <p:ph type="body" sz="quarter" idx="10"/>
          </p:nvPr>
        </p:nvSpPr>
        <p:spPr>
          <a:xfrm>
            <a:off x="310896" y="6176781"/>
            <a:ext cx="6535992" cy="329205"/>
          </a:xfrm>
        </p:spPr>
        <p:txBody>
          <a:bodyPr/>
          <a:lstStyle/>
          <a:p>
            <a:pPr algn="r"/>
            <a:r>
              <a:rPr lang="lv-LV" sz="1800" b="1" dirty="0"/>
              <a:t>17 February 2021</a:t>
            </a:r>
            <a:endParaRPr lang="en-GB" sz="1800" b="1" dirty="0"/>
          </a:p>
          <a:p>
            <a:pPr algn="r"/>
            <a:endParaRPr lang="en-GB" dirty="0"/>
          </a:p>
        </p:txBody>
      </p:sp>
    </p:spTree>
    <p:extLst>
      <p:ext uri="{BB962C8B-B14F-4D97-AF65-F5344CB8AC3E}">
        <p14:creationId xmlns:p14="http://schemas.microsoft.com/office/powerpoint/2010/main" val="4010715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725" y="360727"/>
            <a:ext cx="5903913" cy="719271"/>
          </a:xfrm>
        </p:spPr>
        <p:txBody>
          <a:bodyPr>
            <a:noAutofit/>
          </a:bodyPr>
          <a:lstStyle/>
          <a:p>
            <a:r>
              <a:rPr lang="lv-LV" b="1" dirty="0">
                <a:solidFill>
                  <a:srgbClr val="00539B"/>
                </a:solidFill>
                <a:latin typeface="Verdana" pitchFamily="34" charset="0"/>
                <a:ea typeface="Verdana" pitchFamily="34" charset="0"/>
              </a:rPr>
              <a:t>4</a:t>
            </a:r>
            <a:br>
              <a:rPr lang="ru-RU" b="1" dirty="0">
                <a:solidFill>
                  <a:srgbClr val="00539B"/>
                </a:solidFill>
                <a:latin typeface="Verdana" pitchFamily="34" charset="0"/>
                <a:ea typeface="Verdana" pitchFamily="34" charset="0"/>
              </a:rPr>
            </a:br>
            <a:endParaRPr lang="lv-LV" dirty="0"/>
          </a:p>
        </p:txBody>
      </p:sp>
      <p:sp>
        <p:nvSpPr>
          <p:cNvPr id="5" name="Slide Number Placeholder 4"/>
          <p:cNvSpPr>
            <a:spLocks noGrp="1"/>
          </p:cNvSpPr>
          <p:nvPr>
            <p:ph type="sldNum" sz="quarter" idx="4"/>
          </p:nvPr>
        </p:nvSpPr>
        <p:spPr/>
        <p:txBody>
          <a:bodyPr/>
          <a:lstStyle/>
          <a:p>
            <a:fld id="{71F9F866-B438-9445-8D9F-1F8FF6608833}" type="slidenum">
              <a:rPr lang="en-GB" smtClean="0"/>
              <a:pPr/>
              <a:t>10</a:t>
            </a:fld>
            <a:endParaRPr lang="en-GB" dirty="0"/>
          </a:p>
        </p:txBody>
      </p:sp>
      <p:sp>
        <p:nvSpPr>
          <p:cNvPr id="6" name="Text Placeholder 5"/>
          <p:cNvSpPr>
            <a:spLocks noGrp="1"/>
          </p:cNvSpPr>
          <p:nvPr>
            <p:ph type="body" sz="quarter" idx="10"/>
          </p:nvPr>
        </p:nvSpPr>
        <p:spPr>
          <a:xfrm>
            <a:off x="573842" y="1138720"/>
            <a:ext cx="7705725" cy="5075339"/>
          </a:xfrm>
        </p:spPr>
        <p:txBody>
          <a:bodyPr/>
          <a:lstStyle/>
          <a:p>
            <a:endParaRPr lang="lv-LV" dirty="0"/>
          </a:p>
        </p:txBody>
      </p:sp>
      <p:graphicFrame>
        <p:nvGraphicFramePr>
          <p:cNvPr id="7" name="Diagram 6"/>
          <p:cNvGraphicFramePr/>
          <p:nvPr>
            <p:extLst>
              <p:ext uri="{D42A27DB-BD31-4B8C-83A1-F6EECF244321}">
                <p14:modId xmlns:p14="http://schemas.microsoft.com/office/powerpoint/2010/main" val="2671789663"/>
              </p:ext>
            </p:extLst>
          </p:nvPr>
        </p:nvGraphicFramePr>
        <p:xfrm>
          <a:off x="565471" y="1459686"/>
          <a:ext cx="7859392" cy="4655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0073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C59999A-27EA-49D8-904C-B958608C7CFC}"/>
              </a:ext>
            </a:extLst>
          </p:cNvPr>
          <p:cNvSpPr>
            <a:spLocks noGrp="1"/>
          </p:cNvSpPr>
          <p:nvPr>
            <p:ph type="dt" sz="half" idx="2"/>
          </p:nvPr>
        </p:nvSpPr>
        <p:spPr/>
        <p:txBody>
          <a:bodyPr/>
          <a:lstStyle/>
          <a:p>
            <a:fld id="{4AC23DB2-FB1A-4E43-8F6F-8E1E5CEC6EBA}" type="datetime3">
              <a:rPr lang="en-GB" smtClean="0"/>
              <a:t>14 February, 2021</a:t>
            </a:fld>
            <a:endParaRPr lang="en-GB" dirty="0"/>
          </a:p>
        </p:txBody>
      </p:sp>
      <p:sp>
        <p:nvSpPr>
          <p:cNvPr id="4" name="Footer Placeholder 3">
            <a:extLst>
              <a:ext uri="{FF2B5EF4-FFF2-40B4-BE49-F238E27FC236}">
                <a16:creationId xmlns:a16="http://schemas.microsoft.com/office/drawing/2014/main" id="{77C7D36D-C04C-4A45-B44C-F8F164F1E150}"/>
              </a:ext>
            </a:extLst>
          </p:cNvPr>
          <p:cNvSpPr>
            <a:spLocks noGrp="1"/>
          </p:cNvSpPr>
          <p:nvPr>
            <p:ph type="ftr" sz="quarter" idx="3"/>
          </p:nvPr>
        </p:nvSpPr>
        <p:spPr/>
        <p:txBody>
          <a:bodyPr/>
          <a:lstStyle/>
          <a:p>
            <a:endParaRPr lang="en-GB" b="1" dirty="0"/>
          </a:p>
        </p:txBody>
      </p:sp>
      <p:sp>
        <p:nvSpPr>
          <p:cNvPr id="5" name="Slide Number Placeholder 4">
            <a:extLst>
              <a:ext uri="{FF2B5EF4-FFF2-40B4-BE49-F238E27FC236}">
                <a16:creationId xmlns:a16="http://schemas.microsoft.com/office/drawing/2014/main" id="{826E0F64-7DA1-4B07-841D-1E8D08140C26}"/>
              </a:ext>
            </a:extLst>
          </p:cNvPr>
          <p:cNvSpPr>
            <a:spLocks noGrp="1"/>
          </p:cNvSpPr>
          <p:nvPr>
            <p:ph type="sldNum" sz="quarter" idx="4"/>
          </p:nvPr>
        </p:nvSpPr>
        <p:spPr/>
        <p:txBody>
          <a:bodyPr/>
          <a:lstStyle/>
          <a:p>
            <a:fld id="{71F9F866-B438-9445-8D9F-1F8FF6608833}" type="slidenum">
              <a:rPr lang="en-GB" smtClean="0"/>
              <a:pPr/>
              <a:t>11</a:t>
            </a:fld>
            <a:endParaRPr lang="en-GB" dirty="0"/>
          </a:p>
        </p:txBody>
      </p:sp>
      <p:sp>
        <p:nvSpPr>
          <p:cNvPr id="6" name="Text Placeholder 5">
            <a:extLst>
              <a:ext uri="{FF2B5EF4-FFF2-40B4-BE49-F238E27FC236}">
                <a16:creationId xmlns:a16="http://schemas.microsoft.com/office/drawing/2014/main" id="{0EE50114-BBA9-46CB-A603-9A999B1C7436}"/>
              </a:ext>
            </a:extLst>
          </p:cNvPr>
          <p:cNvSpPr>
            <a:spLocks noGrp="1"/>
          </p:cNvSpPr>
          <p:nvPr>
            <p:ph type="body" sz="quarter" idx="10"/>
          </p:nvPr>
        </p:nvSpPr>
        <p:spPr/>
        <p:txBody>
          <a:bodyPr/>
          <a:lstStyle/>
          <a:p>
            <a:pPr lvl="0" algn="ctr" fontAlgn="auto">
              <a:spcBef>
                <a:spcPct val="20000"/>
              </a:spcBef>
              <a:spcAft>
                <a:spcPts val="0"/>
              </a:spcAft>
            </a:pPr>
            <a:endParaRPr lang="ru-RU" sz="2800" b="1" dirty="0">
              <a:solidFill>
                <a:srgbClr val="4F81BD">
                  <a:lumMod val="75000"/>
                </a:srgbClr>
              </a:solidFill>
              <a:latin typeface="Verdana" pitchFamily="34" charset="0"/>
              <a:ea typeface="+mn-ea"/>
              <a:cs typeface="+mn-cs"/>
            </a:endParaRPr>
          </a:p>
          <a:p>
            <a:pPr lvl="0" algn="ctr" fontAlgn="auto">
              <a:spcBef>
                <a:spcPct val="20000"/>
              </a:spcBef>
              <a:spcAft>
                <a:spcPts val="0"/>
              </a:spcAft>
            </a:pPr>
            <a:endParaRPr lang="ru-RU" sz="2800" b="1" dirty="0">
              <a:solidFill>
                <a:srgbClr val="4F81BD">
                  <a:lumMod val="75000"/>
                </a:srgbClr>
              </a:solidFill>
              <a:latin typeface="Verdana" pitchFamily="34" charset="0"/>
              <a:ea typeface="+mn-ea"/>
              <a:cs typeface="+mn-cs"/>
            </a:endParaRPr>
          </a:p>
          <a:p>
            <a:pPr lvl="0" algn="ctr" fontAlgn="auto">
              <a:spcBef>
                <a:spcPct val="20000"/>
              </a:spcBef>
              <a:spcAft>
                <a:spcPts val="0"/>
              </a:spcAft>
            </a:pPr>
            <a:r>
              <a:rPr lang="en-GB" sz="2400" b="1" dirty="0">
                <a:solidFill>
                  <a:srgbClr val="4F81BD">
                    <a:lumMod val="75000"/>
                  </a:srgbClr>
                </a:solidFill>
                <a:latin typeface="Verdana" pitchFamily="34" charset="0"/>
                <a:ea typeface="+mn-ea"/>
                <a:cs typeface="+mn-cs"/>
              </a:rPr>
              <a:t>THANK YOU FOR </a:t>
            </a:r>
            <a:r>
              <a:rPr lang="lv-LV" sz="2400" b="1" dirty="0">
                <a:solidFill>
                  <a:srgbClr val="4F81BD">
                    <a:lumMod val="75000"/>
                  </a:srgbClr>
                </a:solidFill>
                <a:latin typeface="Verdana" pitchFamily="34" charset="0"/>
                <a:ea typeface="+mn-ea"/>
                <a:cs typeface="+mn-cs"/>
              </a:rPr>
              <a:t>YOUR </a:t>
            </a:r>
            <a:r>
              <a:rPr lang="en-GB" sz="2400" b="1" dirty="0">
                <a:solidFill>
                  <a:srgbClr val="4F81BD">
                    <a:lumMod val="75000"/>
                  </a:srgbClr>
                </a:solidFill>
                <a:latin typeface="Verdana" pitchFamily="34" charset="0"/>
                <a:ea typeface="+mn-ea"/>
                <a:cs typeface="+mn-cs"/>
              </a:rPr>
              <a:t>ATTENTION!</a:t>
            </a:r>
            <a:endParaRPr lang="ru-RU" sz="2400" b="1" dirty="0">
              <a:solidFill>
                <a:srgbClr val="4F81BD">
                  <a:lumMod val="75000"/>
                </a:srgbClr>
              </a:solidFill>
              <a:latin typeface="Verdana" pitchFamily="34" charset="0"/>
              <a:ea typeface="+mn-ea"/>
              <a:cs typeface="+mn-cs"/>
            </a:endParaRPr>
          </a:p>
          <a:p>
            <a:pPr lvl="0" algn="ctr" fontAlgn="auto">
              <a:spcBef>
                <a:spcPct val="20000"/>
              </a:spcBef>
              <a:spcAft>
                <a:spcPts val="0"/>
              </a:spcAft>
            </a:pPr>
            <a:endParaRPr lang="ru-RU" sz="2800" b="1" dirty="0">
              <a:solidFill>
                <a:srgbClr val="4F81BD">
                  <a:lumMod val="75000"/>
                </a:srgbClr>
              </a:solidFill>
              <a:latin typeface="Verdana" pitchFamily="34" charset="0"/>
              <a:ea typeface="+mn-ea"/>
              <a:cs typeface="+mn-cs"/>
            </a:endParaRPr>
          </a:p>
          <a:p>
            <a:pPr lvl="0" algn="ctr" fontAlgn="auto">
              <a:spcBef>
                <a:spcPct val="20000"/>
              </a:spcBef>
              <a:spcAft>
                <a:spcPts val="0"/>
              </a:spcAft>
            </a:pPr>
            <a:r>
              <a:rPr lang="lv-LV" sz="1300" b="1" dirty="0">
                <a:solidFill>
                  <a:srgbClr val="4F81BD">
                    <a:lumMod val="75000"/>
                  </a:srgbClr>
                </a:solidFill>
                <a:latin typeface="Verdana" pitchFamily="34" charset="0"/>
                <a:ea typeface="+mn-ea"/>
                <a:cs typeface="+mn-cs"/>
              </a:rPr>
              <a:t>Eriks Mezalis, International Procurement Consultant</a:t>
            </a:r>
          </a:p>
          <a:p>
            <a:pPr lvl="0" algn="ctr" fontAlgn="auto">
              <a:spcBef>
                <a:spcPct val="20000"/>
              </a:spcBef>
              <a:spcAft>
                <a:spcPts val="0"/>
              </a:spcAft>
            </a:pPr>
            <a:r>
              <a:rPr lang="lv-LV" sz="1300" b="1" dirty="0">
                <a:solidFill>
                  <a:srgbClr val="4F81BD">
                    <a:lumMod val="75000"/>
                  </a:srgbClr>
                </a:solidFill>
                <a:latin typeface="Verdana" pitchFamily="34" charset="0"/>
                <a:ea typeface="+mn-ea"/>
                <a:cs typeface="+mn-cs"/>
              </a:rPr>
              <a:t> (</a:t>
            </a:r>
            <a:r>
              <a:rPr lang="lv-LV" sz="1300" b="1" dirty="0">
                <a:solidFill>
                  <a:srgbClr val="4F81BD">
                    <a:lumMod val="75000"/>
                  </a:srgbClr>
                </a:solidFill>
                <a:latin typeface="Verdana" pitchFamily="34" charset="0"/>
                <a:ea typeface="+mn-ea"/>
                <a:cs typeface="+mn-cs"/>
                <a:hlinkClick r:id="rId2"/>
              </a:rPr>
              <a:t>eriks@ppi-ebrd-uncitral.com</a:t>
            </a:r>
            <a:r>
              <a:rPr lang="lv-LV" sz="1300" b="1" dirty="0">
                <a:solidFill>
                  <a:srgbClr val="4F81BD">
                    <a:lumMod val="75000"/>
                  </a:srgbClr>
                </a:solidFill>
                <a:latin typeface="Verdana" pitchFamily="34" charset="0"/>
                <a:ea typeface="+mn-ea"/>
                <a:cs typeface="+mn-cs"/>
              </a:rPr>
              <a:t>), +371 26368079</a:t>
            </a:r>
          </a:p>
          <a:p>
            <a:pPr lvl="0" algn="ctr" fontAlgn="auto">
              <a:spcBef>
                <a:spcPct val="20000"/>
              </a:spcBef>
              <a:spcAft>
                <a:spcPts val="0"/>
              </a:spcAft>
            </a:pPr>
            <a:endParaRPr lang="lv-LV" sz="1300" b="1" dirty="0">
              <a:solidFill>
                <a:srgbClr val="4F81BD">
                  <a:lumMod val="75000"/>
                </a:srgbClr>
              </a:solidFill>
              <a:latin typeface="Verdana" pitchFamily="34" charset="0"/>
              <a:ea typeface="+mn-ea"/>
              <a:cs typeface="+mn-cs"/>
            </a:endParaRPr>
          </a:p>
          <a:p>
            <a:pPr lvl="0" algn="ctr" fontAlgn="auto">
              <a:spcBef>
                <a:spcPct val="20000"/>
              </a:spcBef>
              <a:spcAft>
                <a:spcPts val="0"/>
              </a:spcAft>
            </a:pPr>
            <a:r>
              <a:rPr lang="lv-LV" sz="1300" b="1" dirty="0">
                <a:solidFill>
                  <a:srgbClr val="4F81BD">
                    <a:lumMod val="75000"/>
                  </a:srgbClr>
                </a:solidFill>
                <a:latin typeface="Verdana" pitchFamily="34" charset="0"/>
                <a:ea typeface="+mn-ea"/>
                <a:cs typeface="+mn-cs"/>
              </a:rPr>
              <a:t>Andrei Rogac, International Procurement Consultant,</a:t>
            </a:r>
          </a:p>
          <a:p>
            <a:pPr lvl="0" algn="ctr" fontAlgn="auto">
              <a:spcBef>
                <a:spcPct val="20000"/>
              </a:spcBef>
              <a:spcAft>
                <a:spcPts val="0"/>
              </a:spcAft>
            </a:pPr>
            <a:r>
              <a:rPr lang="lv-LV" sz="1300" b="1" dirty="0">
                <a:solidFill>
                  <a:srgbClr val="4F81BD">
                    <a:lumMod val="75000"/>
                  </a:srgbClr>
                </a:solidFill>
                <a:latin typeface="Verdana" pitchFamily="34" charset="0"/>
                <a:ea typeface="+mn-ea"/>
                <a:cs typeface="+mn-cs"/>
              </a:rPr>
              <a:t>(</a:t>
            </a:r>
            <a:r>
              <a:rPr lang="lv-LV" sz="1300" b="1" dirty="0">
                <a:solidFill>
                  <a:srgbClr val="4F81BD">
                    <a:lumMod val="75000"/>
                  </a:srgbClr>
                </a:solidFill>
                <a:latin typeface="Verdana" pitchFamily="34" charset="0"/>
                <a:ea typeface="+mn-ea"/>
                <a:cs typeface="+mn-cs"/>
                <a:hlinkClick r:id="rId3"/>
              </a:rPr>
              <a:t>andrei@ppi-ebrd-uncitral.com</a:t>
            </a:r>
            <a:r>
              <a:rPr lang="lv-LV" sz="1300" b="1" dirty="0">
                <a:solidFill>
                  <a:srgbClr val="4F81BD">
                    <a:lumMod val="75000"/>
                  </a:srgbClr>
                </a:solidFill>
                <a:latin typeface="Verdana" pitchFamily="34" charset="0"/>
                <a:ea typeface="+mn-ea"/>
                <a:cs typeface="+mn-cs"/>
              </a:rPr>
              <a:t>), +373 68 106611</a:t>
            </a:r>
            <a:endParaRPr lang="en-GB" sz="2800" b="1" dirty="0">
              <a:solidFill>
                <a:srgbClr val="4F81BD">
                  <a:lumMod val="75000"/>
                </a:srgbClr>
              </a:solidFill>
              <a:latin typeface="Verdana" pitchFamily="34" charset="0"/>
              <a:ea typeface="+mn-ea"/>
              <a:cs typeface="+mn-cs"/>
            </a:endParaRPr>
          </a:p>
          <a:p>
            <a:endParaRPr lang="ru-RU" dirty="0"/>
          </a:p>
        </p:txBody>
      </p:sp>
    </p:spTree>
    <p:extLst>
      <p:ext uri="{BB962C8B-B14F-4D97-AF65-F5344CB8AC3E}">
        <p14:creationId xmlns:p14="http://schemas.microsoft.com/office/powerpoint/2010/main" val="371685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725" y="360727"/>
            <a:ext cx="5903913" cy="719271"/>
          </a:xfrm>
        </p:spPr>
        <p:txBody>
          <a:bodyPr>
            <a:noAutofit/>
          </a:bodyPr>
          <a:lstStyle/>
          <a:p>
            <a:r>
              <a:rPr lang="lv-LV" b="1" dirty="0">
                <a:solidFill>
                  <a:srgbClr val="00539B"/>
                </a:solidFill>
                <a:latin typeface="Verdana" pitchFamily="34" charset="0"/>
                <a:ea typeface="Verdana" pitchFamily="34" charset="0"/>
              </a:rPr>
              <a:t>Few facts about the Handbook...</a:t>
            </a:r>
            <a:br>
              <a:rPr lang="ru-RU" b="1" dirty="0">
                <a:solidFill>
                  <a:srgbClr val="00539B"/>
                </a:solidFill>
                <a:latin typeface="Verdana" pitchFamily="34" charset="0"/>
                <a:ea typeface="Verdana" pitchFamily="34" charset="0"/>
              </a:rPr>
            </a:br>
            <a:endParaRPr lang="lv-LV" dirty="0"/>
          </a:p>
        </p:txBody>
      </p:sp>
      <p:sp>
        <p:nvSpPr>
          <p:cNvPr id="5" name="Slide Number Placeholder 4"/>
          <p:cNvSpPr>
            <a:spLocks noGrp="1"/>
          </p:cNvSpPr>
          <p:nvPr>
            <p:ph type="sldNum" sz="quarter" idx="4"/>
          </p:nvPr>
        </p:nvSpPr>
        <p:spPr/>
        <p:txBody>
          <a:bodyPr/>
          <a:lstStyle/>
          <a:p>
            <a:fld id="{71F9F866-B438-9445-8D9F-1F8FF6608833}" type="slidenum">
              <a:rPr lang="en-GB" smtClean="0"/>
              <a:pPr/>
              <a:t>2</a:t>
            </a:fld>
            <a:endParaRPr lang="en-GB" dirty="0"/>
          </a:p>
        </p:txBody>
      </p:sp>
      <p:sp>
        <p:nvSpPr>
          <p:cNvPr id="6" name="Text Placeholder 5"/>
          <p:cNvSpPr>
            <a:spLocks noGrp="1"/>
          </p:cNvSpPr>
          <p:nvPr>
            <p:ph type="body" sz="quarter" idx="10"/>
          </p:nvPr>
        </p:nvSpPr>
        <p:spPr>
          <a:xfrm>
            <a:off x="719138" y="1258349"/>
            <a:ext cx="7705725" cy="4866227"/>
          </a:xfrm>
        </p:spPr>
        <p:txBody>
          <a:bodyPr/>
          <a:lstStyle/>
          <a:p>
            <a:r>
              <a:rPr lang="lv-LV" sz="2200" b="1" dirty="0">
                <a:solidFill>
                  <a:schemeClr val="accent1"/>
                </a:solidFill>
                <a:latin typeface="Verdana" pitchFamily="34" charset="0"/>
                <a:ea typeface="Verdana" pitchFamily="34" charset="0"/>
              </a:rPr>
              <a:t>Key Judicial Skills and Competences – a Handbook for Members of Procurement Review Tribunals</a:t>
            </a:r>
          </a:p>
          <a:p>
            <a:r>
              <a:rPr lang="lv-LV" sz="2200" b="1" dirty="0">
                <a:solidFill>
                  <a:srgbClr val="00B0F0"/>
                </a:solidFill>
                <a:latin typeface="Verdana" pitchFamily="34" charset="0"/>
                <a:ea typeface="Verdana" pitchFamily="34" charset="0"/>
              </a:rPr>
              <a:t>Developed in 2015</a:t>
            </a:r>
            <a:endParaRPr lang="lv-LV" sz="2200" dirty="0">
              <a:latin typeface="Verdana" pitchFamily="34" charset="0"/>
              <a:ea typeface="Verdana" pitchFamily="34" charset="0"/>
            </a:endParaRPr>
          </a:p>
          <a:p>
            <a:r>
              <a:rPr lang="lv-LV" sz="2200" b="1" dirty="0">
                <a:solidFill>
                  <a:schemeClr val="accent1"/>
                </a:solidFill>
                <a:latin typeface="Verdana" pitchFamily="34" charset="0"/>
                <a:ea typeface="Verdana" pitchFamily="34" charset="0"/>
              </a:rPr>
              <a:t>Based on the conclusion that review tribunal members often need support to fulfill their functions</a:t>
            </a:r>
          </a:p>
          <a:p>
            <a:r>
              <a:rPr lang="en-GB" sz="2200" b="1" dirty="0">
                <a:solidFill>
                  <a:srgbClr val="00B0F0"/>
                </a:solidFill>
                <a:latin typeface="Verdana" pitchFamily="34" charset="0"/>
                <a:ea typeface="Verdana" pitchFamily="34" charset="0"/>
              </a:rPr>
              <a:t>Handbook in English, Russian and </a:t>
            </a:r>
            <a:r>
              <a:rPr lang="en-GB" sz="2200" b="1" dirty="0" err="1">
                <a:solidFill>
                  <a:srgbClr val="00B0F0"/>
                </a:solidFill>
                <a:latin typeface="Verdana" pitchFamily="34" charset="0"/>
                <a:ea typeface="Verdana" pitchFamily="34" charset="0"/>
              </a:rPr>
              <a:t>Ukra</a:t>
            </a:r>
            <a:r>
              <a:rPr lang="lv-LV" sz="2200" b="1" dirty="0">
                <a:solidFill>
                  <a:srgbClr val="00B0F0"/>
                </a:solidFill>
                <a:latin typeface="Verdana" pitchFamily="34" charset="0"/>
                <a:ea typeface="Verdana" pitchFamily="34" charset="0"/>
              </a:rPr>
              <a:t>i</a:t>
            </a:r>
            <a:r>
              <a:rPr lang="en-GB" sz="2200" b="1" dirty="0" err="1">
                <a:solidFill>
                  <a:srgbClr val="00B0F0"/>
                </a:solidFill>
                <a:latin typeface="Verdana" pitchFamily="34" charset="0"/>
                <a:ea typeface="Verdana" pitchFamily="34" charset="0"/>
              </a:rPr>
              <a:t>nian</a:t>
            </a:r>
            <a:r>
              <a:rPr lang="en-GB" sz="2200" b="1" dirty="0">
                <a:solidFill>
                  <a:srgbClr val="00B0F0"/>
                </a:solidFill>
                <a:latin typeface="Verdana" pitchFamily="34" charset="0"/>
                <a:ea typeface="Verdana" pitchFamily="34" charset="0"/>
              </a:rPr>
              <a:t> languages</a:t>
            </a:r>
            <a:r>
              <a:rPr lang="en-GB" sz="2200" b="1" i="1" dirty="0">
                <a:solidFill>
                  <a:srgbClr val="00B0F0"/>
                </a:solidFill>
                <a:latin typeface="Verdana" pitchFamily="34" charset="0"/>
                <a:ea typeface="Verdana" pitchFamily="34" charset="0"/>
              </a:rPr>
              <a:t> </a:t>
            </a:r>
            <a:r>
              <a:rPr lang="lv-LV" sz="2200" b="1" dirty="0">
                <a:solidFill>
                  <a:srgbClr val="00B0F0"/>
                </a:solidFill>
                <a:latin typeface="Verdana" pitchFamily="34" charset="0"/>
                <a:ea typeface="Verdana" pitchFamily="34" charset="0"/>
              </a:rPr>
              <a:t>is</a:t>
            </a:r>
            <a:r>
              <a:rPr lang="lv-LV" sz="2200" b="1" i="1" dirty="0">
                <a:solidFill>
                  <a:srgbClr val="00B0F0"/>
                </a:solidFill>
                <a:latin typeface="Verdana" pitchFamily="34" charset="0"/>
                <a:ea typeface="Verdana" pitchFamily="34" charset="0"/>
              </a:rPr>
              <a:t> </a:t>
            </a:r>
            <a:r>
              <a:rPr lang="lv-LV" sz="2200" b="1" dirty="0">
                <a:solidFill>
                  <a:srgbClr val="00B0F0"/>
                </a:solidFill>
                <a:latin typeface="Verdana" pitchFamily="34" charset="0"/>
                <a:ea typeface="Verdana" pitchFamily="34" charset="0"/>
              </a:rPr>
              <a:t>available </a:t>
            </a:r>
            <a:r>
              <a:rPr lang="en-GB" sz="2200" b="1" dirty="0">
                <a:solidFill>
                  <a:srgbClr val="00B0F0"/>
                </a:solidFill>
                <a:latin typeface="Verdana" pitchFamily="34" charset="0"/>
                <a:ea typeface="Verdana" pitchFamily="34" charset="0"/>
              </a:rPr>
              <a:t>on the EBRD </a:t>
            </a:r>
            <a:r>
              <a:rPr lang="en-GB" sz="2200" b="1" u="sng" dirty="0">
                <a:solidFill>
                  <a:srgbClr val="00B0F0"/>
                </a:solidFill>
                <a:latin typeface="Verdana" pitchFamily="34" charset="0"/>
                <a:ea typeface="Verdana" pitchFamily="34" charset="0"/>
              </a:rPr>
              <a:t>website.</a:t>
            </a:r>
            <a:endParaRPr lang="lv-LV" sz="2200" b="1" u="sng" dirty="0">
              <a:solidFill>
                <a:srgbClr val="00B0F0"/>
              </a:solidFill>
              <a:latin typeface="Verdana" pitchFamily="34" charset="0"/>
              <a:ea typeface="Verdana" pitchFamily="34" charset="0"/>
            </a:endParaRPr>
          </a:p>
          <a:p>
            <a:r>
              <a:rPr lang="lv-LV" sz="2200" b="1" dirty="0">
                <a:solidFill>
                  <a:schemeClr val="accent1"/>
                </a:solidFill>
                <a:latin typeface="Verdana" pitchFamily="34" charset="0"/>
                <a:ea typeface="Verdana" pitchFamily="34" charset="0"/>
              </a:rPr>
              <a:t>Adapted (localized) for Moldova, Ukraine and Tunisia. Adaption for Georgia is underway</a:t>
            </a:r>
          </a:p>
          <a:p>
            <a:r>
              <a:rPr lang="lv-LV" sz="2200" b="1" dirty="0">
                <a:solidFill>
                  <a:schemeClr val="tx2">
                    <a:lumMod val="60000"/>
                    <a:lumOff val="40000"/>
                  </a:schemeClr>
                </a:solidFill>
                <a:latin typeface="Verdana" pitchFamily="34" charset="0"/>
                <a:ea typeface="Verdana" pitchFamily="34" charset="0"/>
              </a:rPr>
              <a:t>Available in electronic version, easily updatable</a:t>
            </a:r>
          </a:p>
          <a:p>
            <a:endParaRPr lang="lv-LV" sz="2600" b="1" dirty="0">
              <a:solidFill>
                <a:srgbClr val="00B0F0"/>
              </a:solidFill>
              <a:latin typeface="Verdana" pitchFamily="34" charset="0"/>
              <a:ea typeface="Verdana" pitchFamily="34" charset="0"/>
            </a:endParaRPr>
          </a:p>
        </p:txBody>
      </p:sp>
    </p:spTree>
    <p:extLst>
      <p:ext uri="{BB962C8B-B14F-4D97-AF65-F5344CB8AC3E}">
        <p14:creationId xmlns:p14="http://schemas.microsoft.com/office/powerpoint/2010/main" val="644810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73917-85C4-4C33-9BA8-9E551416DA6C}"/>
              </a:ext>
            </a:extLst>
          </p:cNvPr>
          <p:cNvSpPr>
            <a:spLocks noGrp="1"/>
          </p:cNvSpPr>
          <p:nvPr>
            <p:ph type="title"/>
          </p:nvPr>
        </p:nvSpPr>
        <p:spPr>
          <a:xfrm>
            <a:off x="719137" y="-1"/>
            <a:ext cx="6303964" cy="1080000"/>
          </a:xfrm>
        </p:spPr>
        <p:txBody>
          <a:bodyPr>
            <a:normAutofit/>
          </a:bodyPr>
          <a:lstStyle/>
          <a:p>
            <a:r>
              <a:rPr lang="lv-LV" sz="2400" b="1" dirty="0">
                <a:latin typeface="Verdana" panose="020B0604030504040204" pitchFamily="34" charset="0"/>
                <a:ea typeface="Verdana" panose="020B0604030504040204" pitchFamily="34" charset="0"/>
                <a:cs typeface="Verdana" panose="020B0604030504040204" pitchFamily="34" charset="0"/>
              </a:rPr>
              <a:t>Who can benefit from the Handbook?</a:t>
            </a:r>
            <a:endParaRPr lang="ru-RU" sz="2400" b="1" dirty="0">
              <a:latin typeface="Verdana" panose="020B0604030504040204" pitchFamily="34" charset="0"/>
              <a:ea typeface="Verdana" panose="020B0604030504040204" pitchFamily="34" charset="0"/>
              <a:cs typeface="Verdana" panose="020B0604030504040204" pitchFamily="34" charset="0"/>
            </a:endParaRPr>
          </a:p>
        </p:txBody>
      </p:sp>
      <p:sp>
        <p:nvSpPr>
          <p:cNvPr id="4" name="Footer Placeholder 3">
            <a:extLst>
              <a:ext uri="{FF2B5EF4-FFF2-40B4-BE49-F238E27FC236}">
                <a16:creationId xmlns:a16="http://schemas.microsoft.com/office/drawing/2014/main" id="{63F98860-93D3-49F9-9130-B9C471A604BD}"/>
              </a:ext>
            </a:extLst>
          </p:cNvPr>
          <p:cNvSpPr>
            <a:spLocks noGrp="1"/>
          </p:cNvSpPr>
          <p:nvPr>
            <p:ph type="ftr" sz="quarter" idx="3"/>
          </p:nvPr>
        </p:nvSpPr>
        <p:spPr/>
        <p:txBody>
          <a:bodyPr/>
          <a:lstStyle/>
          <a:p>
            <a:endParaRPr lang="en-GB" b="1" dirty="0"/>
          </a:p>
        </p:txBody>
      </p:sp>
      <p:sp>
        <p:nvSpPr>
          <p:cNvPr id="5" name="Slide Number Placeholder 4">
            <a:extLst>
              <a:ext uri="{FF2B5EF4-FFF2-40B4-BE49-F238E27FC236}">
                <a16:creationId xmlns:a16="http://schemas.microsoft.com/office/drawing/2014/main" id="{1FC59D2C-0083-49F4-9C41-9E8A9683351B}"/>
              </a:ext>
            </a:extLst>
          </p:cNvPr>
          <p:cNvSpPr>
            <a:spLocks noGrp="1"/>
          </p:cNvSpPr>
          <p:nvPr>
            <p:ph type="sldNum" sz="quarter" idx="4"/>
          </p:nvPr>
        </p:nvSpPr>
        <p:spPr/>
        <p:txBody>
          <a:bodyPr/>
          <a:lstStyle/>
          <a:p>
            <a:fld id="{71F9F866-B438-9445-8D9F-1F8FF6608833}" type="slidenum">
              <a:rPr lang="en-GB" smtClean="0"/>
              <a:pPr/>
              <a:t>3</a:t>
            </a:fld>
            <a:endParaRPr lang="en-GB" dirty="0"/>
          </a:p>
        </p:txBody>
      </p:sp>
      <p:graphicFrame>
        <p:nvGraphicFramePr>
          <p:cNvPr id="9" name="Diagram 8">
            <a:extLst>
              <a:ext uri="{FF2B5EF4-FFF2-40B4-BE49-F238E27FC236}">
                <a16:creationId xmlns:a16="http://schemas.microsoft.com/office/drawing/2014/main" id="{9BF9A293-C6BA-DC49-8677-3F65BE9657EF}"/>
              </a:ext>
            </a:extLst>
          </p:cNvPr>
          <p:cNvGraphicFramePr/>
          <p:nvPr>
            <p:extLst>
              <p:ext uri="{D42A27DB-BD31-4B8C-83A1-F6EECF244321}">
                <p14:modId xmlns:p14="http://schemas.microsoft.com/office/powerpoint/2010/main" val="480346795"/>
              </p:ext>
            </p:extLst>
          </p:nvPr>
        </p:nvGraphicFramePr>
        <p:xfrm>
          <a:off x="812800" y="1302624"/>
          <a:ext cx="7971971" cy="39478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5011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br>
              <a:rPr lang="lv-LV" b="1" dirty="0">
                <a:solidFill>
                  <a:srgbClr val="00539B"/>
                </a:solidFill>
                <a:latin typeface="Verdana" panose="020B0604030504040204" pitchFamily="34" charset="0"/>
                <a:ea typeface="Verdana" panose="020B0604030504040204" pitchFamily="34" charset="0"/>
                <a:cs typeface="Verdana" panose="020B0604030504040204" pitchFamily="34" charset="0"/>
              </a:rPr>
            </a:br>
            <a:r>
              <a:rPr lang="lv-LV" b="1" dirty="0">
                <a:solidFill>
                  <a:srgbClr val="00539B"/>
                </a:solidFill>
                <a:latin typeface="Verdana" panose="020B0604030504040204" pitchFamily="34" charset="0"/>
                <a:ea typeface="Verdana" panose="020B0604030504040204" pitchFamily="34" charset="0"/>
                <a:cs typeface="Verdana" panose="020B0604030504040204" pitchFamily="34" charset="0"/>
              </a:rPr>
              <a:t>Four pillars of the Handbook</a:t>
            </a:r>
            <a:br>
              <a:rPr lang="en-US" b="1" dirty="0">
                <a:solidFill>
                  <a:srgbClr val="00539B"/>
                </a:solidFill>
                <a:latin typeface="Verdana" panose="020B0604030504040204" pitchFamily="34" charset="0"/>
                <a:ea typeface="Verdana" panose="020B0604030504040204" pitchFamily="34" charset="0"/>
                <a:cs typeface="Verdana" panose="020B0604030504040204" pitchFamily="34" charset="0"/>
              </a:rPr>
            </a:br>
            <a:endParaRPr lang="lv-LV" dirty="0"/>
          </a:p>
        </p:txBody>
      </p:sp>
      <p:sp>
        <p:nvSpPr>
          <p:cNvPr id="7" name="Text Placeholder 6"/>
          <p:cNvSpPr>
            <a:spLocks noGrp="1"/>
          </p:cNvSpPr>
          <p:nvPr>
            <p:ph type="body" sz="quarter" idx="10"/>
          </p:nvPr>
        </p:nvSpPr>
        <p:spPr/>
        <p:txBody>
          <a:bodyPr/>
          <a:lstStyle/>
          <a:p>
            <a:endParaRPr lang="lv-LV" dirty="0"/>
          </a:p>
        </p:txBody>
      </p:sp>
      <p:graphicFrame>
        <p:nvGraphicFramePr>
          <p:cNvPr id="8" name="Diagram 7">
            <a:extLst>
              <a:ext uri="{FF2B5EF4-FFF2-40B4-BE49-F238E27FC236}">
                <a16:creationId xmlns:a16="http://schemas.microsoft.com/office/drawing/2014/main" id="{C44815E1-60C3-4774-A8D3-B704128DE747}"/>
              </a:ext>
            </a:extLst>
          </p:cNvPr>
          <p:cNvGraphicFramePr/>
          <p:nvPr>
            <p:extLst>
              <p:ext uri="{D42A27DB-BD31-4B8C-83A1-F6EECF244321}">
                <p14:modId xmlns:p14="http://schemas.microsoft.com/office/powerpoint/2010/main" val="2199030694"/>
              </p:ext>
            </p:extLst>
          </p:nvPr>
        </p:nvGraphicFramePr>
        <p:xfrm>
          <a:off x="294640" y="1158240"/>
          <a:ext cx="8351520" cy="4815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7672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73917-85C4-4C33-9BA8-9E551416DA6C}"/>
              </a:ext>
            </a:extLst>
          </p:cNvPr>
          <p:cNvSpPr>
            <a:spLocks noGrp="1"/>
          </p:cNvSpPr>
          <p:nvPr>
            <p:ph type="title"/>
          </p:nvPr>
        </p:nvSpPr>
        <p:spPr>
          <a:xfrm>
            <a:off x="719137" y="-1"/>
            <a:ext cx="6303964" cy="1080000"/>
          </a:xfrm>
        </p:spPr>
        <p:txBody>
          <a:bodyPr>
            <a:normAutofit/>
          </a:bodyPr>
          <a:lstStyle/>
          <a:p>
            <a:r>
              <a:rPr lang="lv-LV" sz="2400" b="1" dirty="0">
                <a:latin typeface="Verdana" panose="020B0604030504040204" pitchFamily="34" charset="0"/>
                <a:ea typeface="Verdana" panose="020B0604030504040204" pitchFamily="34" charset="0"/>
                <a:cs typeface="Verdana" panose="020B0604030504040204" pitchFamily="34" charset="0"/>
              </a:rPr>
              <a:t>Next steps for the Handbook</a:t>
            </a:r>
            <a:endParaRPr lang="ru-RU" sz="2400" b="1" dirty="0">
              <a:latin typeface="Verdana" panose="020B0604030504040204" pitchFamily="34" charset="0"/>
              <a:ea typeface="Verdana" panose="020B0604030504040204" pitchFamily="34" charset="0"/>
              <a:cs typeface="Verdana" panose="020B0604030504040204" pitchFamily="34" charset="0"/>
            </a:endParaRPr>
          </a:p>
        </p:txBody>
      </p:sp>
      <p:sp>
        <p:nvSpPr>
          <p:cNvPr id="4" name="Footer Placeholder 3">
            <a:extLst>
              <a:ext uri="{FF2B5EF4-FFF2-40B4-BE49-F238E27FC236}">
                <a16:creationId xmlns:a16="http://schemas.microsoft.com/office/drawing/2014/main" id="{63F98860-93D3-49F9-9130-B9C471A604BD}"/>
              </a:ext>
            </a:extLst>
          </p:cNvPr>
          <p:cNvSpPr>
            <a:spLocks noGrp="1"/>
          </p:cNvSpPr>
          <p:nvPr>
            <p:ph type="ftr" sz="quarter" idx="3"/>
          </p:nvPr>
        </p:nvSpPr>
        <p:spPr/>
        <p:txBody>
          <a:bodyPr/>
          <a:lstStyle/>
          <a:p>
            <a:endParaRPr lang="en-GB" b="1" dirty="0"/>
          </a:p>
        </p:txBody>
      </p:sp>
      <p:sp>
        <p:nvSpPr>
          <p:cNvPr id="5" name="Slide Number Placeholder 4">
            <a:extLst>
              <a:ext uri="{FF2B5EF4-FFF2-40B4-BE49-F238E27FC236}">
                <a16:creationId xmlns:a16="http://schemas.microsoft.com/office/drawing/2014/main" id="{1FC59D2C-0083-49F4-9C41-9E8A9683351B}"/>
              </a:ext>
            </a:extLst>
          </p:cNvPr>
          <p:cNvSpPr>
            <a:spLocks noGrp="1"/>
          </p:cNvSpPr>
          <p:nvPr>
            <p:ph type="sldNum" sz="quarter" idx="4"/>
          </p:nvPr>
        </p:nvSpPr>
        <p:spPr/>
        <p:txBody>
          <a:bodyPr/>
          <a:lstStyle/>
          <a:p>
            <a:fld id="{71F9F866-B438-9445-8D9F-1F8FF6608833}" type="slidenum">
              <a:rPr lang="en-GB" smtClean="0"/>
              <a:pPr/>
              <a:t>5</a:t>
            </a:fld>
            <a:endParaRPr lang="en-GB" dirty="0"/>
          </a:p>
        </p:txBody>
      </p:sp>
      <p:sp>
        <p:nvSpPr>
          <p:cNvPr id="12" name="Rectangle 11">
            <a:extLst>
              <a:ext uri="{FF2B5EF4-FFF2-40B4-BE49-F238E27FC236}">
                <a16:creationId xmlns:a16="http://schemas.microsoft.com/office/drawing/2014/main" id="{C57FEBDE-F767-4D96-9263-DFFBF6153522}"/>
              </a:ext>
            </a:extLst>
          </p:cNvPr>
          <p:cNvSpPr/>
          <p:nvPr/>
        </p:nvSpPr>
        <p:spPr>
          <a:xfrm>
            <a:off x="554399" y="5457948"/>
            <a:ext cx="7725168" cy="584775"/>
          </a:xfrm>
          <a:prstGeom prst="rect">
            <a:avLst/>
          </a:prstGeom>
        </p:spPr>
        <p:txBody>
          <a:bodyPr wrap="square">
            <a:spAutoFit/>
          </a:bodyPr>
          <a:lstStyle/>
          <a:p>
            <a:pPr algn="ctr"/>
            <a:br>
              <a:rPr lang="ru-RU" sz="1600" dirty="0">
                <a:solidFill>
                  <a:srgbClr val="002060"/>
                </a:solidFill>
              </a:rPr>
            </a:br>
            <a:endParaRPr lang="ru-RU" sz="1600" dirty="0">
              <a:solidFill>
                <a:srgbClr val="002060"/>
              </a:solidFill>
            </a:endParaRPr>
          </a:p>
        </p:txBody>
      </p:sp>
      <p:graphicFrame>
        <p:nvGraphicFramePr>
          <p:cNvPr id="9" name="Diagram 8">
            <a:extLst>
              <a:ext uri="{FF2B5EF4-FFF2-40B4-BE49-F238E27FC236}">
                <a16:creationId xmlns:a16="http://schemas.microsoft.com/office/drawing/2014/main" id="{9BF9A293-C6BA-DC49-8677-3F65BE9657EF}"/>
              </a:ext>
            </a:extLst>
          </p:cNvPr>
          <p:cNvGraphicFramePr/>
          <p:nvPr>
            <p:extLst>
              <p:ext uri="{D42A27DB-BD31-4B8C-83A1-F6EECF244321}">
                <p14:modId xmlns:p14="http://schemas.microsoft.com/office/powerpoint/2010/main" val="3066239706"/>
              </p:ext>
            </p:extLst>
          </p:nvPr>
        </p:nvGraphicFramePr>
        <p:xfrm>
          <a:off x="812800" y="1302624"/>
          <a:ext cx="7971971" cy="39478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5371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4AC23DB2-FB1A-4E43-8F6F-8E1E5CEC6EBA}" type="datetime3">
              <a:rPr lang="en-GB" smtClean="0"/>
              <a:t>14 February, 2021</a:t>
            </a:fld>
            <a:endParaRPr lang="en-GB" dirty="0"/>
          </a:p>
        </p:txBody>
      </p:sp>
      <p:sp>
        <p:nvSpPr>
          <p:cNvPr id="4" name="Footer Placeholder 3"/>
          <p:cNvSpPr>
            <a:spLocks noGrp="1"/>
          </p:cNvSpPr>
          <p:nvPr>
            <p:ph type="ftr" sz="quarter" idx="3"/>
          </p:nvPr>
        </p:nvSpPr>
        <p:spPr/>
        <p:txBody>
          <a:bodyPr/>
          <a:lstStyle/>
          <a:p>
            <a:endParaRPr lang="en-GB" b="1"/>
          </a:p>
        </p:txBody>
      </p:sp>
      <p:sp>
        <p:nvSpPr>
          <p:cNvPr id="5" name="Slide Number Placeholder 4"/>
          <p:cNvSpPr>
            <a:spLocks noGrp="1"/>
          </p:cNvSpPr>
          <p:nvPr>
            <p:ph type="sldNum" sz="quarter" idx="4"/>
          </p:nvPr>
        </p:nvSpPr>
        <p:spPr/>
        <p:txBody>
          <a:bodyPr/>
          <a:lstStyle/>
          <a:p>
            <a:fld id="{71F9F866-B438-9445-8D9F-1F8FF6608833}" type="slidenum">
              <a:rPr lang="en-GB" smtClean="0"/>
              <a:pPr/>
              <a:t>6</a:t>
            </a:fld>
            <a:endParaRPr lang="en-GB" dirty="0"/>
          </a:p>
        </p:txBody>
      </p:sp>
      <p:sp>
        <p:nvSpPr>
          <p:cNvPr id="9" name="Text Placeholder 8"/>
          <p:cNvSpPr>
            <a:spLocks noGrp="1"/>
          </p:cNvSpPr>
          <p:nvPr>
            <p:ph type="body" sz="quarter" idx="10"/>
          </p:nvPr>
        </p:nvSpPr>
        <p:spPr>
          <a:xfrm>
            <a:off x="719138" y="2634143"/>
            <a:ext cx="7705725" cy="3490432"/>
          </a:xfrm>
        </p:spPr>
        <p:txBody>
          <a:bodyPr/>
          <a:lstStyle/>
          <a:p>
            <a:pPr algn="ctr"/>
            <a:r>
              <a:rPr lang="lv-LV" sz="4000" b="1" dirty="0">
                <a:solidFill>
                  <a:schemeClr val="tx2"/>
                </a:solidFill>
              </a:rPr>
              <a:t>Review Aspects Covered by the Handbook</a:t>
            </a:r>
          </a:p>
        </p:txBody>
      </p:sp>
    </p:spTree>
    <p:extLst>
      <p:ext uri="{BB962C8B-B14F-4D97-AF65-F5344CB8AC3E}">
        <p14:creationId xmlns:p14="http://schemas.microsoft.com/office/powerpoint/2010/main" val="1758785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725" y="360727"/>
            <a:ext cx="5903913" cy="719271"/>
          </a:xfrm>
        </p:spPr>
        <p:txBody>
          <a:bodyPr>
            <a:noAutofit/>
          </a:bodyPr>
          <a:lstStyle/>
          <a:p>
            <a:r>
              <a:rPr lang="lv-LV" b="1" dirty="0">
                <a:solidFill>
                  <a:srgbClr val="00539B"/>
                </a:solidFill>
                <a:latin typeface="Verdana" pitchFamily="34" charset="0"/>
                <a:ea typeface="Verdana" pitchFamily="34" charset="0"/>
              </a:rPr>
              <a:t>1</a:t>
            </a:r>
            <a:br>
              <a:rPr lang="ru-RU" b="1" dirty="0">
                <a:solidFill>
                  <a:srgbClr val="00539B"/>
                </a:solidFill>
                <a:latin typeface="Verdana" pitchFamily="34" charset="0"/>
                <a:ea typeface="Verdana" pitchFamily="34" charset="0"/>
              </a:rPr>
            </a:br>
            <a:endParaRPr lang="lv-LV" dirty="0"/>
          </a:p>
        </p:txBody>
      </p:sp>
      <p:sp>
        <p:nvSpPr>
          <p:cNvPr id="5" name="Slide Number Placeholder 4"/>
          <p:cNvSpPr>
            <a:spLocks noGrp="1"/>
          </p:cNvSpPr>
          <p:nvPr>
            <p:ph type="sldNum" sz="quarter" idx="4"/>
          </p:nvPr>
        </p:nvSpPr>
        <p:spPr/>
        <p:txBody>
          <a:bodyPr/>
          <a:lstStyle/>
          <a:p>
            <a:fld id="{71F9F866-B438-9445-8D9F-1F8FF6608833}" type="slidenum">
              <a:rPr lang="en-GB" smtClean="0"/>
              <a:pPr/>
              <a:t>7</a:t>
            </a:fld>
            <a:endParaRPr lang="en-GB" dirty="0"/>
          </a:p>
        </p:txBody>
      </p:sp>
      <p:sp>
        <p:nvSpPr>
          <p:cNvPr id="6" name="Text Placeholder 5"/>
          <p:cNvSpPr>
            <a:spLocks noGrp="1"/>
          </p:cNvSpPr>
          <p:nvPr>
            <p:ph type="body" sz="quarter" idx="10"/>
          </p:nvPr>
        </p:nvSpPr>
        <p:spPr>
          <a:xfrm>
            <a:off x="573842" y="1138720"/>
            <a:ext cx="7705725" cy="5075339"/>
          </a:xfrm>
        </p:spPr>
        <p:txBody>
          <a:bodyPr/>
          <a:lstStyle/>
          <a:p>
            <a:endParaRPr lang="lv-LV" dirty="0"/>
          </a:p>
        </p:txBody>
      </p:sp>
      <p:graphicFrame>
        <p:nvGraphicFramePr>
          <p:cNvPr id="7" name="Diagram 6"/>
          <p:cNvGraphicFramePr/>
          <p:nvPr>
            <p:extLst>
              <p:ext uri="{D42A27DB-BD31-4B8C-83A1-F6EECF244321}">
                <p14:modId xmlns:p14="http://schemas.microsoft.com/office/powerpoint/2010/main" val="3278928157"/>
              </p:ext>
            </p:extLst>
          </p:nvPr>
        </p:nvGraphicFramePr>
        <p:xfrm>
          <a:off x="565471" y="1459686"/>
          <a:ext cx="7859392" cy="4655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973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725" y="360727"/>
            <a:ext cx="5903913" cy="719271"/>
          </a:xfrm>
        </p:spPr>
        <p:txBody>
          <a:bodyPr>
            <a:noAutofit/>
          </a:bodyPr>
          <a:lstStyle/>
          <a:p>
            <a:r>
              <a:rPr lang="lv-LV" b="1" dirty="0">
                <a:solidFill>
                  <a:srgbClr val="00539B"/>
                </a:solidFill>
                <a:latin typeface="Verdana" pitchFamily="34" charset="0"/>
                <a:ea typeface="Verdana" pitchFamily="34" charset="0"/>
              </a:rPr>
              <a:t>2</a:t>
            </a:r>
            <a:br>
              <a:rPr lang="ru-RU" b="1" dirty="0">
                <a:solidFill>
                  <a:srgbClr val="00539B"/>
                </a:solidFill>
                <a:latin typeface="Verdana" pitchFamily="34" charset="0"/>
                <a:ea typeface="Verdana" pitchFamily="34" charset="0"/>
              </a:rPr>
            </a:br>
            <a:endParaRPr lang="lv-LV" dirty="0"/>
          </a:p>
        </p:txBody>
      </p:sp>
      <p:sp>
        <p:nvSpPr>
          <p:cNvPr id="5" name="Slide Number Placeholder 4"/>
          <p:cNvSpPr>
            <a:spLocks noGrp="1"/>
          </p:cNvSpPr>
          <p:nvPr>
            <p:ph type="sldNum" sz="quarter" idx="4"/>
          </p:nvPr>
        </p:nvSpPr>
        <p:spPr/>
        <p:txBody>
          <a:bodyPr/>
          <a:lstStyle/>
          <a:p>
            <a:fld id="{71F9F866-B438-9445-8D9F-1F8FF6608833}" type="slidenum">
              <a:rPr lang="en-GB" smtClean="0"/>
              <a:pPr/>
              <a:t>8</a:t>
            </a:fld>
            <a:endParaRPr lang="en-GB" dirty="0"/>
          </a:p>
        </p:txBody>
      </p:sp>
      <p:sp>
        <p:nvSpPr>
          <p:cNvPr id="6" name="Text Placeholder 5"/>
          <p:cNvSpPr>
            <a:spLocks noGrp="1"/>
          </p:cNvSpPr>
          <p:nvPr>
            <p:ph type="body" sz="quarter" idx="10"/>
          </p:nvPr>
        </p:nvSpPr>
        <p:spPr>
          <a:xfrm>
            <a:off x="573842" y="1138720"/>
            <a:ext cx="7705725" cy="5075339"/>
          </a:xfrm>
        </p:spPr>
        <p:txBody>
          <a:bodyPr/>
          <a:lstStyle/>
          <a:p>
            <a:endParaRPr lang="lv-LV" dirty="0"/>
          </a:p>
        </p:txBody>
      </p:sp>
      <p:graphicFrame>
        <p:nvGraphicFramePr>
          <p:cNvPr id="7" name="Diagram 6"/>
          <p:cNvGraphicFramePr/>
          <p:nvPr>
            <p:extLst>
              <p:ext uri="{D42A27DB-BD31-4B8C-83A1-F6EECF244321}">
                <p14:modId xmlns:p14="http://schemas.microsoft.com/office/powerpoint/2010/main" val="3155143289"/>
              </p:ext>
            </p:extLst>
          </p:nvPr>
        </p:nvGraphicFramePr>
        <p:xfrm>
          <a:off x="573842" y="1459686"/>
          <a:ext cx="7859392" cy="4655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3821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725" y="360727"/>
            <a:ext cx="5903913" cy="719271"/>
          </a:xfrm>
        </p:spPr>
        <p:txBody>
          <a:bodyPr>
            <a:noAutofit/>
          </a:bodyPr>
          <a:lstStyle/>
          <a:p>
            <a:r>
              <a:rPr lang="lv-LV" b="1" dirty="0">
                <a:solidFill>
                  <a:srgbClr val="00539B"/>
                </a:solidFill>
                <a:latin typeface="Verdana" pitchFamily="34" charset="0"/>
                <a:ea typeface="Verdana" pitchFamily="34" charset="0"/>
              </a:rPr>
              <a:t>3</a:t>
            </a:r>
            <a:br>
              <a:rPr lang="ru-RU" b="1" dirty="0">
                <a:solidFill>
                  <a:srgbClr val="00539B"/>
                </a:solidFill>
                <a:latin typeface="Verdana" pitchFamily="34" charset="0"/>
                <a:ea typeface="Verdana" pitchFamily="34" charset="0"/>
              </a:rPr>
            </a:br>
            <a:endParaRPr lang="lv-LV" dirty="0"/>
          </a:p>
        </p:txBody>
      </p:sp>
      <p:sp>
        <p:nvSpPr>
          <p:cNvPr id="5" name="Slide Number Placeholder 4"/>
          <p:cNvSpPr>
            <a:spLocks noGrp="1"/>
          </p:cNvSpPr>
          <p:nvPr>
            <p:ph type="sldNum" sz="quarter" idx="4"/>
          </p:nvPr>
        </p:nvSpPr>
        <p:spPr/>
        <p:txBody>
          <a:bodyPr/>
          <a:lstStyle/>
          <a:p>
            <a:fld id="{71F9F866-B438-9445-8D9F-1F8FF6608833}" type="slidenum">
              <a:rPr lang="en-GB" smtClean="0"/>
              <a:pPr/>
              <a:t>9</a:t>
            </a:fld>
            <a:endParaRPr lang="en-GB" dirty="0"/>
          </a:p>
        </p:txBody>
      </p:sp>
      <p:sp>
        <p:nvSpPr>
          <p:cNvPr id="6" name="Text Placeholder 5"/>
          <p:cNvSpPr>
            <a:spLocks noGrp="1"/>
          </p:cNvSpPr>
          <p:nvPr>
            <p:ph type="body" sz="quarter" idx="10"/>
          </p:nvPr>
        </p:nvSpPr>
        <p:spPr>
          <a:xfrm>
            <a:off x="573842" y="1138720"/>
            <a:ext cx="7705725" cy="5075339"/>
          </a:xfrm>
        </p:spPr>
        <p:txBody>
          <a:bodyPr/>
          <a:lstStyle/>
          <a:p>
            <a:endParaRPr lang="lv-LV" dirty="0"/>
          </a:p>
        </p:txBody>
      </p:sp>
      <p:graphicFrame>
        <p:nvGraphicFramePr>
          <p:cNvPr id="7" name="Diagram 6"/>
          <p:cNvGraphicFramePr/>
          <p:nvPr>
            <p:extLst>
              <p:ext uri="{D42A27DB-BD31-4B8C-83A1-F6EECF244321}">
                <p14:modId xmlns:p14="http://schemas.microsoft.com/office/powerpoint/2010/main" val="1008875879"/>
              </p:ext>
            </p:extLst>
          </p:nvPr>
        </p:nvGraphicFramePr>
        <p:xfrm>
          <a:off x="565471" y="1459686"/>
          <a:ext cx="7859392" cy="4655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477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7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7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7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7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7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7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7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7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7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7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8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8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8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8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8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8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8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8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8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8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9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9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9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9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9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9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9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9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9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9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0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0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0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0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0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0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0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0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0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0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1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1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1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1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1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1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1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1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1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1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2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2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2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2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2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2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2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2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2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2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3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3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3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3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3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3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3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3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3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3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4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4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4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4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4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4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4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4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4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4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5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5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5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5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5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5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5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5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5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5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6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6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6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6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6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6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6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6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6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6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7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7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7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7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7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7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7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7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7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7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8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8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8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8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8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8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8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8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8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9.xml><?xml version="1.0" encoding="utf-8"?>
<p:tagLst xmlns:a="http://schemas.openxmlformats.org/drawingml/2006/main" xmlns:r="http://schemas.openxmlformats.org/officeDocument/2006/relationships" xmlns:p="http://schemas.openxmlformats.org/presentationml/2006/main">
  <p:tag name="BJHEADERFOOTERLABEL" val="TRUE"/>
</p:tagLst>
</file>

<file path=ppt/theme/theme1.xml><?xml version="1.0" encoding="utf-8"?>
<a:theme xmlns:a="http://schemas.openxmlformats.org/drawingml/2006/main" name="template-english-4.3">
  <a:themeElements>
    <a:clrScheme name="EBRD colours">
      <a:dk1>
        <a:srgbClr val="58595B"/>
      </a:dk1>
      <a:lt1>
        <a:srgbClr val="FFFFFF"/>
      </a:lt1>
      <a:dk2>
        <a:srgbClr val="0079C1"/>
      </a:dk2>
      <a:lt2>
        <a:srgbClr val="7EA6D7"/>
      </a:lt2>
      <a:accent1>
        <a:srgbClr val="00539B"/>
      </a:accent1>
      <a:accent2>
        <a:srgbClr val="00AE9E"/>
      </a:accent2>
      <a:accent3>
        <a:srgbClr val="0079C1"/>
      </a:accent3>
      <a:accent4>
        <a:srgbClr val="7EA6D7"/>
      </a:accent4>
      <a:accent5>
        <a:srgbClr val="00747A"/>
      </a:accent5>
      <a:accent6>
        <a:srgbClr val="000000"/>
      </a:accent6>
      <a:hlink>
        <a:srgbClr val="00539B"/>
      </a:hlink>
      <a:folHlink>
        <a:srgbClr val="0079C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t"/>
      <a:lstStyle>
        <a:defPPr>
          <a:spcAft>
            <a:spcPts val="600"/>
          </a:spcAft>
          <a:defRPr dirty="0" smtClean="0"/>
        </a:defPPr>
      </a:lstStyle>
      <a:style>
        <a:lnRef idx="1">
          <a:schemeClr val="accent1"/>
        </a:lnRef>
        <a:fillRef idx="3">
          <a:schemeClr val="accent1"/>
        </a:fillRef>
        <a:effectRef idx="2">
          <a:schemeClr val="accent1"/>
        </a:effectRef>
        <a:fontRef idx="minor">
          <a:schemeClr val="lt1"/>
        </a:fontRef>
      </a:style>
    </a:spDef>
    <a:lnDef>
      <a:spPr>
        <a:ln w="25400">
          <a:solidFill>
            <a:schemeClr val="tx1"/>
          </a:solidFill>
          <a:tailEnd type="none"/>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400" dirty="0" smtClean="0">
            <a:solidFill>
              <a:schemeClr val="bg1">
                <a:lumMod val="50000"/>
              </a:schemeClr>
            </a:solidFill>
          </a:defRPr>
        </a:defPPr>
      </a:lstStyle>
    </a:txDef>
  </a:objectDefaults>
  <a:extraClrSchemeLst/>
</a:theme>
</file>

<file path=ppt/theme/theme2.xml><?xml version="1.0" encoding="utf-8"?>
<a:theme xmlns:a="http://schemas.openxmlformats.org/drawingml/2006/main" name="EBRDmain_french">
  <a:themeElements>
    <a:clrScheme name="EBRD colours">
      <a:dk1>
        <a:srgbClr val="58595B"/>
      </a:dk1>
      <a:lt1>
        <a:srgbClr val="FFFFFF"/>
      </a:lt1>
      <a:dk2>
        <a:srgbClr val="0079C1"/>
      </a:dk2>
      <a:lt2>
        <a:srgbClr val="7EA6D7"/>
      </a:lt2>
      <a:accent1>
        <a:srgbClr val="00539B"/>
      </a:accent1>
      <a:accent2>
        <a:srgbClr val="00AE9E"/>
      </a:accent2>
      <a:accent3>
        <a:srgbClr val="0079C1"/>
      </a:accent3>
      <a:accent4>
        <a:srgbClr val="7EA6D7"/>
      </a:accent4>
      <a:accent5>
        <a:srgbClr val="00747A"/>
      </a:accent5>
      <a:accent6>
        <a:srgbClr val="000000"/>
      </a:accent6>
      <a:hlink>
        <a:srgbClr val="00539B"/>
      </a:hlink>
      <a:folHlink>
        <a:srgbClr val="0079C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t"/>
      <a:lstStyle>
        <a:defPPr>
          <a:spcAft>
            <a:spcPts val="600"/>
          </a:spcAft>
          <a:defRPr dirty="0" smtClean="0"/>
        </a:defPPr>
      </a:lstStyle>
      <a:style>
        <a:lnRef idx="1">
          <a:schemeClr val="accent1"/>
        </a:lnRef>
        <a:fillRef idx="3">
          <a:schemeClr val="accent1"/>
        </a:fillRef>
        <a:effectRef idx="2">
          <a:schemeClr val="accent1"/>
        </a:effectRef>
        <a:fontRef idx="minor">
          <a:schemeClr val="lt1"/>
        </a:fontRef>
      </a:style>
    </a:spDef>
    <a:lnDef>
      <a:spPr>
        <a:ln w="6350">
          <a:solidFill>
            <a:schemeClr val="tx1"/>
          </a:solidFill>
          <a:tailEnd type="arrow"/>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400" dirty="0" smtClean="0">
            <a:solidFill>
              <a:schemeClr val="bg1">
                <a:lumMod val="50000"/>
              </a:schemeClr>
            </a:solidFill>
          </a:defRPr>
        </a:defPPr>
      </a:lstStyle>
    </a:txDef>
  </a:objectDefaults>
  <a:extraClrSchemeLst/>
</a:theme>
</file>

<file path=ppt/theme/theme3.xml><?xml version="1.0" encoding="utf-8"?>
<a:theme xmlns:a="http://schemas.openxmlformats.org/drawingml/2006/main" name="EBRDmain_german">
  <a:themeElements>
    <a:clrScheme name="EBRD colours">
      <a:dk1>
        <a:srgbClr val="58595B"/>
      </a:dk1>
      <a:lt1>
        <a:srgbClr val="FFFFFF"/>
      </a:lt1>
      <a:dk2>
        <a:srgbClr val="0079C1"/>
      </a:dk2>
      <a:lt2>
        <a:srgbClr val="7EA6D7"/>
      </a:lt2>
      <a:accent1>
        <a:srgbClr val="00539B"/>
      </a:accent1>
      <a:accent2>
        <a:srgbClr val="00AE9E"/>
      </a:accent2>
      <a:accent3>
        <a:srgbClr val="0079C1"/>
      </a:accent3>
      <a:accent4>
        <a:srgbClr val="7EA6D7"/>
      </a:accent4>
      <a:accent5>
        <a:srgbClr val="00747A"/>
      </a:accent5>
      <a:accent6>
        <a:srgbClr val="000000"/>
      </a:accent6>
      <a:hlink>
        <a:srgbClr val="00539B"/>
      </a:hlink>
      <a:folHlink>
        <a:srgbClr val="0079C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t"/>
      <a:lstStyle>
        <a:defPPr>
          <a:spcAft>
            <a:spcPts val="600"/>
          </a:spcAft>
          <a:defRPr dirty="0" smtClean="0"/>
        </a:defPPr>
      </a:lstStyle>
      <a:style>
        <a:lnRef idx="1">
          <a:schemeClr val="accent1"/>
        </a:lnRef>
        <a:fillRef idx="3">
          <a:schemeClr val="accent1"/>
        </a:fillRef>
        <a:effectRef idx="2">
          <a:schemeClr val="accent1"/>
        </a:effectRef>
        <a:fontRef idx="minor">
          <a:schemeClr val="lt1"/>
        </a:fontRef>
      </a:style>
    </a:spDef>
    <a:lnDef>
      <a:spPr>
        <a:ln w="6350">
          <a:solidFill>
            <a:schemeClr val="tx1"/>
          </a:solidFill>
          <a:tailEnd type="arrow"/>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400" dirty="0" smtClean="0">
            <a:solidFill>
              <a:schemeClr val="bg1">
                <a:lumMod val="50000"/>
              </a:schemeClr>
            </a:solidFill>
          </a:defRPr>
        </a:defPPr>
      </a:lstStyle>
    </a:txDef>
  </a:objectDefaults>
  <a:extraClrSchemeLst/>
</a:theme>
</file>

<file path=ppt/theme/theme4.xml><?xml version="1.0" encoding="utf-8"?>
<a:theme xmlns:a="http://schemas.openxmlformats.org/drawingml/2006/main" name="EBRDmain_Russian">
  <a:themeElements>
    <a:clrScheme name="EBRD colours">
      <a:dk1>
        <a:srgbClr val="58595B"/>
      </a:dk1>
      <a:lt1>
        <a:srgbClr val="FFFFFF"/>
      </a:lt1>
      <a:dk2>
        <a:srgbClr val="0079C1"/>
      </a:dk2>
      <a:lt2>
        <a:srgbClr val="7EA6D7"/>
      </a:lt2>
      <a:accent1>
        <a:srgbClr val="00539B"/>
      </a:accent1>
      <a:accent2>
        <a:srgbClr val="00AE9E"/>
      </a:accent2>
      <a:accent3>
        <a:srgbClr val="0079C1"/>
      </a:accent3>
      <a:accent4>
        <a:srgbClr val="7EA6D7"/>
      </a:accent4>
      <a:accent5>
        <a:srgbClr val="00747A"/>
      </a:accent5>
      <a:accent6>
        <a:srgbClr val="000000"/>
      </a:accent6>
      <a:hlink>
        <a:srgbClr val="00539B"/>
      </a:hlink>
      <a:folHlink>
        <a:srgbClr val="0079C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t"/>
      <a:lstStyle>
        <a:defPPr>
          <a:spcAft>
            <a:spcPts val="600"/>
          </a:spcAft>
          <a:defRPr dirty="0" smtClean="0"/>
        </a:defPPr>
      </a:lstStyle>
      <a:style>
        <a:lnRef idx="1">
          <a:schemeClr val="accent1"/>
        </a:lnRef>
        <a:fillRef idx="3">
          <a:schemeClr val="accent1"/>
        </a:fillRef>
        <a:effectRef idx="2">
          <a:schemeClr val="accent1"/>
        </a:effectRef>
        <a:fontRef idx="minor">
          <a:schemeClr val="lt1"/>
        </a:fontRef>
      </a:style>
    </a:spDef>
    <a:lnDef>
      <a:spPr>
        <a:ln w="6350">
          <a:solidFill>
            <a:schemeClr val="tx1"/>
          </a:solidFill>
          <a:tailEnd type="arrow"/>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400" dirty="0" smtClean="0">
            <a:solidFill>
              <a:schemeClr val="bg1">
                <a:lumMod val="50000"/>
              </a:schemeClr>
            </a:solidFill>
          </a:defRPr>
        </a:defPPr>
      </a:lstStyle>
    </a:txDef>
  </a:objectDefaults>
  <a:extraClrSchemeLst/>
</a:theme>
</file>

<file path=ppt/theme/theme5.xml><?xml version="1.0" encoding="utf-8"?>
<a:theme xmlns:a="http://schemas.openxmlformats.org/drawingml/2006/main" name="Title and section slides">
  <a:themeElements>
    <a:clrScheme name="EBRD colours">
      <a:dk1>
        <a:srgbClr val="58595B"/>
      </a:dk1>
      <a:lt1>
        <a:srgbClr val="FFFFFF"/>
      </a:lt1>
      <a:dk2>
        <a:srgbClr val="0079C1"/>
      </a:dk2>
      <a:lt2>
        <a:srgbClr val="7EA6D7"/>
      </a:lt2>
      <a:accent1>
        <a:srgbClr val="00539B"/>
      </a:accent1>
      <a:accent2>
        <a:srgbClr val="00AE9E"/>
      </a:accent2>
      <a:accent3>
        <a:srgbClr val="0079C1"/>
      </a:accent3>
      <a:accent4>
        <a:srgbClr val="7EA6D7"/>
      </a:accent4>
      <a:accent5>
        <a:srgbClr val="00747A"/>
      </a:accent5>
      <a:accent6>
        <a:srgbClr val="000000"/>
      </a:accent6>
      <a:hlink>
        <a:srgbClr val="00539B"/>
      </a:hlink>
      <a:folHlink>
        <a:srgbClr val="0079C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t"/>
      <a:lstStyle>
        <a:defPPr>
          <a:spcAft>
            <a:spcPts val="600"/>
          </a:spcAft>
          <a:defRPr dirty="0" smtClean="0"/>
        </a:defPPr>
      </a:lstStyle>
      <a:style>
        <a:lnRef idx="1">
          <a:schemeClr val="accent1"/>
        </a:lnRef>
        <a:fillRef idx="3">
          <a:schemeClr val="accent1"/>
        </a:fillRef>
        <a:effectRef idx="2">
          <a:schemeClr val="accent1"/>
        </a:effectRef>
        <a:fontRef idx="minor">
          <a:schemeClr val="lt1"/>
        </a:fontRef>
      </a:style>
    </a:spDef>
    <a:lnDef>
      <a:spPr>
        <a:ln w="6350">
          <a:solidFill>
            <a:schemeClr val="tx1"/>
          </a:solidFill>
          <a:tailEnd type="arrow"/>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400" dirty="0" smtClean="0">
            <a:solidFill>
              <a:schemeClr val="bg1">
                <a:lumMod val="50000"/>
              </a:schemeClr>
            </a:solidFill>
          </a:defRPr>
        </a:defPPr>
      </a:lstStyle>
    </a:txDef>
  </a:objectDefaults>
  <a:extraClrSchemeLst/>
</a:theme>
</file>

<file path=ppt/theme/theme6.xml><?xml version="1.0" encoding="utf-8"?>
<a:theme xmlns:a="http://schemas.openxmlformats.org/drawingml/2006/main" name="template-english-4.3-1">
  <a:themeElements>
    <a:clrScheme name="EBRD colours">
      <a:dk1>
        <a:srgbClr val="58595B"/>
      </a:dk1>
      <a:lt1>
        <a:srgbClr val="FFFFFF"/>
      </a:lt1>
      <a:dk2>
        <a:srgbClr val="0079C1"/>
      </a:dk2>
      <a:lt2>
        <a:srgbClr val="7EA6D7"/>
      </a:lt2>
      <a:accent1>
        <a:srgbClr val="00539B"/>
      </a:accent1>
      <a:accent2>
        <a:srgbClr val="00AE9E"/>
      </a:accent2>
      <a:accent3>
        <a:srgbClr val="0079C1"/>
      </a:accent3>
      <a:accent4>
        <a:srgbClr val="7EA6D7"/>
      </a:accent4>
      <a:accent5>
        <a:srgbClr val="00747A"/>
      </a:accent5>
      <a:accent6>
        <a:srgbClr val="000000"/>
      </a:accent6>
      <a:hlink>
        <a:srgbClr val="00539B"/>
      </a:hlink>
      <a:folHlink>
        <a:srgbClr val="0079C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t"/>
      <a:lstStyle>
        <a:defPPr>
          <a:spcAft>
            <a:spcPts val="600"/>
          </a:spcAft>
          <a:defRPr dirty="0" smtClean="0"/>
        </a:defPPr>
      </a:lstStyle>
      <a:style>
        <a:lnRef idx="1">
          <a:schemeClr val="accent1"/>
        </a:lnRef>
        <a:fillRef idx="3">
          <a:schemeClr val="accent1"/>
        </a:fillRef>
        <a:effectRef idx="2">
          <a:schemeClr val="accent1"/>
        </a:effectRef>
        <a:fontRef idx="minor">
          <a:schemeClr val="lt1"/>
        </a:fontRef>
      </a:style>
    </a:spDef>
    <a:lnDef>
      <a:spPr>
        <a:ln w="6350">
          <a:solidFill>
            <a:schemeClr val="tx1"/>
          </a:solidFill>
          <a:tailEnd type="arrow"/>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400" dirty="0" smtClean="0">
            <a:solidFill>
              <a:schemeClr val="bg1">
                <a:lumMod val="50000"/>
              </a:schemeClr>
            </a:solidFill>
          </a:defRPr>
        </a:defPPr>
      </a:lstStyle>
    </a:tx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1d45786f-a737-4735-8af6-df12fb6939a2">
  <element uid="id_classification_generalbusiness" value=""/>
  <element uid="214105f6-acd4-485a-afa0-a0b988f7534c" value=""/>
</sisl>
</file>

<file path=customXml/itemProps1.xml><?xml version="1.0" encoding="utf-8"?>
<ds:datastoreItem xmlns:ds="http://schemas.openxmlformats.org/officeDocument/2006/customXml" ds:itemID="{63A3FE1E-2A2C-47A9-BDFF-59EEB9070ACC}">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template-english-4.3</Template>
  <TotalTime>3502</TotalTime>
  <Words>425</Words>
  <Application>Microsoft Macintosh PowerPoint</Application>
  <PresentationFormat>On-screen Show (4:3)</PresentationFormat>
  <Paragraphs>92</Paragraphs>
  <Slides>11</Slides>
  <Notes>1</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11</vt:i4>
      </vt:variant>
    </vt:vector>
  </HeadingPairs>
  <TitlesOfParts>
    <vt:vector size="23" baseType="lpstr">
      <vt:lpstr>ＭＳ Ｐゴシック</vt:lpstr>
      <vt:lpstr>Arial</vt:lpstr>
      <vt:lpstr>Bodoni MT</vt:lpstr>
      <vt:lpstr>Franklin Gothic Book</vt:lpstr>
      <vt:lpstr>Franklin Gothic Medium</vt:lpstr>
      <vt:lpstr>Verdana</vt:lpstr>
      <vt:lpstr>template-english-4.3</vt:lpstr>
      <vt:lpstr>EBRDmain_french</vt:lpstr>
      <vt:lpstr>EBRDmain_german</vt:lpstr>
      <vt:lpstr>EBRDmain_Russian</vt:lpstr>
      <vt:lpstr>Title and section slides</vt:lpstr>
      <vt:lpstr>template-english-4.3-1</vt:lpstr>
      <vt:lpstr>    Handbook - Benefits and Opportunities Eriks Mezalis, Andrei Rogac EBRD UNCITRAL Initiative   </vt:lpstr>
      <vt:lpstr>Few facts about the Handbook... </vt:lpstr>
      <vt:lpstr>Who can benefit from the Handbook?</vt:lpstr>
      <vt:lpstr> Four pillars of the Handbook </vt:lpstr>
      <vt:lpstr>Next steps for the Handbook</vt:lpstr>
      <vt:lpstr>PowerPoint Presentation</vt:lpstr>
      <vt:lpstr>1 </vt:lpstr>
      <vt:lpstr>2 </vt:lpstr>
      <vt:lpstr>3 </vt:lpstr>
      <vt:lpstr>4 </vt:lpstr>
      <vt:lpstr>PowerPoint Presentation</vt:lpstr>
    </vt:vector>
  </TitlesOfParts>
  <Company>EBRD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Handbook - Benefits and Opportunities</dc:title>
  <dc:creator>eriks.mezalis@pplc.lv</dc:creator>
  <cp:keywords>[EBRD/OFFICIAL USE]</cp:keywords>
  <cp:lastModifiedBy>Andrei Rogac</cp:lastModifiedBy>
  <cp:revision>413</cp:revision>
  <cp:lastPrinted>2014-02-10T15:40:22Z</cp:lastPrinted>
  <dcterms:created xsi:type="dcterms:W3CDTF">2016-05-24T20:08:54Z</dcterms:created>
  <dcterms:modified xsi:type="dcterms:W3CDTF">2021-02-14T09:39:06Z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251ca206-c4b9-4ea5-95c6-2fc231a980c1</vt:lpwstr>
  </property>
  <property fmtid="{D5CDD505-2E9C-101B-9397-08002B2CF9AE}" pid="3" name="bjSaver">
    <vt:lpwstr>+VyEgiTPZD3qRfLBjwXeeDHgZGrKM6Ez</vt:lpwstr>
  </property>
  <property fmtid="{D5CDD505-2E9C-101B-9397-08002B2CF9AE}" pid="4" name="bjDocumentLabelXML">
    <vt:lpwstr>&lt;?xml version="1.0" encoding="us-ascii"?&gt;&lt;sisl xmlns:xsi="http://www.w3.org/2001/XMLSchema-instance" xmlns:xsd="http://www.w3.org/2001/XMLSchema" sislVersion="0" policy="1d45786f-a737-4735-8af6-df12fb6939a2" xmlns="http://www.boldonjames.com/2008/01/sie/i</vt:lpwstr>
  </property>
  <property fmtid="{D5CDD505-2E9C-101B-9397-08002B2CF9AE}" pid="5" name="bjDocumentLabelXML-0">
    <vt:lpwstr>nternal/label"&gt;&lt;element uid="id_classification_generalbusiness" value="" /&gt;&lt;element uid="214105f6-acd4-485a-afa0-a0b988f7534c" value="" /&gt;&lt;/sisl&gt;</vt:lpwstr>
  </property>
  <property fmtid="{D5CDD505-2E9C-101B-9397-08002B2CF9AE}" pid="6" name="bjDocumentSecurityLabel">
    <vt:lpwstr>OFFICIAL USE</vt:lpwstr>
  </property>
</Properties>
</file>