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78" r:id="rId5"/>
    <p:sldId id="259" r:id="rId6"/>
    <p:sldId id="357" r:id="rId7"/>
    <p:sldId id="358" r:id="rId8"/>
    <p:sldId id="349" r:id="rId9"/>
    <p:sldId id="356" r:id="rId10"/>
    <p:sldId id="350" r:id="rId11"/>
    <p:sldId id="347" r:id="rId12"/>
    <p:sldId id="355" r:id="rId13"/>
    <p:sldId id="274" r:id="rId14"/>
  </p:sldIdLst>
  <p:sldSz cx="9144000" cy="6858000" type="screen4x3"/>
  <p:notesSz cx="6669088" cy="9928225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53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E1B3F2-DEF8-481E-9241-7ACABC9EBD3C}" v="120" dt="2021-02-15T11:54:34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664" y="-96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Nicholas" userId="804155d0-77e9-4f2e-84da-68ccd3c2096e" providerId="ADAL" clId="{8553E29E-7330-4380-A4AF-010BA21D9A34}"/>
    <pc:docChg chg="undo redo custSel mod addSld delSld modSld sldOrd modMainMaster">
      <pc:chgData name="Caroline Nicholas" userId="804155d0-77e9-4f2e-84da-68ccd3c2096e" providerId="ADAL" clId="{8553E29E-7330-4380-A4AF-010BA21D9A34}" dt="2021-02-15T11:56:53.535" v="3856" actId="2710"/>
      <pc:docMkLst>
        <pc:docMk/>
      </pc:docMkLst>
      <pc:sldChg chg="addSp delSp modSp">
        <pc:chgData name="Caroline Nicholas" userId="804155d0-77e9-4f2e-84da-68ccd3c2096e" providerId="ADAL" clId="{8553E29E-7330-4380-A4AF-010BA21D9A34}" dt="2021-02-15T11:27:51.820" v="2834" actId="108"/>
        <pc:sldMkLst>
          <pc:docMk/>
          <pc:sldMk cId="0" sldId="259"/>
        </pc:sldMkLst>
        <pc:spChg chg="mod">
          <ac:chgData name="Caroline Nicholas" userId="804155d0-77e9-4f2e-84da-68ccd3c2096e" providerId="ADAL" clId="{8553E29E-7330-4380-A4AF-010BA21D9A34}" dt="2021-02-15T11:14:05.964" v="2269" actId="27636"/>
          <ac:spMkLst>
            <pc:docMk/>
            <pc:sldMk cId="0" sldId="259"/>
            <ac:spMk id="6" creationId="{00000000-0000-0000-0000-000000000000}"/>
          </ac:spMkLst>
        </pc:spChg>
        <pc:spChg chg="add mod">
          <ac:chgData name="Caroline Nicholas" userId="804155d0-77e9-4f2e-84da-68ccd3c2096e" providerId="ADAL" clId="{8553E29E-7330-4380-A4AF-010BA21D9A34}" dt="2021-02-15T11:27:51.820" v="2834" actId="108"/>
          <ac:spMkLst>
            <pc:docMk/>
            <pc:sldMk cId="0" sldId="259"/>
            <ac:spMk id="7" creationId="{0B113243-5A1B-45AE-BA13-B83836D43D90}"/>
          </ac:spMkLst>
        </pc:spChg>
        <pc:spChg chg="mod">
          <ac:chgData name="Caroline Nicholas" userId="804155d0-77e9-4f2e-84da-68ccd3c2096e" providerId="ADAL" clId="{8553E29E-7330-4380-A4AF-010BA21D9A34}" dt="2021-02-15T11:27:44.301" v="2833" actId="14100"/>
          <ac:spMkLst>
            <pc:docMk/>
            <pc:sldMk cId="0" sldId="259"/>
            <ac:spMk id="6145" creationId="{00000000-0000-0000-0000-000000000000}"/>
          </ac:spMkLst>
        </pc:spChg>
        <pc:picChg chg="del">
          <ac:chgData name="Caroline Nicholas" userId="804155d0-77e9-4f2e-84da-68ccd3c2096e" providerId="ADAL" clId="{8553E29E-7330-4380-A4AF-010BA21D9A34}" dt="2021-02-12T12:08:17.161" v="290" actId="478"/>
          <ac:picMkLst>
            <pc:docMk/>
            <pc:sldMk cId="0" sldId="259"/>
            <ac:picMk id="8" creationId="{00000000-0000-0000-0000-000000000000}"/>
          </ac:picMkLst>
        </pc:picChg>
        <pc:picChg chg="add mod">
          <ac:chgData name="Caroline Nicholas" userId="804155d0-77e9-4f2e-84da-68ccd3c2096e" providerId="ADAL" clId="{8553E29E-7330-4380-A4AF-010BA21D9A34}" dt="2021-02-12T12:19:44.081" v="540" actId="688"/>
          <ac:picMkLst>
            <pc:docMk/>
            <pc:sldMk cId="0" sldId="259"/>
            <ac:picMk id="9" creationId="{8C2864ED-D88E-4864-BEBF-FE89C8C98A6C}"/>
          </ac:picMkLst>
        </pc:picChg>
        <pc:picChg chg="add mod">
          <ac:chgData name="Caroline Nicholas" userId="804155d0-77e9-4f2e-84da-68ccd3c2096e" providerId="ADAL" clId="{8553E29E-7330-4380-A4AF-010BA21D9A34}" dt="2021-02-15T11:14:17.453" v="2274" actId="1076"/>
          <ac:picMkLst>
            <pc:docMk/>
            <pc:sldMk cId="0" sldId="259"/>
            <ac:picMk id="10" creationId="{ADEAF1E3-1AFF-4F4B-A879-05599AE003D5}"/>
          </ac:picMkLst>
        </pc:picChg>
      </pc:sldChg>
      <pc:sldChg chg="modSp">
        <pc:chgData name="Caroline Nicholas" userId="804155d0-77e9-4f2e-84da-68ccd3c2096e" providerId="ADAL" clId="{8553E29E-7330-4380-A4AF-010BA21D9A34}" dt="2021-02-15T11:56:53.535" v="3856" actId="2710"/>
        <pc:sldMkLst>
          <pc:docMk/>
          <pc:sldMk cId="0" sldId="274"/>
        </pc:sldMkLst>
        <pc:spChg chg="mod">
          <ac:chgData name="Caroline Nicholas" userId="804155d0-77e9-4f2e-84da-68ccd3c2096e" providerId="ADAL" clId="{8553E29E-7330-4380-A4AF-010BA21D9A34}" dt="2021-02-15T11:56:53.535" v="3856" actId="2710"/>
          <ac:spMkLst>
            <pc:docMk/>
            <pc:sldMk cId="0" sldId="274"/>
            <ac:spMk id="15361" creationId="{00000000-0000-0000-0000-000000000000}"/>
          </ac:spMkLst>
        </pc:spChg>
        <pc:spChg chg="mod">
          <ac:chgData name="Caroline Nicholas" userId="804155d0-77e9-4f2e-84da-68ccd3c2096e" providerId="ADAL" clId="{8553E29E-7330-4380-A4AF-010BA21D9A34}" dt="2021-02-15T11:56:11.445" v="3852" actId="14100"/>
          <ac:spMkLst>
            <pc:docMk/>
            <pc:sldMk cId="0" sldId="274"/>
            <ac:spMk id="15362" creationId="{00000000-0000-0000-0000-000000000000}"/>
          </ac:spMkLst>
        </pc:spChg>
      </pc:sldChg>
      <pc:sldChg chg="modSp">
        <pc:chgData name="Caroline Nicholas" userId="804155d0-77e9-4f2e-84da-68ccd3c2096e" providerId="ADAL" clId="{8553E29E-7330-4380-A4AF-010BA21D9A34}" dt="2021-02-12T12:03:37.153" v="46" actId="20577"/>
        <pc:sldMkLst>
          <pc:docMk/>
          <pc:sldMk cId="0" sldId="278"/>
        </pc:sldMkLst>
        <pc:spChg chg="mod">
          <ac:chgData name="Caroline Nicholas" userId="804155d0-77e9-4f2e-84da-68ccd3c2096e" providerId="ADAL" clId="{8553E29E-7330-4380-A4AF-010BA21D9A34}" dt="2021-02-12T12:03:37.153" v="46" actId="20577"/>
          <ac:spMkLst>
            <pc:docMk/>
            <pc:sldMk cId="0" sldId="278"/>
            <ac:spMk id="5" creationId="{00000000-0000-0000-0000-000000000000}"/>
          </ac:spMkLst>
        </pc:spChg>
        <pc:spChg chg="mod">
          <ac:chgData name="Caroline Nicholas" userId="804155d0-77e9-4f2e-84da-68ccd3c2096e" providerId="ADAL" clId="{8553E29E-7330-4380-A4AF-010BA21D9A34}" dt="2021-02-12T12:02:59.392" v="34" actId="20577"/>
          <ac:spMkLst>
            <pc:docMk/>
            <pc:sldMk cId="0" sldId="278"/>
            <ac:spMk id="19459" creationId="{00000000-0000-0000-0000-000000000000}"/>
          </ac:spMkLst>
        </pc:spChg>
      </pc:sldChg>
      <pc:sldChg chg="del">
        <pc:chgData name="Caroline Nicholas" userId="804155d0-77e9-4f2e-84da-68ccd3c2096e" providerId="ADAL" clId="{8553E29E-7330-4380-A4AF-010BA21D9A34}" dt="2021-02-15T10:48:10.981" v="914" actId="2696"/>
        <pc:sldMkLst>
          <pc:docMk/>
          <pc:sldMk cId="2371748839" sldId="344"/>
        </pc:sldMkLst>
      </pc:sldChg>
      <pc:sldChg chg="addSp delSp modSp del mod ord setBg setClrOvrMap">
        <pc:chgData name="Caroline Nicholas" userId="804155d0-77e9-4f2e-84da-68ccd3c2096e" providerId="ADAL" clId="{8553E29E-7330-4380-A4AF-010BA21D9A34}" dt="2021-02-15T11:35:54.232" v="2993" actId="2696"/>
        <pc:sldMkLst>
          <pc:docMk/>
          <pc:sldMk cId="760013252" sldId="345"/>
        </pc:sldMkLst>
        <pc:spChg chg="mod">
          <ac:chgData name="Caroline Nicholas" userId="804155d0-77e9-4f2e-84da-68ccd3c2096e" providerId="ADAL" clId="{8553E29E-7330-4380-A4AF-010BA21D9A34}" dt="2021-02-15T11:34:59.028" v="2987"/>
          <ac:spMkLst>
            <pc:docMk/>
            <pc:sldMk cId="760013252" sldId="345"/>
            <ac:spMk id="6" creationId="{00000000-0000-0000-0000-000000000000}"/>
          </ac:spMkLst>
        </pc:spChg>
        <pc:spChg chg="add del">
          <ac:chgData name="Caroline Nicholas" userId="804155d0-77e9-4f2e-84da-68ccd3c2096e" providerId="ADAL" clId="{8553E29E-7330-4380-A4AF-010BA21D9A34}" dt="2021-02-15T10:49:33.843" v="943" actId="26606"/>
          <ac:spMkLst>
            <pc:docMk/>
            <pc:sldMk cId="760013252" sldId="345"/>
            <ac:spMk id="75" creationId="{39E4C68A-A4A9-48A4-9FF2-D2896B1EA01F}"/>
          </ac:spMkLst>
        </pc:spChg>
        <pc:spChg chg="add del">
          <ac:chgData name="Caroline Nicholas" userId="804155d0-77e9-4f2e-84da-68ccd3c2096e" providerId="ADAL" clId="{8553E29E-7330-4380-A4AF-010BA21D9A34}" dt="2021-02-15T10:49:33.843" v="943" actId="26606"/>
          <ac:spMkLst>
            <pc:docMk/>
            <pc:sldMk cId="760013252" sldId="345"/>
            <ac:spMk id="77" creationId="{E2B9AEA5-52CB-49A6-AF8A-33502F291B91}"/>
          </ac:spMkLst>
        </pc:spChg>
        <pc:spChg chg="add del">
          <ac:chgData name="Caroline Nicholas" userId="804155d0-77e9-4f2e-84da-68ccd3c2096e" providerId="ADAL" clId="{8553E29E-7330-4380-A4AF-010BA21D9A34}" dt="2021-02-15T10:50:06.147" v="951" actId="26606"/>
          <ac:spMkLst>
            <pc:docMk/>
            <pc:sldMk cId="760013252" sldId="345"/>
            <ac:spMk id="79" creationId="{DA215CF0-5E5E-4D2E-B3AE-366652A368E0}"/>
          </ac:spMkLst>
        </pc:spChg>
        <pc:spChg chg="mod">
          <ac:chgData name="Caroline Nicholas" userId="804155d0-77e9-4f2e-84da-68ccd3c2096e" providerId="ADAL" clId="{8553E29E-7330-4380-A4AF-010BA21D9A34}" dt="2021-02-15T10:50:06.147" v="951" actId="26606"/>
          <ac:spMkLst>
            <pc:docMk/>
            <pc:sldMk cId="760013252" sldId="345"/>
            <ac:spMk id="6145" creationId="{00000000-0000-0000-0000-000000000000}"/>
          </ac:spMkLst>
        </pc:spChg>
        <pc:spChg chg="mod">
          <ac:chgData name="Caroline Nicholas" userId="804155d0-77e9-4f2e-84da-68ccd3c2096e" providerId="ADAL" clId="{8553E29E-7330-4380-A4AF-010BA21D9A34}" dt="2021-02-15T10:50:06.147" v="951" actId="26606"/>
          <ac:spMkLst>
            <pc:docMk/>
            <pc:sldMk cId="760013252" sldId="345"/>
            <ac:spMk id="6147" creationId="{00000000-0000-0000-0000-000000000000}"/>
          </ac:spMkLst>
        </pc:spChg>
        <pc:spChg chg="mod">
          <ac:chgData name="Caroline Nicholas" userId="804155d0-77e9-4f2e-84da-68ccd3c2096e" providerId="ADAL" clId="{8553E29E-7330-4380-A4AF-010BA21D9A34}" dt="2021-02-15T10:50:06.147" v="951" actId="26606"/>
          <ac:spMkLst>
            <pc:docMk/>
            <pc:sldMk cId="760013252" sldId="345"/>
            <ac:spMk id="6148" creationId="{00000000-0000-0000-0000-000000000000}"/>
          </ac:spMkLst>
        </pc:spChg>
        <pc:spChg chg="add del">
          <ac:chgData name="Caroline Nicholas" userId="804155d0-77e9-4f2e-84da-68ccd3c2096e" providerId="ADAL" clId="{8553E29E-7330-4380-A4AF-010BA21D9A34}" dt="2021-02-15T10:50:06.147" v="951" actId="26606"/>
          <ac:spMkLst>
            <pc:docMk/>
            <pc:sldMk cId="760013252" sldId="345"/>
            <ac:spMk id="6151" creationId="{0E7A3056-9B88-444B-94DA-40B0F2C6E217}"/>
          </ac:spMkLst>
        </pc:spChg>
        <pc:picChg chg="del">
          <ac:chgData name="Caroline Nicholas" userId="804155d0-77e9-4f2e-84da-68ccd3c2096e" providerId="ADAL" clId="{8553E29E-7330-4380-A4AF-010BA21D9A34}" dt="2021-02-15T10:47:22.662" v="894" actId="478"/>
          <ac:picMkLst>
            <pc:docMk/>
            <pc:sldMk cId="760013252" sldId="345"/>
            <ac:picMk id="3" creationId="{BDAEE435-D6C7-4C46-8771-3842ECDA507B}"/>
          </ac:picMkLst>
        </pc:picChg>
        <pc:cxnChg chg="add del">
          <ac:chgData name="Caroline Nicholas" userId="804155d0-77e9-4f2e-84da-68ccd3c2096e" providerId="ADAL" clId="{8553E29E-7330-4380-A4AF-010BA21D9A34}" dt="2021-02-15T10:49:33.843" v="943" actId="26606"/>
          <ac:cxnSpMkLst>
            <pc:docMk/>
            <pc:sldMk cId="760013252" sldId="345"/>
            <ac:cxnSpMk id="73" creationId="{B821C225-5C4D-4168-90AF-3D263D72CBA2}"/>
          </ac:cxnSpMkLst>
        </pc:cxnChg>
        <pc:cxnChg chg="add del">
          <ac:chgData name="Caroline Nicholas" userId="804155d0-77e9-4f2e-84da-68ccd3c2096e" providerId="ADAL" clId="{8553E29E-7330-4380-A4AF-010BA21D9A34}" dt="2021-02-15T10:50:06.147" v="951" actId="26606"/>
          <ac:cxnSpMkLst>
            <pc:docMk/>
            <pc:sldMk cId="760013252" sldId="345"/>
            <ac:cxnSpMk id="6150" creationId="{B821C225-5C4D-4168-90AF-3D263D72CBA2}"/>
          </ac:cxnSpMkLst>
        </pc:cxnChg>
        <pc:cxnChg chg="add del">
          <ac:chgData name="Caroline Nicholas" userId="804155d0-77e9-4f2e-84da-68ccd3c2096e" providerId="ADAL" clId="{8553E29E-7330-4380-A4AF-010BA21D9A34}" dt="2021-02-15T10:50:06.147" v="951" actId="26606"/>
          <ac:cxnSpMkLst>
            <pc:docMk/>
            <pc:sldMk cId="760013252" sldId="345"/>
            <ac:cxnSpMk id="6152" creationId="{6820BD55-A71A-48C6-B0F7-235147F39DEE}"/>
          </ac:cxnSpMkLst>
        </pc:cxnChg>
      </pc:sldChg>
      <pc:sldChg chg="delSp del">
        <pc:chgData name="Caroline Nicholas" userId="804155d0-77e9-4f2e-84da-68ccd3c2096e" providerId="ADAL" clId="{8553E29E-7330-4380-A4AF-010BA21D9A34}" dt="2021-02-12T12:19:57.059" v="541" actId="2696"/>
        <pc:sldMkLst>
          <pc:docMk/>
          <pc:sldMk cId="3366898376" sldId="346"/>
        </pc:sldMkLst>
        <pc:picChg chg="del">
          <ac:chgData name="Caroline Nicholas" userId="804155d0-77e9-4f2e-84da-68ccd3c2096e" providerId="ADAL" clId="{8553E29E-7330-4380-A4AF-010BA21D9A34}" dt="2021-02-12T12:19:28.151" v="534"/>
          <ac:picMkLst>
            <pc:docMk/>
            <pc:sldMk cId="3366898376" sldId="346"/>
            <ac:picMk id="3" creationId="{31807D3F-C627-438E-BC26-589D4C86CA85}"/>
          </ac:picMkLst>
        </pc:picChg>
      </pc:sldChg>
      <pc:sldChg chg="modSp ord">
        <pc:chgData name="Caroline Nicholas" userId="804155d0-77e9-4f2e-84da-68ccd3c2096e" providerId="ADAL" clId="{8553E29E-7330-4380-A4AF-010BA21D9A34}" dt="2021-02-15T11:46:53.123" v="3213" actId="20577"/>
        <pc:sldMkLst>
          <pc:docMk/>
          <pc:sldMk cId="1927770995" sldId="347"/>
        </pc:sldMkLst>
        <pc:spChg chg="mod">
          <ac:chgData name="Caroline Nicholas" userId="804155d0-77e9-4f2e-84da-68ccd3c2096e" providerId="ADAL" clId="{8553E29E-7330-4380-A4AF-010BA21D9A34}" dt="2021-02-15T11:46:53.123" v="3213" actId="20577"/>
          <ac:spMkLst>
            <pc:docMk/>
            <pc:sldMk cId="1927770995" sldId="347"/>
            <ac:spMk id="6" creationId="{00000000-0000-0000-0000-000000000000}"/>
          </ac:spMkLst>
        </pc:spChg>
        <pc:spChg chg="mod">
          <ac:chgData name="Caroline Nicholas" userId="804155d0-77e9-4f2e-84da-68ccd3c2096e" providerId="ADAL" clId="{8553E29E-7330-4380-A4AF-010BA21D9A34}" dt="2021-02-15T11:43:48.103" v="3081" actId="14100"/>
          <ac:spMkLst>
            <pc:docMk/>
            <pc:sldMk cId="1927770995" sldId="347"/>
            <ac:spMk id="6145" creationId="{00000000-0000-0000-0000-000000000000}"/>
          </ac:spMkLst>
        </pc:spChg>
      </pc:sldChg>
      <pc:sldChg chg="addSp delSp modSp del mod setBg setClrOvrMap">
        <pc:chgData name="Caroline Nicholas" userId="804155d0-77e9-4f2e-84da-68ccd3c2096e" providerId="ADAL" clId="{8553E29E-7330-4380-A4AF-010BA21D9A34}" dt="2021-02-15T11:14:42.504" v="2275" actId="2696"/>
        <pc:sldMkLst>
          <pc:docMk/>
          <pc:sldMk cId="965120041" sldId="348"/>
        </pc:sldMkLst>
        <pc:spChg chg="mod">
          <ac:chgData name="Caroline Nicholas" userId="804155d0-77e9-4f2e-84da-68ccd3c2096e" providerId="ADAL" clId="{8553E29E-7330-4380-A4AF-010BA21D9A34}" dt="2021-02-15T10:53:00.010" v="1016" actId="20577"/>
          <ac:spMkLst>
            <pc:docMk/>
            <pc:sldMk cId="965120041" sldId="348"/>
            <ac:spMk id="6" creationId="{00000000-0000-0000-0000-000000000000}"/>
          </ac:spMkLst>
        </pc:spChg>
        <pc:spChg chg="add del">
          <ac:chgData name="Caroline Nicholas" userId="804155d0-77e9-4f2e-84da-68ccd3c2096e" providerId="ADAL" clId="{8553E29E-7330-4380-A4AF-010BA21D9A34}" dt="2021-02-15T10:50:10.590" v="952" actId="26606"/>
          <ac:spMkLst>
            <pc:docMk/>
            <pc:sldMk cId="965120041" sldId="348"/>
            <ac:spMk id="75" creationId="{A10C41F2-1746-4431-9B52-B9F147A896B8}"/>
          </ac:spMkLst>
        </pc:spChg>
        <pc:spChg chg="add del">
          <ac:chgData name="Caroline Nicholas" userId="804155d0-77e9-4f2e-84da-68ccd3c2096e" providerId="ADAL" clId="{8553E29E-7330-4380-A4AF-010BA21D9A34}" dt="2021-02-15T10:50:10.590" v="952" actId="26606"/>
          <ac:spMkLst>
            <pc:docMk/>
            <pc:sldMk cId="965120041" sldId="348"/>
            <ac:spMk id="77" creationId="{7984928E-D694-4849-BBAD-D7C7DC405478}"/>
          </ac:spMkLst>
        </pc:spChg>
        <pc:spChg chg="add del">
          <ac:chgData name="Caroline Nicholas" userId="804155d0-77e9-4f2e-84da-68ccd3c2096e" providerId="ADAL" clId="{8553E29E-7330-4380-A4AF-010BA21D9A34}" dt="2021-02-15T10:50:10.590" v="952" actId="26606"/>
          <ac:spMkLst>
            <pc:docMk/>
            <pc:sldMk cId="965120041" sldId="348"/>
            <ac:spMk id="79" creationId="{A24A153C-9BEC-46E7-9AA4-DFC65A2B1A87}"/>
          </ac:spMkLst>
        </pc:spChg>
        <pc:spChg chg="mod">
          <ac:chgData name="Caroline Nicholas" userId="804155d0-77e9-4f2e-84da-68ccd3c2096e" providerId="ADAL" clId="{8553E29E-7330-4380-A4AF-010BA21D9A34}" dt="2021-02-15T11:00:40.923" v="1457" actId="1076"/>
          <ac:spMkLst>
            <pc:docMk/>
            <pc:sldMk cId="965120041" sldId="348"/>
            <ac:spMk id="6145" creationId="{00000000-0000-0000-0000-000000000000}"/>
          </ac:spMkLst>
        </pc:spChg>
        <pc:spChg chg="mod">
          <ac:chgData name="Caroline Nicholas" userId="804155d0-77e9-4f2e-84da-68ccd3c2096e" providerId="ADAL" clId="{8553E29E-7330-4380-A4AF-010BA21D9A34}" dt="2021-02-15T10:50:10.590" v="952" actId="26606"/>
          <ac:spMkLst>
            <pc:docMk/>
            <pc:sldMk cId="965120041" sldId="348"/>
            <ac:spMk id="6147" creationId="{00000000-0000-0000-0000-000000000000}"/>
          </ac:spMkLst>
        </pc:spChg>
        <pc:spChg chg="mod">
          <ac:chgData name="Caroline Nicholas" userId="804155d0-77e9-4f2e-84da-68ccd3c2096e" providerId="ADAL" clId="{8553E29E-7330-4380-A4AF-010BA21D9A34}" dt="2021-02-15T10:50:10.590" v="952" actId="26606"/>
          <ac:spMkLst>
            <pc:docMk/>
            <pc:sldMk cId="965120041" sldId="348"/>
            <ac:spMk id="6148" creationId="{00000000-0000-0000-0000-000000000000}"/>
          </ac:spMkLst>
        </pc:spChg>
        <pc:cxnChg chg="add del">
          <ac:chgData name="Caroline Nicholas" userId="804155d0-77e9-4f2e-84da-68ccd3c2096e" providerId="ADAL" clId="{8553E29E-7330-4380-A4AF-010BA21D9A34}" dt="2021-02-15T10:50:10.590" v="952" actId="26606"/>
          <ac:cxnSpMkLst>
            <pc:docMk/>
            <pc:sldMk cId="965120041" sldId="348"/>
            <ac:cxnSpMk id="73" creationId="{B821C225-5C4D-4168-90AF-3D263D72CBA2}"/>
          </ac:cxnSpMkLst>
        </pc:cxnChg>
        <pc:cxnChg chg="add del">
          <ac:chgData name="Caroline Nicholas" userId="804155d0-77e9-4f2e-84da-68ccd3c2096e" providerId="ADAL" clId="{8553E29E-7330-4380-A4AF-010BA21D9A34}" dt="2021-02-15T10:50:10.590" v="952" actId="26606"/>
          <ac:cxnSpMkLst>
            <pc:docMk/>
            <pc:sldMk cId="965120041" sldId="348"/>
            <ac:cxnSpMk id="81" creationId="{99237721-19CF-41B1-AA0A-E1E1A8282D52}"/>
          </ac:cxnSpMkLst>
        </pc:cxnChg>
      </pc:sldChg>
      <pc:sldChg chg="modSp add del">
        <pc:chgData name="Caroline Nicholas" userId="804155d0-77e9-4f2e-84da-68ccd3c2096e" providerId="ADAL" clId="{8553E29E-7330-4380-A4AF-010BA21D9A34}" dt="2021-02-15T11:36:40.180" v="2999" actId="2696"/>
        <pc:sldMkLst>
          <pc:docMk/>
          <pc:sldMk cId="3210960211" sldId="348"/>
        </pc:sldMkLst>
        <pc:spChg chg="mod">
          <ac:chgData name="Caroline Nicholas" userId="804155d0-77e9-4f2e-84da-68ccd3c2096e" providerId="ADAL" clId="{8553E29E-7330-4380-A4AF-010BA21D9A34}" dt="2021-02-15T11:36:04.617" v="2994"/>
          <ac:spMkLst>
            <pc:docMk/>
            <pc:sldMk cId="3210960211" sldId="348"/>
            <ac:spMk id="6" creationId="{00000000-0000-0000-0000-000000000000}"/>
          </ac:spMkLst>
        </pc:spChg>
      </pc:sldChg>
      <pc:sldChg chg="modSp add ord">
        <pc:chgData name="Caroline Nicholas" userId="804155d0-77e9-4f2e-84da-68ccd3c2096e" providerId="ADAL" clId="{8553E29E-7330-4380-A4AF-010BA21D9A34}" dt="2021-02-15T11:43:09.691" v="3066"/>
        <pc:sldMkLst>
          <pc:docMk/>
          <pc:sldMk cId="2815029205" sldId="349"/>
        </pc:sldMkLst>
        <pc:spChg chg="mod">
          <ac:chgData name="Caroline Nicholas" userId="804155d0-77e9-4f2e-84da-68ccd3c2096e" providerId="ADAL" clId="{8553E29E-7330-4380-A4AF-010BA21D9A34}" dt="2021-02-15T11:42:47.306" v="3064" actId="108"/>
          <ac:spMkLst>
            <pc:docMk/>
            <pc:sldMk cId="2815029205" sldId="349"/>
            <ac:spMk id="6" creationId="{00000000-0000-0000-0000-000000000000}"/>
          </ac:spMkLst>
        </pc:spChg>
        <pc:spChg chg="mod">
          <ac:chgData name="Caroline Nicholas" userId="804155d0-77e9-4f2e-84da-68ccd3c2096e" providerId="ADAL" clId="{8553E29E-7330-4380-A4AF-010BA21D9A34}" dt="2021-02-15T11:28:36.734" v="2839" actId="108"/>
          <ac:spMkLst>
            <pc:docMk/>
            <pc:sldMk cId="2815029205" sldId="349"/>
            <ac:spMk id="6145" creationId="{00000000-0000-0000-0000-000000000000}"/>
          </ac:spMkLst>
        </pc:spChg>
      </pc:sldChg>
      <pc:sldChg chg="delSp modSp del ord">
        <pc:chgData name="Caroline Nicholas" userId="804155d0-77e9-4f2e-84da-68ccd3c2096e" providerId="ADAL" clId="{8553E29E-7330-4380-A4AF-010BA21D9A34}" dt="2021-02-15T11:12:38.960" v="2250" actId="2696"/>
        <pc:sldMkLst>
          <pc:docMk/>
          <pc:sldMk cId="3871120226" sldId="349"/>
        </pc:sldMkLst>
        <pc:spChg chg="mod">
          <ac:chgData name="Caroline Nicholas" userId="804155d0-77e9-4f2e-84da-68ccd3c2096e" providerId="ADAL" clId="{8553E29E-7330-4380-A4AF-010BA21D9A34}" dt="2021-02-15T11:12:25.977" v="2249" actId="6549"/>
          <ac:spMkLst>
            <pc:docMk/>
            <pc:sldMk cId="3871120226" sldId="349"/>
            <ac:spMk id="6" creationId="{00000000-0000-0000-0000-000000000000}"/>
          </ac:spMkLst>
        </pc:spChg>
        <pc:spChg chg="mod">
          <ac:chgData name="Caroline Nicholas" userId="804155d0-77e9-4f2e-84da-68ccd3c2096e" providerId="ADAL" clId="{8553E29E-7330-4380-A4AF-010BA21D9A34}" dt="2021-02-15T10:57:19.031" v="1389" actId="113"/>
          <ac:spMkLst>
            <pc:docMk/>
            <pc:sldMk cId="3871120226" sldId="349"/>
            <ac:spMk id="6145" creationId="{00000000-0000-0000-0000-000000000000}"/>
          </ac:spMkLst>
        </pc:spChg>
        <pc:picChg chg="del">
          <ac:chgData name="Caroline Nicholas" userId="804155d0-77e9-4f2e-84da-68ccd3c2096e" providerId="ADAL" clId="{8553E29E-7330-4380-A4AF-010BA21D9A34}" dt="2021-02-15T10:43:44.763" v="743" actId="478"/>
          <ac:picMkLst>
            <pc:docMk/>
            <pc:sldMk cId="3871120226" sldId="349"/>
            <ac:picMk id="3" creationId="{BFA24F05-B623-4A0B-9869-981585459868}"/>
          </ac:picMkLst>
        </pc:picChg>
      </pc:sldChg>
      <pc:sldChg chg="addSp delSp modSp ord">
        <pc:chgData name="Caroline Nicholas" userId="804155d0-77e9-4f2e-84da-68ccd3c2096e" providerId="ADAL" clId="{8553E29E-7330-4380-A4AF-010BA21D9A34}" dt="2021-02-15T11:43:00.878" v="3065"/>
        <pc:sldMkLst>
          <pc:docMk/>
          <pc:sldMk cId="3319149771" sldId="350"/>
        </pc:sldMkLst>
        <pc:spChg chg="add del">
          <ac:chgData name="Caroline Nicholas" userId="804155d0-77e9-4f2e-84da-68ccd3c2096e" providerId="ADAL" clId="{8553E29E-7330-4380-A4AF-010BA21D9A34}" dt="2021-02-15T11:40:08.769" v="3044"/>
          <ac:spMkLst>
            <pc:docMk/>
            <pc:sldMk cId="3319149771" sldId="350"/>
            <ac:spMk id="2" creationId="{4289EF0C-E269-4895-BAE6-1953EECD1461}"/>
          </ac:spMkLst>
        </pc:spChg>
        <pc:spChg chg="del mod">
          <ac:chgData name="Caroline Nicholas" userId="804155d0-77e9-4f2e-84da-68ccd3c2096e" providerId="ADAL" clId="{8553E29E-7330-4380-A4AF-010BA21D9A34}" dt="2021-02-15T11:16:48.659" v="2304" actId="478"/>
          <ac:spMkLst>
            <pc:docMk/>
            <pc:sldMk cId="3319149771" sldId="350"/>
            <ac:spMk id="6" creationId="{00000000-0000-0000-0000-000000000000}"/>
          </ac:spMkLst>
        </pc:spChg>
        <pc:spChg chg="add mod">
          <ac:chgData name="Caroline Nicholas" userId="804155d0-77e9-4f2e-84da-68ccd3c2096e" providerId="ADAL" clId="{8553E29E-7330-4380-A4AF-010BA21D9A34}" dt="2021-02-15T11:40:34.943" v="3050" actId="14100"/>
          <ac:spMkLst>
            <pc:docMk/>
            <pc:sldMk cId="3319149771" sldId="350"/>
            <ac:spMk id="9" creationId="{D8A2E457-1ADA-40DB-9062-EF4889AB7097}"/>
          </ac:spMkLst>
        </pc:spChg>
        <pc:spChg chg="add mod">
          <ac:chgData name="Caroline Nicholas" userId="804155d0-77e9-4f2e-84da-68ccd3c2096e" providerId="ADAL" clId="{8553E29E-7330-4380-A4AF-010BA21D9A34}" dt="2021-02-15T11:41:02.830" v="3052" actId="1076"/>
          <ac:spMkLst>
            <pc:docMk/>
            <pc:sldMk cId="3319149771" sldId="350"/>
            <ac:spMk id="10" creationId="{7580F284-59DF-42CB-B00D-4FCA519F6BF4}"/>
          </ac:spMkLst>
        </pc:spChg>
        <pc:spChg chg="del mod">
          <ac:chgData name="Caroline Nicholas" userId="804155d0-77e9-4f2e-84da-68ccd3c2096e" providerId="ADAL" clId="{8553E29E-7330-4380-A4AF-010BA21D9A34}" dt="2021-02-15T11:16:28.925" v="2299" actId="478"/>
          <ac:spMkLst>
            <pc:docMk/>
            <pc:sldMk cId="3319149771" sldId="350"/>
            <ac:spMk id="6145" creationId="{00000000-0000-0000-0000-000000000000}"/>
          </ac:spMkLst>
        </pc:spChg>
        <pc:graphicFrameChg chg="add mod modGraphic">
          <ac:chgData name="Caroline Nicholas" userId="804155d0-77e9-4f2e-84da-68ccd3c2096e" providerId="ADAL" clId="{8553E29E-7330-4380-A4AF-010BA21D9A34}" dt="2021-02-15T11:40:24.205" v="3047" actId="1076"/>
          <ac:graphicFrameMkLst>
            <pc:docMk/>
            <pc:sldMk cId="3319149771" sldId="350"/>
            <ac:graphicFrameMk id="8" creationId="{586AD91B-25F7-4DB2-8A7D-AA90C4C8E5D7}"/>
          </ac:graphicFrameMkLst>
        </pc:graphicFrameChg>
        <pc:picChg chg="add del mod">
          <ac:chgData name="Caroline Nicholas" userId="804155d0-77e9-4f2e-84da-68ccd3c2096e" providerId="ADAL" clId="{8553E29E-7330-4380-A4AF-010BA21D9A34}" dt="2021-02-15T11:40:05.892" v="3042" actId="478"/>
          <ac:picMkLst>
            <pc:docMk/>
            <pc:sldMk cId="3319149771" sldId="350"/>
            <ac:picMk id="7" creationId="{66E84632-D962-488D-A74F-5A9B8336E2EB}"/>
          </ac:picMkLst>
        </pc:picChg>
      </pc:sldChg>
      <pc:sldChg chg="delSp modSp del">
        <pc:chgData name="Caroline Nicholas" userId="804155d0-77e9-4f2e-84da-68ccd3c2096e" providerId="ADAL" clId="{8553E29E-7330-4380-A4AF-010BA21D9A34}" dt="2021-02-15T11:15:46.633" v="2294" actId="2696"/>
        <pc:sldMkLst>
          <pc:docMk/>
          <pc:sldMk cId="2433027069" sldId="351"/>
        </pc:sldMkLst>
        <pc:spChg chg="mod">
          <ac:chgData name="Caroline Nicholas" userId="804155d0-77e9-4f2e-84da-68ccd3c2096e" providerId="ADAL" clId="{8553E29E-7330-4380-A4AF-010BA21D9A34}" dt="2021-02-15T10:50:12.001" v="954"/>
          <ac:spMkLst>
            <pc:docMk/>
            <pc:sldMk cId="2433027069" sldId="351"/>
            <ac:spMk id="6" creationId="{00000000-0000-0000-0000-000000000000}"/>
          </ac:spMkLst>
        </pc:spChg>
        <pc:picChg chg="del mod">
          <ac:chgData name="Caroline Nicholas" userId="804155d0-77e9-4f2e-84da-68ccd3c2096e" providerId="ADAL" clId="{8553E29E-7330-4380-A4AF-010BA21D9A34}" dt="2021-02-15T11:13:53.971" v="2267"/>
          <ac:picMkLst>
            <pc:docMk/>
            <pc:sldMk cId="2433027069" sldId="351"/>
            <ac:picMk id="7" creationId="{1B7D06CC-3E13-4479-B15D-9F7C153E5AEC}"/>
          </ac:picMkLst>
        </pc:picChg>
      </pc:sldChg>
      <pc:sldChg chg="modSp del">
        <pc:chgData name="Caroline Nicholas" userId="804155d0-77e9-4f2e-84da-68ccd3c2096e" providerId="ADAL" clId="{8553E29E-7330-4380-A4AF-010BA21D9A34}" dt="2021-02-15T11:44:54.855" v="3093" actId="2696"/>
        <pc:sldMkLst>
          <pc:docMk/>
          <pc:sldMk cId="153237220" sldId="352"/>
        </pc:sldMkLst>
        <pc:spChg chg="mod">
          <ac:chgData name="Caroline Nicholas" userId="804155d0-77e9-4f2e-84da-68ccd3c2096e" providerId="ADAL" clId="{8553E29E-7330-4380-A4AF-010BA21D9A34}" dt="2021-02-15T11:25:23.727" v="2755" actId="20577"/>
          <ac:spMkLst>
            <pc:docMk/>
            <pc:sldMk cId="153237220" sldId="352"/>
            <ac:spMk id="6" creationId="{00000000-0000-0000-0000-000000000000}"/>
          </ac:spMkLst>
        </pc:spChg>
        <pc:spChg chg="mod">
          <ac:chgData name="Caroline Nicholas" userId="804155d0-77e9-4f2e-84da-68ccd3c2096e" providerId="ADAL" clId="{8553E29E-7330-4380-A4AF-010BA21D9A34}" dt="2021-02-15T11:25:09.603" v="2723" actId="14100"/>
          <ac:spMkLst>
            <pc:docMk/>
            <pc:sldMk cId="153237220" sldId="352"/>
            <ac:spMk id="6145" creationId="{00000000-0000-0000-0000-000000000000}"/>
          </ac:spMkLst>
        </pc:spChg>
      </pc:sldChg>
      <pc:sldChg chg="del">
        <pc:chgData name="Caroline Nicholas" userId="804155d0-77e9-4f2e-84da-68ccd3c2096e" providerId="ADAL" clId="{8553E29E-7330-4380-A4AF-010BA21D9A34}" dt="2021-02-15T11:45:02.348" v="3094" actId="2696"/>
        <pc:sldMkLst>
          <pc:docMk/>
          <pc:sldMk cId="173364425" sldId="353"/>
        </pc:sldMkLst>
      </pc:sldChg>
      <pc:sldChg chg="del">
        <pc:chgData name="Caroline Nicholas" userId="804155d0-77e9-4f2e-84da-68ccd3c2096e" providerId="ADAL" clId="{8553E29E-7330-4380-A4AF-010BA21D9A34}" dt="2021-02-15T11:45:03.100" v="3095" actId="2696"/>
        <pc:sldMkLst>
          <pc:docMk/>
          <pc:sldMk cId="535475622" sldId="354"/>
        </pc:sldMkLst>
      </pc:sldChg>
      <pc:sldChg chg="modSp">
        <pc:chgData name="Caroline Nicholas" userId="804155d0-77e9-4f2e-84da-68ccd3c2096e" providerId="ADAL" clId="{8553E29E-7330-4380-A4AF-010BA21D9A34}" dt="2021-02-15T11:55:27.302" v="3843" actId="20577"/>
        <pc:sldMkLst>
          <pc:docMk/>
          <pc:sldMk cId="2557529958" sldId="355"/>
        </pc:sldMkLst>
        <pc:spChg chg="mod">
          <ac:chgData name="Caroline Nicholas" userId="804155d0-77e9-4f2e-84da-68ccd3c2096e" providerId="ADAL" clId="{8553E29E-7330-4380-A4AF-010BA21D9A34}" dt="2021-02-15T11:55:27.302" v="3843" actId="20577"/>
          <ac:spMkLst>
            <pc:docMk/>
            <pc:sldMk cId="2557529958" sldId="355"/>
            <ac:spMk id="6" creationId="{00000000-0000-0000-0000-000000000000}"/>
          </ac:spMkLst>
        </pc:spChg>
        <pc:spChg chg="mod">
          <ac:chgData name="Caroline Nicholas" userId="804155d0-77e9-4f2e-84da-68ccd3c2096e" providerId="ADAL" clId="{8553E29E-7330-4380-A4AF-010BA21D9A34}" dt="2021-02-15T11:54:40.161" v="3804" actId="6549"/>
          <ac:spMkLst>
            <pc:docMk/>
            <pc:sldMk cId="2557529958" sldId="355"/>
            <ac:spMk id="6145" creationId="{00000000-0000-0000-0000-000000000000}"/>
          </ac:spMkLst>
        </pc:spChg>
      </pc:sldChg>
      <pc:sldChg chg="modSp add ord">
        <pc:chgData name="Caroline Nicholas" userId="804155d0-77e9-4f2e-84da-68ccd3c2096e" providerId="ADAL" clId="{8553E29E-7330-4380-A4AF-010BA21D9A34}" dt="2021-02-15T11:41:58.038" v="3060" actId="207"/>
        <pc:sldMkLst>
          <pc:docMk/>
          <pc:sldMk cId="3850121969" sldId="356"/>
        </pc:sldMkLst>
        <pc:spChg chg="mod">
          <ac:chgData name="Caroline Nicholas" userId="804155d0-77e9-4f2e-84da-68ccd3c2096e" providerId="ADAL" clId="{8553E29E-7330-4380-A4AF-010BA21D9A34}" dt="2021-02-15T11:41:58.038" v="3060" actId="207"/>
          <ac:spMkLst>
            <pc:docMk/>
            <pc:sldMk cId="3850121969" sldId="356"/>
            <ac:spMk id="6" creationId="{00000000-0000-0000-0000-000000000000}"/>
          </ac:spMkLst>
        </pc:spChg>
        <pc:spChg chg="mod">
          <ac:chgData name="Caroline Nicholas" userId="804155d0-77e9-4f2e-84da-68ccd3c2096e" providerId="ADAL" clId="{8553E29E-7330-4380-A4AF-010BA21D9A34}" dt="2021-02-15T11:28:18.196" v="2837" actId="255"/>
          <ac:spMkLst>
            <pc:docMk/>
            <pc:sldMk cId="3850121969" sldId="356"/>
            <ac:spMk id="6145" creationId="{00000000-0000-0000-0000-000000000000}"/>
          </ac:spMkLst>
        </pc:spChg>
      </pc:sldChg>
      <pc:sldChg chg="modSp add del">
        <pc:chgData name="Caroline Nicholas" userId="804155d0-77e9-4f2e-84da-68ccd3c2096e" providerId="ADAL" clId="{8553E29E-7330-4380-A4AF-010BA21D9A34}" dt="2021-02-15T11:26:16.510" v="2758" actId="2696"/>
        <pc:sldMkLst>
          <pc:docMk/>
          <pc:sldMk cId="2984314536" sldId="357"/>
        </pc:sldMkLst>
        <pc:spChg chg="mod">
          <ac:chgData name="Caroline Nicholas" userId="804155d0-77e9-4f2e-84da-68ccd3c2096e" providerId="ADAL" clId="{8553E29E-7330-4380-A4AF-010BA21D9A34}" dt="2021-02-15T11:26:09.470" v="2757"/>
          <ac:spMkLst>
            <pc:docMk/>
            <pc:sldMk cId="2984314536" sldId="357"/>
            <ac:spMk id="3" creationId="{5376102B-FBFF-4412-BB57-C74D652861FD}"/>
          </ac:spMkLst>
        </pc:spChg>
      </pc:sldChg>
      <pc:sldChg chg="addSp delSp modSp add">
        <pc:chgData name="Caroline Nicholas" userId="804155d0-77e9-4f2e-84da-68ccd3c2096e" providerId="ADAL" clId="{8553E29E-7330-4380-A4AF-010BA21D9A34}" dt="2021-02-15T11:36:21.086" v="2998"/>
        <pc:sldMkLst>
          <pc:docMk/>
          <pc:sldMk cId="3003974422" sldId="357"/>
        </pc:sldMkLst>
        <pc:spChg chg="mod">
          <ac:chgData name="Caroline Nicholas" userId="804155d0-77e9-4f2e-84da-68ccd3c2096e" providerId="ADAL" clId="{8553E29E-7330-4380-A4AF-010BA21D9A34}" dt="2021-02-15T11:32:50.065" v="2908" actId="20577"/>
          <ac:spMkLst>
            <pc:docMk/>
            <pc:sldMk cId="3003974422" sldId="357"/>
            <ac:spMk id="2" creationId="{0323DFFA-F8FE-48BE-B9EE-AA394BA4BA2B}"/>
          </ac:spMkLst>
        </pc:spChg>
        <pc:spChg chg="del mod">
          <ac:chgData name="Caroline Nicholas" userId="804155d0-77e9-4f2e-84da-68ccd3c2096e" providerId="ADAL" clId="{8553E29E-7330-4380-A4AF-010BA21D9A34}" dt="2021-02-15T11:30:01.584" v="2868" actId="478"/>
          <ac:spMkLst>
            <pc:docMk/>
            <pc:sldMk cId="3003974422" sldId="357"/>
            <ac:spMk id="3" creationId="{5376102B-FBFF-4412-BB57-C74D652861FD}"/>
          </ac:spMkLst>
        </pc:spChg>
        <pc:graphicFrameChg chg="add mod">
          <ac:chgData name="Caroline Nicholas" userId="804155d0-77e9-4f2e-84da-68ccd3c2096e" providerId="ADAL" clId="{8553E29E-7330-4380-A4AF-010BA21D9A34}" dt="2021-02-15T11:36:21.086" v="2998"/>
          <ac:graphicFrameMkLst>
            <pc:docMk/>
            <pc:sldMk cId="3003974422" sldId="357"/>
            <ac:graphicFrameMk id="5" creationId="{F5C28477-8A82-4912-BECF-D544B38A0895}"/>
          </ac:graphicFrameMkLst>
        </pc:graphicFrameChg>
        <pc:picChg chg="add del mod">
          <ac:chgData name="Caroline Nicholas" userId="804155d0-77e9-4f2e-84da-68ccd3c2096e" providerId="ADAL" clId="{8553E29E-7330-4380-A4AF-010BA21D9A34}" dt="2021-02-15T11:32:26.599" v="2888" actId="478"/>
          <ac:picMkLst>
            <pc:docMk/>
            <pc:sldMk cId="3003974422" sldId="357"/>
            <ac:picMk id="4" creationId="{373A968A-73FD-4D64-9865-A7EC82F44DEE}"/>
          </ac:picMkLst>
        </pc:picChg>
      </pc:sldChg>
      <pc:sldChg chg="addSp delSp modSp add">
        <pc:chgData name="Caroline Nicholas" userId="804155d0-77e9-4f2e-84da-68ccd3c2096e" providerId="ADAL" clId="{8553E29E-7330-4380-A4AF-010BA21D9A34}" dt="2021-02-15T11:35:31.661" v="2992" actId="20577"/>
        <pc:sldMkLst>
          <pc:docMk/>
          <pc:sldMk cId="3542908982" sldId="358"/>
        </pc:sldMkLst>
        <pc:spChg chg="mod">
          <ac:chgData name="Caroline Nicholas" userId="804155d0-77e9-4f2e-84da-68ccd3c2096e" providerId="ADAL" clId="{8553E29E-7330-4380-A4AF-010BA21D9A34}" dt="2021-02-15T11:33:47.542" v="2976" actId="115"/>
          <ac:spMkLst>
            <pc:docMk/>
            <pc:sldMk cId="3542908982" sldId="358"/>
            <ac:spMk id="2" creationId="{0323DFFA-F8FE-48BE-B9EE-AA394BA4BA2B}"/>
          </ac:spMkLst>
        </pc:spChg>
        <pc:spChg chg="del">
          <ac:chgData name="Caroline Nicholas" userId="804155d0-77e9-4f2e-84da-68ccd3c2096e" providerId="ADAL" clId="{8553E29E-7330-4380-A4AF-010BA21D9A34}" dt="2021-02-15T11:33:51.539" v="2977" actId="478"/>
          <ac:spMkLst>
            <pc:docMk/>
            <pc:sldMk cId="3542908982" sldId="358"/>
            <ac:spMk id="3" creationId="{5376102B-FBFF-4412-BB57-C74D652861FD}"/>
          </ac:spMkLst>
        </pc:spChg>
        <pc:spChg chg="add del mod">
          <ac:chgData name="Caroline Nicholas" userId="804155d0-77e9-4f2e-84da-68ccd3c2096e" providerId="ADAL" clId="{8553E29E-7330-4380-A4AF-010BA21D9A34}" dt="2021-02-15T11:33:58.381" v="2978" actId="478"/>
          <ac:spMkLst>
            <pc:docMk/>
            <pc:sldMk cId="3542908982" sldId="358"/>
            <ac:spMk id="5" creationId="{539EFB68-D98D-4999-9ABA-CF79BADD60DD}"/>
          </ac:spMkLst>
        </pc:spChg>
        <pc:graphicFrameChg chg="add mod">
          <ac:chgData name="Caroline Nicholas" userId="804155d0-77e9-4f2e-84da-68ccd3c2096e" providerId="ADAL" clId="{8553E29E-7330-4380-A4AF-010BA21D9A34}" dt="2021-02-15T11:35:31.661" v="2992" actId="20577"/>
          <ac:graphicFrameMkLst>
            <pc:docMk/>
            <pc:sldMk cId="3542908982" sldId="358"/>
            <ac:graphicFrameMk id="6" creationId="{3747E727-0922-49B0-AEC5-DE240A9D643B}"/>
          </ac:graphicFrameMkLst>
        </pc:graphicFrameChg>
      </pc:sldChg>
      <pc:sldMasterChg chg="addSp">
        <pc:chgData name="Caroline Nicholas" userId="804155d0-77e9-4f2e-84da-68ccd3c2096e" providerId="ADAL" clId="{8553E29E-7330-4380-A4AF-010BA21D9A34}" dt="2021-02-15T10:49:00.663" v="927"/>
        <pc:sldMasterMkLst>
          <pc:docMk/>
          <pc:sldMasterMk cId="186626794" sldId="2147483653"/>
        </pc:sldMasterMkLst>
        <pc:picChg chg="add">
          <ac:chgData name="Caroline Nicholas" userId="804155d0-77e9-4f2e-84da-68ccd3c2096e" providerId="ADAL" clId="{8553E29E-7330-4380-A4AF-010BA21D9A34}" dt="2021-02-15T10:49:00.663" v="927"/>
          <ac:picMkLst>
            <pc:docMk/>
            <pc:sldMasterMk cId="186626794" sldId="2147483653"/>
            <ac:picMk id="11" creationId="{9332CD9B-C242-47F4-9E5D-F6DFAA88516D}"/>
          </ac:picMkLst>
        </pc:picChg>
      </pc:sldMasterChg>
      <pc:sldMasterChg chg="addSp">
        <pc:chgData name="Caroline Nicholas" userId="804155d0-77e9-4f2e-84da-68ccd3c2096e" providerId="ADAL" clId="{8553E29E-7330-4380-A4AF-010BA21D9A34}" dt="2021-02-15T10:49:06.481" v="928"/>
        <pc:sldMasterMkLst>
          <pc:docMk/>
          <pc:sldMasterMk cId="593959270" sldId="2147483653"/>
        </pc:sldMasterMkLst>
        <pc:picChg chg="add">
          <ac:chgData name="Caroline Nicholas" userId="804155d0-77e9-4f2e-84da-68ccd3c2096e" providerId="ADAL" clId="{8553E29E-7330-4380-A4AF-010BA21D9A34}" dt="2021-02-15T10:49:06.481" v="928"/>
          <ac:picMkLst>
            <pc:docMk/>
            <pc:sldMasterMk cId="593959270" sldId="2147483653"/>
            <ac:picMk id="8" creationId="{BEEE8FA0-D7A9-4EB6-894D-7A816FDA9A87}"/>
          </ac:picMkLst>
        </pc:pic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9ABB32-D92E-4763-85EE-9796F1F8CC4B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F9D4673-48E8-47CF-A744-610999BA5A00}">
      <dgm:prSet phldrT="[Text]"/>
      <dgm:spPr/>
      <dgm:t>
        <a:bodyPr/>
        <a:lstStyle/>
        <a:p>
          <a:r>
            <a:rPr lang="en-GB" b="1" dirty="0"/>
            <a:t>Who can challenge? </a:t>
          </a:r>
        </a:p>
      </dgm:t>
    </dgm:pt>
    <dgm:pt modelId="{C93FFC4F-8BFA-4BE9-ABD1-86D85BBBCB45}" type="parTrans" cxnId="{7F1742F5-BAEC-471D-82D1-D2248C2A58E3}">
      <dgm:prSet/>
      <dgm:spPr/>
      <dgm:t>
        <a:bodyPr/>
        <a:lstStyle/>
        <a:p>
          <a:endParaRPr lang="en-GB"/>
        </a:p>
      </dgm:t>
    </dgm:pt>
    <dgm:pt modelId="{8113E04F-1C57-40B3-BB1A-573C74EE5747}" type="sibTrans" cxnId="{7F1742F5-BAEC-471D-82D1-D2248C2A58E3}">
      <dgm:prSet/>
      <dgm:spPr/>
      <dgm:t>
        <a:bodyPr/>
        <a:lstStyle/>
        <a:p>
          <a:endParaRPr lang="en-GB"/>
        </a:p>
      </dgm:t>
    </dgm:pt>
    <dgm:pt modelId="{F99886F4-EF87-4C34-BD20-29F22A109289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0" dirty="0"/>
            <a:t>Suppliers or contractors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0" dirty="0"/>
            <a:t>alleging</a:t>
          </a:r>
          <a:r>
            <a:rPr lang="en-GB" b="1" dirty="0"/>
            <a:t> actual </a:t>
          </a:r>
          <a:r>
            <a:rPr lang="en-GB" b="0" dirty="0"/>
            <a:t>loss or injury incurred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en-US" dirty="0">
              <a:solidFill>
                <a:srgbClr val="0070C0"/>
              </a:solidFill>
            </a:rPr>
            <a:t>not general public or CSOs</a:t>
          </a:r>
          <a:endParaRPr lang="en-GB" b="0" dirty="0"/>
        </a:p>
      </dgm:t>
    </dgm:pt>
    <dgm:pt modelId="{6E438365-3AF7-47BE-8519-9B193FCCC7DC}" type="parTrans" cxnId="{9F052C61-827E-4E5E-B71C-7F2AD3F1FFC0}">
      <dgm:prSet/>
      <dgm:spPr/>
      <dgm:t>
        <a:bodyPr/>
        <a:lstStyle/>
        <a:p>
          <a:endParaRPr lang="en-GB"/>
        </a:p>
      </dgm:t>
    </dgm:pt>
    <dgm:pt modelId="{20CC2A90-9357-4F2E-87ED-5F6C03E910A7}" type="sibTrans" cxnId="{9F052C61-827E-4E5E-B71C-7F2AD3F1FFC0}">
      <dgm:prSet/>
      <dgm:spPr/>
      <dgm:t>
        <a:bodyPr/>
        <a:lstStyle/>
        <a:p>
          <a:endParaRPr lang="en-GB"/>
        </a:p>
      </dgm:t>
    </dgm:pt>
    <dgm:pt modelId="{135F24CB-503F-4914-A2DE-CF40242F200E}">
      <dgm:prSet phldrT="[Text]"/>
      <dgm:spPr/>
      <dgm:t>
        <a:bodyPr/>
        <a:lstStyle/>
        <a:p>
          <a:r>
            <a:rPr lang="en-GB" b="1" dirty="0"/>
            <a:t>What can  be challenged?</a:t>
          </a:r>
        </a:p>
      </dgm:t>
    </dgm:pt>
    <dgm:pt modelId="{6DA20F26-633D-46BE-8C3F-C13AE4ABAF8D}" type="parTrans" cxnId="{8199B59C-6FE1-441A-9E5A-21A2CD8DB1A3}">
      <dgm:prSet/>
      <dgm:spPr/>
      <dgm:t>
        <a:bodyPr/>
        <a:lstStyle/>
        <a:p>
          <a:endParaRPr lang="en-GB"/>
        </a:p>
      </dgm:t>
    </dgm:pt>
    <dgm:pt modelId="{880DB311-6985-4F49-AD9F-B9E478682501}" type="sibTrans" cxnId="{8199B59C-6FE1-441A-9E5A-21A2CD8DB1A3}">
      <dgm:prSet/>
      <dgm:spPr/>
      <dgm:t>
        <a:bodyPr/>
        <a:lstStyle/>
        <a:p>
          <a:endParaRPr lang="en-GB"/>
        </a:p>
      </dgm:t>
    </dgm:pt>
    <dgm:pt modelId="{C8157EB2-4189-4E19-A3FC-640210C3DD1F}">
      <dgm:prSet/>
      <dgm:spPr/>
      <dgm:t>
        <a:bodyPr/>
        <a:lstStyle/>
        <a:p>
          <a:r>
            <a:rPr lang="en-GB" altLang="en-US" b="1" dirty="0"/>
            <a:t>Where to challenge?</a:t>
          </a:r>
        </a:p>
      </dgm:t>
    </dgm:pt>
    <dgm:pt modelId="{9A2411A9-9836-40B8-AF10-E0DAA98FFCAC}" type="parTrans" cxnId="{D9E4D4CA-A4EF-4F52-96B2-0E4049742201}">
      <dgm:prSet/>
      <dgm:spPr/>
      <dgm:t>
        <a:bodyPr/>
        <a:lstStyle/>
        <a:p>
          <a:endParaRPr lang="en-GB"/>
        </a:p>
      </dgm:t>
    </dgm:pt>
    <dgm:pt modelId="{4218407E-49BC-4B62-818D-0C9F64EAF271}" type="sibTrans" cxnId="{D9E4D4CA-A4EF-4F52-96B2-0E4049742201}">
      <dgm:prSet/>
      <dgm:spPr/>
      <dgm:t>
        <a:bodyPr/>
        <a:lstStyle/>
        <a:p>
          <a:endParaRPr lang="en-GB"/>
        </a:p>
      </dgm:t>
    </dgm:pt>
    <dgm:pt modelId="{61AE8CBB-F0E7-4840-8461-0DF23A8A8AA1}">
      <dgm:prSet/>
      <dgm:spPr/>
      <dgm:t>
        <a:bodyPr/>
        <a:lstStyle/>
        <a:p>
          <a:r>
            <a:rPr lang="en-GB" altLang="en-US" b="0" dirty="0"/>
            <a:t>Procuring entity</a:t>
          </a:r>
        </a:p>
      </dgm:t>
    </dgm:pt>
    <dgm:pt modelId="{228CC4BB-E0A8-4ACA-9D24-069CB4B3822F}" type="parTrans" cxnId="{ECB398C6-50A7-44FE-AF29-258984AA1C25}">
      <dgm:prSet/>
      <dgm:spPr/>
      <dgm:t>
        <a:bodyPr/>
        <a:lstStyle/>
        <a:p>
          <a:endParaRPr lang="en-GB"/>
        </a:p>
      </dgm:t>
    </dgm:pt>
    <dgm:pt modelId="{3D0502A8-2D11-4018-95DC-2B399DD0A6D6}" type="sibTrans" cxnId="{ECB398C6-50A7-44FE-AF29-258984AA1C25}">
      <dgm:prSet/>
      <dgm:spPr/>
      <dgm:t>
        <a:bodyPr/>
        <a:lstStyle/>
        <a:p>
          <a:endParaRPr lang="en-GB"/>
        </a:p>
      </dgm:t>
    </dgm:pt>
    <dgm:pt modelId="{0A3DBFA5-E66F-4DB7-9130-72F8D9B3BD76}">
      <dgm:prSet/>
      <dgm:spPr/>
      <dgm:t>
        <a:bodyPr/>
        <a:lstStyle/>
        <a:p>
          <a:r>
            <a:rPr lang="en-GB" altLang="en-US" b="0" dirty="0">
              <a:solidFill>
                <a:srgbClr val="FF0000"/>
              </a:solidFill>
            </a:rPr>
            <a:t>Independent</a:t>
          </a:r>
        </a:p>
        <a:p>
          <a:r>
            <a:rPr lang="en-GB" altLang="en-US" b="0" dirty="0"/>
            <a:t> review body</a:t>
          </a:r>
        </a:p>
      </dgm:t>
    </dgm:pt>
    <dgm:pt modelId="{BA3D86B0-E7E1-4206-95E5-53102276A9AB}" type="parTrans" cxnId="{2BAB590C-A399-4702-8A63-4994973556B1}">
      <dgm:prSet/>
      <dgm:spPr/>
      <dgm:t>
        <a:bodyPr/>
        <a:lstStyle/>
        <a:p>
          <a:endParaRPr lang="en-GB"/>
        </a:p>
      </dgm:t>
    </dgm:pt>
    <dgm:pt modelId="{D8EDE5E1-AC2E-4387-93FF-B30837E5715B}" type="sibTrans" cxnId="{2BAB590C-A399-4702-8A63-4994973556B1}">
      <dgm:prSet/>
      <dgm:spPr/>
      <dgm:t>
        <a:bodyPr/>
        <a:lstStyle/>
        <a:p>
          <a:endParaRPr lang="en-GB"/>
        </a:p>
      </dgm:t>
    </dgm:pt>
    <dgm:pt modelId="{3C829772-09EC-49AC-9CEF-6855EFEFD665}">
      <dgm:prSet/>
      <dgm:spPr/>
      <dgm:t>
        <a:bodyPr/>
        <a:lstStyle/>
        <a:p>
          <a:r>
            <a:rPr lang="en-GB" altLang="en-US" b="0" dirty="0">
              <a:solidFill>
                <a:srgbClr val="FF0000"/>
              </a:solidFill>
            </a:rPr>
            <a:t>Court</a:t>
          </a:r>
          <a:r>
            <a:rPr lang="en-GB" altLang="en-US" b="0" dirty="0"/>
            <a:t> </a:t>
          </a:r>
        </a:p>
        <a:p>
          <a:r>
            <a:rPr lang="en-GB" altLang="en-US" b="0" dirty="0"/>
            <a:t>(first instance review and appeal)</a:t>
          </a:r>
        </a:p>
      </dgm:t>
    </dgm:pt>
    <dgm:pt modelId="{E13001B9-73F7-4D4C-9E86-39C85C92F308}" type="parTrans" cxnId="{3A59E13B-D865-42D2-8ED6-DB4E9E8E842C}">
      <dgm:prSet/>
      <dgm:spPr/>
      <dgm:t>
        <a:bodyPr/>
        <a:lstStyle/>
        <a:p>
          <a:endParaRPr lang="en-GB"/>
        </a:p>
      </dgm:t>
    </dgm:pt>
    <dgm:pt modelId="{CC6B9CD7-FC5C-4551-89F3-D019DB000E84}" type="sibTrans" cxnId="{3A59E13B-D865-42D2-8ED6-DB4E9E8E842C}">
      <dgm:prSet/>
      <dgm:spPr/>
      <dgm:t>
        <a:bodyPr/>
        <a:lstStyle/>
        <a:p>
          <a:endParaRPr lang="en-GB"/>
        </a:p>
      </dgm:t>
    </dgm:pt>
    <dgm:pt modelId="{3EC3BF96-3270-42CA-893D-B671B0319B95}">
      <dgm:prSet/>
      <dgm:spPr/>
      <dgm:t>
        <a:bodyPr/>
        <a:lstStyle/>
        <a:p>
          <a:r>
            <a:rPr lang="en-GB" b="0" dirty="0"/>
            <a:t>Suppliers or contractors</a:t>
          </a:r>
        </a:p>
        <a:p>
          <a:r>
            <a:rPr lang="en-GB" b="0" dirty="0"/>
            <a:t>alleging </a:t>
          </a:r>
          <a:r>
            <a:rPr lang="en-GB" b="1" dirty="0"/>
            <a:t>expected </a:t>
          </a:r>
          <a:r>
            <a:rPr lang="en-GB" b="0" dirty="0"/>
            <a:t>loss or injury</a:t>
          </a:r>
        </a:p>
        <a:p>
          <a:r>
            <a:rPr lang="en-US" altLang="en-US" dirty="0">
              <a:solidFill>
                <a:srgbClr val="0070C0"/>
              </a:solidFill>
            </a:rPr>
            <a:t>not general public or CSOs</a:t>
          </a:r>
          <a:endParaRPr lang="en-GB" b="0" dirty="0"/>
        </a:p>
      </dgm:t>
    </dgm:pt>
    <dgm:pt modelId="{DA4BBB8E-FB76-4AC4-9874-1A9CB1EFCBD8}" type="parTrans" cxnId="{8623BC44-EAF4-42E5-B92B-A0688670C35C}">
      <dgm:prSet/>
      <dgm:spPr/>
      <dgm:t>
        <a:bodyPr/>
        <a:lstStyle/>
        <a:p>
          <a:endParaRPr lang="en-GB"/>
        </a:p>
      </dgm:t>
    </dgm:pt>
    <dgm:pt modelId="{DE794C52-ED90-45F2-A788-1399CE6A76BA}" type="sibTrans" cxnId="{8623BC44-EAF4-42E5-B92B-A0688670C35C}">
      <dgm:prSet/>
      <dgm:spPr/>
      <dgm:t>
        <a:bodyPr/>
        <a:lstStyle/>
        <a:p>
          <a:endParaRPr lang="en-GB"/>
        </a:p>
      </dgm:t>
    </dgm:pt>
    <dgm:pt modelId="{591230E9-2323-4921-8C7E-5AC7D488523F}">
      <dgm:prSet phldrT="[Text]"/>
      <dgm:spPr/>
      <dgm:t>
        <a:bodyPr/>
        <a:lstStyle/>
        <a:p>
          <a:r>
            <a:rPr lang="en-GB" b="0" dirty="0"/>
            <a:t>Any allegedly non-compliant decision or action by the procuring entity</a:t>
          </a:r>
        </a:p>
      </dgm:t>
    </dgm:pt>
    <dgm:pt modelId="{977B0478-BDC3-4B15-A9D5-197653A2CF46}" type="sibTrans" cxnId="{6E4C8F35-1162-4FB4-B0DD-2BCB07004EE0}">
      <dgm:prSet/>
      <dgm:spPr/>
      <dgm:t>
        <a:bodyPr/>
        <a:lstStyle/>
        <a:p>
          <a:endParaRPr lang="en-GB"/>
        </a:p>
      </dgm:t>
    </dgm:pt>
    <dgm:pt modelId="{2E0778B5-BA00-407C-B2C9-8B104ABC156B}" type="parTrans" cxnId="{6E4C8F35-1162-4FB4-B0DD-2BCB07004EE0}">
      <dgm:prSet/>
      <dgm:spPr/>
      <dgm:t>
        <a:bodyPr/>
        <a:lstStyle/>
        <a:p>
          <a:endParaRPr lang="en-GB"/>
        </a:p>
      </dgm:t>
    </dgm:pt>
    <dgm:pt modelId="{892F9699-31BB-4D86-9684-D41628BECA7E}" type="pres">
      <dgm:prSet presAssocID="{519ABB32-D92E-4763-85EE-9796F1F8CC4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27D3486-E35F-4743-BAFE-511046495340}" type="pres">
      <dgm:prSet presAssocID="{4F9D4673-48E8-47CF-A744-610999BA5A00}" presName="root" presStyleCnt="0"/>
      <dgm:spPr/>
    </dgm:pt>
    <dgm:pt modelId="{9AF377C6-DD87-45D1-83A6-918CD916EA0C}" type="pres">
      <dgm:prSet presAssocID="{4F9D4673-48E8-47CF-A744-610999BA5A00}" presName="rootComposite" presStyleCnt="0"/>
      <dgm:spPr/>
    </dgm:pt>
    <dgm:pt modelId="{34FC06F1-4173-4A9A-BEB1-D0D80658DA5E}" type="pres">
      <dgm:prSet presAssocID="{4F9D4673-48E8-47CF-A744-610999BA5A00}" presName="rootText" presStyleLbl="node1" presStyleIdx="0" presStyleCnt="3" custScaleX="149199"/>
      <dgm:spPr/>
    </dgm:pt>
    <dgm:pt modelId="{DFF8B1D8-8AB2-4B57-947D-2AA13B73CE5C}" type="pres">
      <dgm:prSet presAssocID="{4F9D4673-48E8-47CF-A744-610999BA5A00}" presName="rootConnector" presStyleLbl="node1" presStyleIdx="0" presStyleCnt="3"/>
      <dgm:spPr/>
    </dgm:pt>
    <dgm:pt modelId="{640FFD71-8C9B-4236-A7A6-1E71505B4E0E}" type="pres">
      <dgm:prSet presAssocID="{4F9D4673-48E8-47CF-A744-610999BA5A00}" presName="childShape" presStyleCnt="0"/>
      <dgm:spPr/>
    </dgm:pt>
    <dgm:pt modelId="{EECB637C-5783-4604-8F99-7BF2464694F6}" type="pres">
      <dgm:prSet presAssocID="{6E438365-3AF7-47BE-8519-9B193FCCC7DC}" presName="Name13" presStyleLbl="parChTrans1D2" presStyleIdx="0" presStyleCnt="6"/>
      <dgm:spPr/>
    </dgm:pt>
    <dgm:pt modelId="{4D384C40-EC37-4717-9C54-AFA9D72A034A}" type="pres">
      <dgm:prSet presAssocID="{F99886F4-EF87-4C34-BD20-29F22A109289}" presName="childText" presStyleLbl="bgAcc1" presStyleIdx="0" presStyleCnt="6" custScaleX="199292" custScaleY="138431">
        <dgm:presLayoutVars>
          <dgm:bulletEnabled val="1"/>
        </dgm:presLayoutVars>
      </dgm:prSet>
      <dgm:spPr/>
    </dgm:pt>
    <dgm:pt modelId="{5D74F8A5-0BE0-40D3-AF73-F775517ECF9C}" type="pres">
      <dgm:prSet presAssocID="{DA4BBB8E-FB76-4AC4-9874-1A9CB1EFCBD8}" presName="Name13" presStyleLbl="parChTrans1D2" presStyleIdx="1" presStyleCnt="6"/>
      <dgm:spPr/>
    </dgm:pt>
    <dgm:pt modelId="{9EE5A0A8-508E-4934-807A-71DE863BD290}" type="pres">
      <dgm:prSet presAssocID="{3EC3BF96-3270-42CA-893D-B671B0319B95}" presName="childText" presStyleLbl="bgAcc1" presStyleIdx="1" presStyleCnt="6" custScaleX="193629" custScaleY="148248">
        <dgm:presLayoutVars>
          <dgm:bulletEnabled val="1"/>
        </dgm:presLayoutVars>
      </dgm:prSet>
      <dgm:spPr/>
    </dgm:pt>
    <dgm:pt modelId="{E1222309-5499-4459-A1DF-7DF47FE7FDFE}" type="pres">
      <dgm:prSet presAssocID="{135F24CB-503F-4914-A2DE-CF40242F200E}" presName="root" presStyleCnt="0"/>
      <dgm:spPr/>
    </dgm:pt>
    <dgm:pt modelId="{046BD082-73C7-4DA4-B013-32DE91DAB30D}" type="pres">
      <dgm:prSet presAssocID="{135F24CB-503F-4914-A2DE-CF40242F200E}" presName="rootComposite" presStyleCnt="0"/>
      <dgm:spPr/>
    </dgm:pt>
    <dgm:pt modelId="{D6300E4C-E529-45E5-BC2D-45CDF78DB6D7}" type="pres">
      <dgm:prSet presAssocID="{135F24CB-503F-4914-A2DE-CF40242F200E}" presName="rootText" presStyleLbl="node1" presStyleIdx="1" presStyleCnt="3" custScaleX="120816"/>
      <dgm:spPr/>
    </dgm:pt>
    <dgm:pt modelId="{ED1BD810-3CC0-4226-922A-A51D725B0F21}" type="pres">
      <dgm:prSet presAssocID="{135F24CB-503F-4914-A2DE-CF40242F200E}" presName="rootConnector" presStyleLbl="node1" presStyleIdx="1" presStyleCnt="3"/>
      <dgm:spPr/>
    </dgm:pt>
    <dgm:pt modelId="{C3C199FA-B026-49E9-A976-A496098570B5}" type="pres">
      <dgm:prSet presAssocID="{135F24CB-503F-4914-A2DE-CF40242F200E}" presName="childShape" presStyleCnt="0"/>
      <dgm:spPr/>
    </dgm:pt>
    <dgm:pt modelId="{BC3AE871-4D3D-4466-BCB8-C918D55DD503}" type="pres">
      <dgm:prSet presAssocID="{2E0778B5-BA00-407C-B2C9-8B104ABC156B}" presName="Name13" presStyleLbl="parChTrans1D2" presStyleIdx="2" presStyleCnt="6"/>
      <dgm:spPr/>
    </dgm:pt>
    <dgm:pt modelId="{8C46D96F-8D7E-4A5D-972A-72A072C1A255}" type="pres">
      <dgm:prSet presAssocID="{591230E9-2323-4921-8C7E-5AC7D488523F}" presName="childText" presStyleLbl="bgAcc1" presStyleIdx="2" presStyleCnt="6" custScaleX="172537" custScaleY="239266">
        <dgm:presLayoutVars>
          <dgm:bulletEnabled val="1"/>
        </dgm:presLayoutVars>
      </dgm:prSet>
      <dgm:spPr/>
    </dgm:pt>
    <dgm:pt modelId="{C7032352-7FDE-4CFF-BC74-ADDC1C674C08}" type="pres">
      <dgm:prSet presAssocID="{C8157EB2-4189-4E19-A3FC-640210C3DD1F}" presName="root" presStyleCnt="0"/>
      <dgm:spPr/>
    </dgm:pt>
    <dgm:pt modelId="{469C90E9-A439-4DAA-863C-AD1C4D84DD49}" type="pres">
      <dgm:prSet presAssocID="{C8157EB2-4189-4E19-A3FC-640210C3DD1F}" presName="rootComposite" presStyleCnt="0"/>
      <dgm:spPr/>
    </dgm:pt>
    <dgm:pt modelId="{8C90DD92-0D6C-4480-8CA9-79601D8CD1FB}" type="pres">
      <dgm:prSet presAssocID="{C8157EB2-4189-4E19-A3FC-640210C3DD1F}" presName="rootText" presStyleLbl="node1" presStyleIdx="2" presStyleCnt="3" custScaleX="113589"/>
      <dgm:spPr/>
    </dgm:pt>
    <dgm:pt modelId="{AF71B8F8-1FA5-4CD5-838F-9F5E1328E507}" type="pres">
      <dgm:prSet presAssocID="{C8157EB2-4189-4E19-A3FC-640210C3DD1F}" presName="rootConnector" presStyleLbl="node1" presStyleIdx="2" presStyleCnt="3"/>
      <dgm:spPr/>
    </dgm:pt>
    <dgm:pt modelId="{C5FCC939-F6A3-4D14-961A-33C4FED598F3}" type="pres">
      <dgm:prSet presAssocID="{C8157EB2-4189-4E19-A3FC-640210C3DD1F}" presName="childShape" presStyleCnt="0"/>
      <dgm:spPr/>
    </dgm:pt>
    <dgm:pt modelId="{C02D749F-9623-47BA-92A9-7BA1F50ECA24}" type="pres">
      <dgm:prSet presAssocID="{228CC4BB-E0A8-4ACA-9D24-069CB4B3822F}" presName="Name13" presStyleLbl="parChTrans1D2" presStyleIdx="3" presStyleCnt="6"/>
      <dgm:spPr/>
    </dgm:pt>
    <dgm:pt modelId="{B167A49A-6E73-4D82-A187-E1EA65D02596}" type="pres">
      <dgm:prSet presAssocID="{61AE8CBB-F0E7-4840-8461-0DF23A8A8AA1}" presName="childText" presStyleLbl="bgAcc1" presStyleIdx="3" presStyleCnt="6">
        <dgm:presLayoutVars>
          <dgm:bulletEnabled val="1"/>
        </dgm:presLayoutVars>
      </dgm:prSet>
      <dgm:spPr/>
    </dgm:pt>
    <dgm:pt modelId="{3F72D165-8401-49F5-8B8D-78CF879F091E}" type="pres">
      <dgm:prSet presAssocID="{BA3D86B0-E7E1-4206-95E5-53102276A9AB}" presName="Name13" presStyleLbl="parChTrans1D2" presStyleIdx="4" presStyleCnt="6"/>
      <dgm:spPr/>
    </dgm:pt>
    <dgm:pt modelId="{37C93F00-4F1F-4DC9-B91D-3F88270560B6}" type="pres">
      <dgm:prSet presAssocID="{0A3DBFA5-E66F-4DB7-9130-72F8D9B3BD76}" presName="childText" presStyleLbl="bgAcc1" presStyleIdx="4" presStyleCnt="6">
        <dgm:presLayoutVars>
          <dgm:bulletEnabled val="1"/>
        </dgm:presLayoutVars>
      </dgm:prSet>
      <dgm:spPr/>
    </dgm:pt>
    <dgm:pt modelId="{9E4281BD-C688-4962-8CDE-BA99D4A76BC0}" type="pres">
      <dgm:prSet presAssocID="{E13001B9-73F7-4D4C-9E86-39C85C92F308}" presName="Name13" presStyleLbl="parChTrans1D2" presStyleIdx="5" presStyleCnt="6"/>
      <dgm:spPr/>
    </dgm:pt>
    <dgm:pt modelId="{E4A1CB7B-6769-43E2-B3E2-4D75B6F3AC8D}" type="pres">
      <dgm:prSet presAssocID="{3C829772-09EC-49AC-9CEF-6855EFEFD665}" presName="childText" presStyleLbl="bgAcc1" presStyleIdx="5" presStyleCnt="6">
        <dgm:presLayoutVars>
          <dgm:bulletEnabled val="1"/>
        </dgm:presLayoutVars>
      </dgm:prSet>
      <dgm:spPr/>
    </dgm:pt>
  </dgm:ptLst>
  <dgm:cxnLst>
    <dgm:cxn modelId="{2BAB590C-A399-4702-8A63-4994973556B1}" srcId="{C8157EB2-4189-4E19-A3FC-640210C3DD1F}" destId="{0A3DBFA5-E66F-4DB7-9130-72F8D9B3BD76}" srcOrd="1" destOrd="0" parTransId="{BA3D86B0-E7E1-4206-95E5-53102276A9AB}" sibTransId="{D8EDE5E1-AC2E-4387-93FF-B30837E5715B}"/>
    <dgm:cxn modelId="{4C5A5116-CC3E-4D54-80F8-3A289DB6CD2B}" type="presOf" srcId="{61AE8CBB-F0E7-4840-8461-0DF23A8A8AA1}" destId="{B167A49A-6E73-4D82-A187-E1EA65D02596}" srcOrd="0" destOrd="0" presId="urn:microsoft.com/office/officeart/2005/8/layout/hierarchy3"/>
    <dgm:cxn modelId="{D3D18319-7130-468C-9D7C-69E69C34CEB0}" type="presOf" srcId="{4F9D4673-48E8-47CF-A744-610999BA5A00}" destId="{34FC06F1-4173-4A9A-BEB1-D0D80658DA5E}" srcOrd="0" destOrd="0" presId="urn:microsoft.com/office/officeart/2005/8/layout/hierarchy3"/>
    <dgm:cxn modelId="{213ABA1B-81FC-453C-963D-6049FC92CC02}" type="presOf" srcId="{519ABB32-D92E-4763-85EE-9796F1F8CC4B}" destId="{892F9699-31BB-4D86-9684-D41628BECA7E}" srcOrd="0" destOrd="0" presId="urn:microsoft.com/office/officeart/2005/8/layout/hierarchy3"/>
    <dgm:cxn modelId="{6E4C8F35-1162-4FB4-B0DD-2BCB07004EE0}" srcId="{135F24CB-503F-4914-A2DE-CF40242F200E}" destId="{591230E9-2323-4921-8C7E-5AC7D488523F}" srcOrd="0" destOrd="0" parTransId="{2E0778B5-BA00-407C-B2C9-8B104ABC156B}" sibTransId="{977B0478-BDC3-4B15-A9D5-197653A2CF46}"/>
    <dgm:cxn modelId="{3A59E13B-D865-42D2-8ED6-DB4E9E8E842C}" srcId="{C8157EB2-4189-4E19-A3FC-640210C3DD1F}" destId="{3C829772-09EC-49AC-9CEF-6855EFEFD665}" srcOrd="2" destOrd="0" parTransId="{E13001B9-73F7-4D4C-9E86-39C85C92F308}" sibTransId="{CC6B9CD7-FC5C-4551-89F3-D019DB000E84}"/>
    <dgm:cxn modelId="{921AD060-262F-4AA1-9EA8-CF7F750E5969}" type="presOf" srcId="{2E0778B5-BA00-407C-B2C9-8B104ABC156B}" destId="{BC3AE871-4D3D-4466-BCB8-C918D55DD503}" srcOrd="0" destOrd="0" presId="urn:microsoft.com/office/officeart/2005/8/layout/hierarchy3"/>
    <dgm:cxn modelId="{9F052C61-827E-4E5E-B71C-7F2AD3F1FFC0}" srcId="{4F9D4673-48E8-47CF-A744-610999BA5A00}" destId="{F99886F4-EF87-4C34-BD20-29F22A109289}" srcOrd="0" destOrd="0" parTransId="{6E438365-3AF7-47BE-8519-9B193FCCC7DC}" sibTransId="{20CC2A90-9357-4F2E-87ED-5F6C03E910A7}"/>
    <dgm:cxn modelId="{8623BC44-EAF4-42E5-B92B-A0688670C35C}" srcId="{4F9D4673-48E8-47CF-A744-610999BA5A00}" destId="{3EC3BF96-3270-42CA-893D-B671B0319B95}" srcOrd="1" destOrd="0" parTransId="{DA4BBB8E-FB76-4AC4-9874-1A9CB1EFCBD8}" sibTransId="{DE794C52-ED90-45F2-A788-1399CE6A76BA}"/>
    <dgm:cxn modelId="{436BBD47-3516-47E8-890C-995554AC8678}" type="presOf" srcId="{591230E9-2323-4921-8C7E-5AC7D488523F}" destId="{8C46D96F-8D7E-4A5D-972A-72A072C1A255}" srcOrd="0" destOrd="0" presId="urn:microsoft.com/office/officeart/2005/8/layout/hierarchy3"/>
    <dgm:cxn modelId="{114C5E55-36EE-486E-A1CA-DA7C06B0A65E}" type="presOf" srcId="{228CC4BB-E0A8-4ACA-9D24-069CB4B3822F}" destId="{C02D749F-9623-47BA-92A9-7BA1F50ECA24}" srcOrd="0" destOrd="0" presId="urn:microsoft.com/office/officeart/2005/8/layout/hierarchy3"/>
    <dgm:cxn modelId="{D61EB658-EBBF-4055-94FA-CEAD0C3F7164}" type="presOf" srcId="{135F24CB-503F-4914-A2DE-CF40242F200E}" destId="{D6300E4C-E529-45E5-BC2D-45CDF78DB6D7}" srcOrd="0" destOrd="0" presId="urn:microsoft.com/office/officeart/2005/8/layout/hierarchy3"/>
    <dgm:cxn modelId="{D136878E-EBFC-4E75-BB32-11572E2C87A6}" type="presOf" srcId="{C8157EB2-4189-4E19-A3FC-640210C3DD1F}" destId="{8C90DD92-0D6C-4480-8CA9-79601D8CD1FB}" srcOrd="0" destOrd="0" presId="urn:microsoft.com/office/officeart/2005/8/layout/hierarchy3"/>
    <dgm:cxn modelId="{BA3ACD8F-B3D4-4BB0-9A69-604BCCEB84BE}" type="presOf" srcId="{F99886F4-EF87-4C34-BD20-29F22A109289}" destId="{4D384C40-EC37-4717-9C54-AFA9D72A034A}" srcOrd="0" destOrd="0" presId="urn:microsoft.com/office/officeart/2005/8/layout/hierarchy3"/>
    <dgm:cxn modelId="{A556F28F-461B-4B80-8C22-7C8E2E18FED2}" type="presOf" srcId="{C8157EB2-4189-4E19-A3FC-640210C3DD1F}" destId="{AF71B8F8-1FA5-4CD5-838F-9F5E1328E507}" srcOrd="1" destOrd="0" presId="urn:microsoft.com/office/officeart/2005/8/layout/hierarchy3"/>
    <dgm:cxn modelId="{F18AC293-12CA-4750-B80C-D821A595FD4F}" type="presOf" srcId="{3EC3BF96-3270-42CA-893D-B671B0319B95}" destId="{9EE5A0A8-508E-4934-807A-71DE863BD290}" srcOrd="0" destOrd="0" presId="urn:microsoft.com/office/officeart/2005/8/layout/hierarchy3"/>
    <dgm:cxn modelId="{8199B59C-6FE1-441A-9E5A-21A2CD8DB1A3}" srcId="{519ABB32-D92E-4763-85EE-9796F1F8CC4B}" destId="{135F24CB-503F-4914-A2DE-CF40242F200E}" srcOrd="1" destOrd="0" parTransId="{6DA20F26-633D-46BE-8C3F-C13AE4ABAF8D}" sibTransId="{880DB311-6985-4F49-AD9F-B9E478682501}"/>
    <dgm:cxn modelId="{77C2F8A6-517D-4327-9D62-F2C2499B14BA}" type="presOf" srcId="{3C829772-09EC-49AC-9CEF-6855EFEFD665}" destId="{E4A1CB7B-6769-43E2-B3E2-4D75B6F3AC8D}" srcOrd="0" destOrd="0" presId="urn:microsoft.com/office/officeart/2005/8/layout/hierarchy3"/>
    <dgm:cxn modelId="{FA1452BF-25B8-4D37-B9F9-B11CC3BA57A8}" type="presOf" srcId="{BA3D86B0-E7E1-4206-95E5-53102276A9AB}" destId="{3F72D165-8401-49F5-8B8D-78CF879F091E}" srcOrd="0" destOrd="0" presId="urn:microsoft.com/office/officeart/2005/8/layout/hierarchy3"/>
    <dgm:cxn modelId="{ECB398C6-50A7-44FE-AF29-258984AA1C25}" srcId="{C8157EB2-4189-4E19-A3FC-640210C3DD1F}" destId="{61AE8CBB-F0E7-4840-8461-0DF23A8A8AA1}" srcOrd="0" destOrd="0" parTransId="{228CC4BB-E0A8-4ACA-9D24-069CB4B3822F}" sibTransId="{3D0502A8-2D11-4018-95DC-2B399DD0A6D6}"/>
    <dgm:cxn modelId="{0302E5C8-737A-46E7-9F75-D783024E2D29}" type="presOf" srcId="{DA4BBB8E-FB76-4AC4-9874-1A9CB1EFCBD8}" destId="{5D74F8A5-0BE0-40D3-AF73-F775517ECF9C}" srcOrd="0" destOrd="0" presId="urn:microsoft.com/office/officeart/2005/8/layout/hierarchy3"/>
    <dgm:cxn modelId="{D9E4D4CA-A4EF-4F52-96B2-0E4049742201}" srcId="{519ABB32-D92E-4763-85EE-9796F1F8CC4B}" destId="{C8157EB2-4189-4E19-A3FC-640210C3DD1F}" srcOrd="2" destOrd="0" parTransId="{9A2411A9-9836-40B8-AF10-E0DAA98FFCAC}" sibTransId="{4218407E-49BC-4B62-818D-0C9F64EAF271}"/>
    <dgm:cxn modelId="{2D8613D3-07BF-41AF-939E-81888897DE62}" type="presOf" srcId="{6E438365-3AF7-47BE-8519-9B193FCCC7DC}" destId="{EECB637C-5783-4604-8F99-7BF2464694F6}" srcOrd="0" destOrd="0" presId="urn:microsoft.com/office/officeart/2005/8/layout/hierarchy3"/>
    <dgm:cxn modelId="{FB379EDE-9681-40D8-8135-F975110F68BB}" type="presOf" srcId="{E13001B9-73F7-4D4C-9E86-39C85C92F308}" destId="{9E4281BD-C688-4962-8CDE-BA99D4A76BC0}" srcOrd="0" destOrd="0" presId="urn:microsoft.com/office/officeart/2005/8/layout/hierarchy3"/>
    <dgm:cxn modelId="{F158E8EA-9F3F-45C3-8234-449C2C30F557}" type="presOf" srcId="{135F24CB-503F-4914-A2DE-CF40242F200E}" destId="{ED1BD810-3CC0-4226-922A-A51D725B0F21}" srcOrd="1" destOrd="0" presId="urn:microsoft.com/office/officeart/2005/8/layout/hierarchy3"/>
    <dgm:cxn modelId="{ECB7ABF0-327B-42C3-8912-4E655C3CEB4F}" type="presOf" srcId="{0A3DBFA5-E66F-4DB7-9130-72F8D9B3BD76}" destId="{37C93F00-4F1F-4DC9-B91D-3F88270560B6}" srcOrd="0" destOrd="0" presId="urn:microsoft.com/office/officeart/2005/8/layout/hierarchy3"/>
    <dgm:cxn modelId="{7F1742F5-BAEC-471D-82D1-D2248C2A58E3}" srcId="{519ABB32-D92E-4763-85EE-9796F1F8CC4B}" destId="{4F9D4673-48E8-47CF-A744-610999BA5A00}" srcOrd="0" destOrd="0" parTransId="{C93FFC4F-8BFA-4BE9-ABD1-86D85BBBCB45}" sibTransId="{8113E04F-1C57-40B3-BB1A-573C74EE5747}"/>
    <dgm:cxn modelId="{66F0EDF9-DB91-4F09-870A-7CE3EEE818C2}" type="presOf" srcId="{4F9D4673-48E8-47CF-A744-610999BA5A00}" destId="{DFF8B1D8-8AB2-4B57-947D-2AA13B73CE5C}" srcOrd="1" destOrd="0" presId="urn:microsoft.com/office/officeart/2005/8/layout/hierarchy3"/>
    <dgm:cxn modelId="{5FD73E93-D7D2-4103-A4D8-21A4C1287A3D}" type="presParOf" srcId="{892F9699-31BB-4D86-9684-D41628BECA7E}" destId="{127D3486-E35F-4743-BAFE-511046495340}" srcOrd="0" destOrd="0" presId="urn:microsoft.com/office/officeart/2005/8/layout/hierarchy3"/>
    <dgm:cxn modelId="{77858A56-D7C4-477D-A58B-B4C44C998A64}" type="presParOf" srcId="{127D3486-E35F-4743-BAFE-511046495340}" destId="{9AF377C6-DD87-45D1-83A6-918CD916EA0C}" srcOrd="0" destOrd="0" presId="urn:microsoft.com/office/officeart/2005/8/layout/hierarchy3"/>
    <dgm:cxn modelId="{17AA4E84-3B3B-4102-93A3-B67530981DB2}" type="presParOf" srcId="{9AF377C6-DD87-45D1-83A6-918CD916EA0C}" destId="{34FC06F1-4173-4A9A-BEB1-D0D80658DA5E}" srcOrd="0" destOrd="0" presId="urn:microsoft.com/office/officeart/2005/8/layout/hierarchy3"/>
    <dgm:cxn modelId="{58157C6D-204B-4802-B258-C6709D58CBD4}" type="presParOf" srcId="{9AF377C6-DD87-45D1-83A6-918CD916EA0C}" destId="{DFF8B1D8-8AB2-4B57-947D-2AA13B73CE5C}" srcOrd="1" destOrd="0" presId="urn:microsoft.com/office/officeart/2005/8/layout/hierarchy3"/>
    <dgm:cxn modelId="{EBC0EBA7-B76D-4DAB-A3E1-8CBFCC94F5D6}" type="presParOf" srcId="{127D3486-E35F-4743-BAFE-511046495340}" destId="{640FFD71-8C9B-4236-A7A6-1E71505B4E0E}" srcOrd="1" destOrd="0" presId="urn:microsoft.com/office/officeart/2005/8/layout/hierarchy3"/>
    <dgm:cxn modelId="{7B6F529D-526B-4508-B484-1AF05045C401}" type="presParOf" srcId="{640FFD71-8C9B-4236-A7A6-1E71505B4E0E}" destId="{EECB637C-5783-4604-8F99-7BF2464694F6}" srcOrd="0" destOrd="0" presId="urn:microsoft.com/office/officeart/2005/8/layout/hierarchy3"/>
    <dgm:cxn modelId="{DA8DBF2C-65EC-41A3-BE2C-E60C47365574}" type="presParOf" srcId="{640FFD71-8C9B-4236-A7A6-1E71505B4E0E}" destId="{4D384C40-EC37-4717-9C54-AFA9D72A034A}" srcOrd="1" destOrd="0" presId="urn:microsoft.com/office/officeart/2005/8/layout/hierarchy3"/>
    <dgm:cxn modelId="{3E817089-7741-4007-B5DC-CC7B5A54F13B}" type="presParOf" srcId="{640FFD71-8C9B-4236-A7A6-1E71505B4E0E}" destId="{5D74F8A5-0BE0-40D3-AF73-F775517ECF9C}" srcOrd="2" destOrd="0" presId="urn:microsoft.com/office/officeart/2005/8/layout/hierarchy3"/>
    <dgm:cxn modelId="{C7408CA0-6BFA-4B5A-9E7A-ABB5EFBD5D64}" type="presParOf" srcId="{640FFD71-8C9B-4236-A7A6-1E71505B4E0E}" destId="{9EE5A0A8-508E-4934-807A-71DE863BD290}" srcOrd="3" destOrd="0" presId="urn:microsoft.com/office/officeart/2005/8/layout/hierarchy3"/>
    <dgm:cxn modelId="{916A012C-6BC2-4BD2-9045-780C819E6862}" type="presParOf" srcId="{892F9699-31BB-4D86-9684-D41628BECA7E}" destId="{E1222309-5499-4459-A1DF-7DF47FE7FDFE}" srcOrd="1" destOrd="0" presId="urn:microsoft.com/office/officeart/2005/8/layout/hierarchy3"/>
    <dgm:cxn modelId="{8268EB06-15F8-4809-AA42-62D2A0ED871F}" type="presParOf" srcId="{E1222309-5499-4459-A1DF-7DF47FE7FDFE}" destId="{046BD082-73C7-4DA4-B013-32DE91DAB30D}" srcOrd="0" destOrd="0" presId="urn:microsoft.com/office/officeart/2005/8/layout/hierarchy3"/>
    <dgm:cxn modelId="{97A41C27-1BA0-4376-86C7-BA3E49579763}" type="presParOf" srcId="{046BD082-73C7-4DA4-B013-32DE91DAB30D}" destId="{D6300E4C-E529-45E5-BC2D-45CDF78DB6D7}" srcOrd="0" destOrd="0" presId="urn:microsoft.com/office/officeart/2005/8/layout/hierarchy3"/>
    <dgm:cxn modelId="{1A8F2D19-1FB1-413B-B037-F25C11BC68B9}" type="presParOf" srcId="{046BD082-73C7-4DA4-B013-32DE91DAB30D}" destId="{ED1BD810-3CC0-4226-922A-A51D725B0F21}" srcOrd="1" destOrd="0" presId="urn:microsoft.com/office/officeart/2005/8/layout/hierarchy3"/>
    <dgm:cxn modelId="{EAF092C0-C8B9-48DA-B082-D3B930CA6971}" type="presParOf" srcId="{E1222309-5499-4459-A1DF-7DF47FE7FDFE}" destId="{C3C199FA-B026-49E9-A976-A496098570B5}" srcOrd="1" destOrd="0" presId="urn:microsoft.com/office/officeart/2005/8/layout/hierarchy3"/>
    <dgm:cxn modelId="{DBCC031A-581E-4906-AE08-516AF96A4348}" type="presParOf" srcId="{C3C199FA-B026-49E9-A976-A496098570B5}" destId="{BC3AE871-4D3D-4466-BCB8-C918D55DD503}" srcOrd="0" destOrd="0" presId="urn:microsoft.com/office/officeart/2005/8/layout/hierarchy3"/>
    <dgm:cxn modelId="{FFDC79A1-0323-43F5-94FF-6EA66E7ECDCA}" type="presParOf" srcId="{C3C199FA-B026-49E9-A976-A496098570B5}" destId="{8C46D96F-8D7E-4A5D-972A-72A072C1A255}" srcOrd="1" destOrd="0" presId="urn:microsoft.com/office/officeart/2005/8/layout/hierarchy3"/>
    <dgm:cxn modelId="{9867E0A6-54E7-412D-9254-5B51C4F67F1C}" type="presParOf" srcId="{892F9699-31BB-4D86-9684-D41628BECA7E}" destId="{C7032352-7FDE-4CFF-BC74-ADDC1C674C08}" srcOrd="2" destOrd="0" presId="urn:microsoft.com/office/officeart/2005/8/layout/hierarchy3"/>
    <dgm:cxn modelId="{B287D6EA-FF6A-4FE6-9FF4-E81474D27BCE}" type="presParOf" srcId="{C7032352-7FDE-4CFF-BC74-ADDC1C674C08}" destId="{469C90E9-A439-4DAA-863C-AD1C4D84DD49}" srcOrd="0" destOrd="0" presId="urn:microsoft.com/office/officeart/2005/8/layout/hierarchy3"/>
    <dgm:cxn modelId="{006ECDA5-AA39-4B72-AB81-255446EA4BF9}" type="presParOf" srcId="{469C90E9-A439-4DAA-863C-AD1C4D84DD49}" destId="{8C90DD92-0D6C-4480-8CA9-79601D8CD1FB}" srcOrd="0" destOrd="0" presId="urn:microsoft.com/office/officeart/2005/8/layout/hierarchy3"/>
    <dgm:cxn modelId="{65C44713-86A5-4B3E-9545-2CC75333F4C3}" type="presParOf" srcId="{469C90E9-A439-4DAA-863C-AD1C4D84DD49}" destId="{AF71B8F8-1FA5-4CD5-838F-9F5E1328E507}" srcOrd="1" destOrd="0" presId="urn:microsoft.com/office/officeart/2005/8/layout/hierarchy3"/>
    <dgm:cxn modelId="{DB55EA9B-1D33-4D2A-B184-A959DBCD5AA5}" type="presParOf" srcId="{C7032352-7FDE-4CFF-BC74-ADDC1C674C08}" destId="{C5FCC939-F6A3-4D14-961A-33C4FED598F3}" srcOrd="1" destOrd="0" presId="urn:microsoft.com/office/officeart/2005/8/layout/hierarchy3"/>
    <dgm:cxn modelId="{ABBD2D24-F507-4696-9E3A-E225AB224545}" type="presParOf" srcId="{C5FCC939-F6A3-4D14-961A-33C4FED598F3}" destId="{C02D749F-9623-47BA-92A9-7BA1F50ECA24}" srcOrd="0" destOrd="0" presId="urn:microsoft.com/office/officeart/2005/8/layout/hierarchy3"/>
    <dgm:cxn modelId="{34BC8904-82ED-4720-8AD5-78443CCE673F}" type="presParOf" srcId="{C5FCC939-F6A3-4D14-961A-33C4FED598F3}" destId="{B167A49A-6E73-4D82-A187-E1EA65D02596}" srcOrd="1" destOrd="0" presId="urn:microsoft.com/office/officeart/2005/8/layout/hierarchy3"/>
    <dgm:cxn modelId="{73423B96-F430-403F-984F-8A14732C822E}" type="presParOf" srcId="{C5FCC939-F6A3-4D14-961A-33C4FED598F3}" destId="{3F72D165-8401-49F5-8B8D-78CF879F091E}" srcOrd="2" destOrd="0" presId="urn:microsoft.com/office/officeart/2005/8/layout/hierarchy3"/>
    <dgm:cxn modelId="{1FF6B4FF-552D-4FDF-9952-536AB7E97813}" type="presParOf" srcId="{C5FCC939-F6A3-4D14-961A-33C4FED598F3}" destId="{37C93F00-4F1F-4DC9-B91D-3F88270560B6}" srcOrd="3" destOrd="0" presId="urn:microsoft.com/office/officeart/2005/8/layout/hierarchy3"/>
    <dgm:cxn modelId="{54E36C8B-9813-4841-AF44-0DA7558FD49E}" type="presParOf" srcId="{C5FCC939-F6A3-4D14-961A-33C4FED598F3}" destId="{9E4281BD-C688-4962-8CDE-BA99D4A76BC0}" srcOrd="4" destOrd="0" presId="urn:microsoft.com/office/officeart/2005/8/layout/hierarchy3"/>
    <dgm:cxn modelId="{610AA7D0-4F24-460D-8BBB-EB82FDB18F37}" type="presParOf" srcId="{C5FCC939-F6A3-4D14-961A-33C4FED598F3}" destId="{E4A1CB7B-6769-43E2-B3E2-4D75B6F3AC8D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9ABB32-D92E-4763-85EE-9796F1F8CC4B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F9D4673-48E8-47CF-A744-610999BA5A00}">
      <dgm:prSet phldrT="[Text]" custT="1"/>
      <dgm:spPr/>
      <dgm:t>
        <a:bodyPr/>
        <a:lstStyle/>
        <a:p>
          <a:r>
            <a:rPr lang="en-GB" sz="2000" b="1"/>
            <a:t>Initial review (</a:t>
          </a:r>
          <a:r>
            <a:rPr lang="en-GB" sz="2000" b="1" dirty="0"/>
            <a:t>max. 3 days)</a:t>
          </a:r>
        </a:p>
      </dgm:t>
    </dgm:pt>
    <dgm:pt modelId="{C93FFC4F-8BFA-4BE9-ABD1-86D85BBBCB45}" type="parTrans" cxnId="{7F1742F5-BAEC-471D-82D1-D2248C2A58E3}">
      <dgm:prSet/>
      <dgm:spPr/>
      <dgm:t>
        <a:bodyPr/>
        <a:lstStyle/>
        <a:p>
          <a:endParaRPr lang="en-GB"/>
        </a:p>
      </dgm:t>
    </dgm:pt>
    <dgm:pt modelId="{8113E04F-1C57-40B3-BB1A-573C74EE5747}" type="sibTrans" cxnId="{7F1742F5-BAEC-471D-82D1-D2248C2A58E3}">
      <dgm:prSet/>
      <dgm:spPr/>
      <dgm:t>
        <a:bodyPr/>
        <a:lstStyle/>
        <a:p>
          <a:endParaRPr lang="en-GB"/>
        </a:p>
      </dgm:t>
    </dgm:pt>
    <dgm:pt modelId="{F99886F4-EF87-4C34-BD20-29F22A109289}">
      <dgm:prSet phldrT="[Text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dirty="0"/>
            <a:t>Dismiss or accept?</a:t>
          </a:r>
          <a:endParaRPr lang="en-GB" sz="1600" b="0" dirty="0"/>
        </a:p>
      </dgm:t>
    </dgm:pt>
    <dgm:pt modelId="{6E438365-3AF7-47BE-8519-9B193FCCC7DC}" type="parTrans" cxnId="{9F052C61-827E-4E5E-B71C-7F2AD3F1FFC0}">
      <dgm:prSet/>
      <dgm:spPr/>
      <dgm:t>
        <a:bodyPr/>
        <a:lstStyle/>
        <a:p>
          <a:endParaRPr lang="en-GB"/>
        </a:p>
      </dgm:t>
    </dgm:pt>
    <dgm:pt modelId="{20CC2A90-9357-4F2E-87ED-5F6C03E910A7}" type="sibTrans" cxnId="{9F052C61-827E-4E5E-B71C-7F2AD3F1FFC0}">
      <dgm:prSet/>
      <dgm:spPr/>
      <dgm:t>
        <a:bodyPr/>
        <a:lstStyle/>
        <a:p>
          <a:endParaRPr lang="en-GB"/>
        </a:p>
      </dgm:t>
    </dgm:pt>
    <dgm:pt modelId="{135F24CB-503F-4914-A2DE-CF40242F200E}">
      <dgm:prSet phldrT="[Text]" custT="1"/>
      <dgm:spPr/>
      <dgm:t>
        <a:bodyPr/>
        <a:lstStyle/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dirty="0"/>
            <a:t>Decision on the  merits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b="1" dirty="0"/>
            <a:t>(</a:t>
          </a:r>
          <a:r>
            <a:rPr lang="en-GB" sz="1600" b="0" dirty="0"/>
            <a:t>within the deadline prescribed by the State</a:t>
          </a:r>
          <a:r>
            <a:rPr lang="en-GB" sz="1600" b="1" dirty="0"/>
            <a:t>)</a:t>
          </a:r>
        </a:p>
      </dgm:t>
    </dgm:pt>
    <dgm:pt modelId="{6DA20F26-633D-46BE-8C3F-C13AE4ABAF8D}" type="parTrans" cxnId="{8199B59C-6FE1-441A-9E5A-21A2CD8DB1A3}">
      <dgm:prSet/>
      <dgm:spPr/>
      <dgm:t>
        <a:bodyPr/>
        <a:lstStyle/>
        <a:p>
          <a:endParaRPr lang="en-GB"/>
        </a:p>
      </dgm:t>
    </dgm:pt>
    <dgm:pt modelId="{880DB311-6985-4F49-AD9F-B9E478682501}" type="sibTrans" cxnId="{8199B59C-6FE1-441A-9E5A-21A2CD8DB1A3}">
      <dgm:prSet/>
      <dgm:spPr/>
      <dgm:t>
        <a:bodyPr/>
        <a:lstStyle/>
        <a:p>
          <a:endParaRPr lang="en-GB"/>
        </a:p>
      </dgm:t>
    </dgm:pt>
    <dgm:pt modelId="{3EC3BF96-3270-42CA-893D-B671B0319B95}">
      <dgm:prSet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b="0" dirty="0"/>
            <a:t>If accept, suspend or not? 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b="0" dirty="0"/>
            <a:t>If suspend, for how long?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b="0" dirty="0"/>
            <a:t>(N/A in case of automatic suspension)</a:t>
          </a:r>
        </a:p>
        <a:p>
          <a:pPr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b="0" dirty="0"/>
        </a:p>
      </dgm:t>
    </dgm:pt>
    <dgm:pt modelId="{DA4BBB8E-FB76-4AC4-9874-1A9CB1EFCBD8}" type="parTrans" cxnId="{8623BC44-EAF4-42E5-B92B-A0688670C35C}">
      <dgm:prSet/>
      <dgm:spPr/>
      <dgm:t>
        <a:bodyPr/>
        <a:lstStyle/>
        <a:p>
          <a:endParaRPr lang="en-GB"/>
        </a:p>
      </dgm:t>
    </dgm:pt>
    <dgm:pt modelId="{DE794C52-ED90-45F2-A788-1399CE6A76BA}" type="sibTrans" cxnId="{8623BC44-EAF4-42E5-B92B-A0688670C35C}">
      <dgm:prSet/>
      <dgm:spPr/>
      <dgm:t>
        <a:bodyPr/>
        <a:lstStyle/>
        <a:p>
          <a:endParaRPr lang="en-GB"/>
        </a:p>
      </dgm:t>
    </dgm:pt>
    <dgm:pt modelId="{591230E9-2323-4921-8C7E-5AC7D488523F}">
      <dgm:prSet phldrT="[Text]" custT="1"/>
      <dgm:spPr/>
      <dgm:t>
        <a:bodyPr/>
        <a:lstStyle/>
        <a:p>
          <a:pPr algn="l"/>
          <a:r>
            <a:rPr lang="en-GB" sz="1600" b="0" dirty="0"/>
            <a:t>Prohibit, order, overturn, revise, confirm, dismiss, award compensation, etc.</a:t>
          </a:r>
          <a:endParaRPr lang="en-GB" sz="600" b="0" dirty="0"/>
        </a:p>
      </dgm:t>
    </dgm:pt>
    <dgm:pt modelId="{977B0478-BDC3-4B15-A9D5-197653A2CF46}" type="sibTrans" cxnId="{6E4C8F35-1162-4FB4-B0DD-2BCB07004EE0}">
      <dgm:prSet/>
      <dgm:spPr/>
      <dgm:t>
        <a:bodyPr/>
        <a:lstStyle/>
        <a:p>
          <a:endParaRPr lang="en-GB"/>
        </a:p>
      </dgm:t>
    </dgm:pt>
    <dgm:pt modelId="{2E0778B5-BA00-407C-B2C9-8B104ABC156B}" type="parTrans" cxnId="{6E4C8F35-1162-4FB4-B0DD-2BCB07004EE0}">
      <dgm:prSet/>
      <dgm:spPr/>
      <dgm:t>
        <a:bodyPr/>
        <a:lstStyle/>
        <a:p>
          <a:endParaRPr lang="en-GB"/>
        </a:p>
      </dgm:t>
    </dgm:pt>
    <dgm:pt modelId="{14BAF5A1-9E11-40C3-A7CC-01D33758C526}">
      <dgm:prSet phldrT="[Text]" custT="1"/>
      <dgm:spPr/>
      <dgm:t>
        <a:bodyPr/>
        <a:lstStyle/>
        <a:p>
          <a:pPr algn="l"/>
          <a:endParaRPr lang="en-GB" sz="1800" b="0" dirty="0"/>
        </a:p>
        <a:p>
          <a:pPr algn="l"/>
          <a:r>
            <a:rPr lang="en-GB" sz="1600" b="0" dirty="0"/>
            <a:t>Immediate notification of all concerned and putting on record</a:t>
          </a:r>
        </a:p>
        <a:p>
          <a:pPr algn="l"/>
          <a:endParaRPr lang="en-GB" sz="1800" b="0" dirty="0"/>
        </a:p>
      </dgm:t>
    </dgm:pt>
    <dgm:pt modelId="{A4E14AE2-9266-49D3-A1B5-B558080506FC}" type="parTrans" cxnId="{0B7526B5-32C2-43FC-9323-01B5F0B90FA3}">
      <dgm:prSet/>
      <dgm:spPr/>
      <dgm:t>
        <a:bodyPr/>
        <a:lstStyle/>
        <a:p>
          <a:endParaRPr lang="en-GB"/>
        </a:p>
      </dgm:t>
    </dgm:pt>
    <dgm:pt modelId="{CB16B2EF-CA3C-4D59-BBCD-C62CC42EA9C3}" type="sibTrans" cxnId="{0B7526B5-32C2-43FC-9323-01B5F0B90FA3}">
      <dgm:prSet/>
      <dgm:spPr/>
      <dgm:t>
        <a:bodyPr/>
        <a:lstStyle/>
        <a:p>
          <a:endParaRPr lang="en-GB"/>
        </a:p>
      </dgm:t>
    </dgm:pt>
    <dgm:pt modelId="{703E98AE-DE9B-404D-8558-F6263F34D1C9}">
      <dgm:prSet custT="1"/>
      <dgm:spPr/>
      <dgm:t>
        <a:bodyPr/>
        <a:lstStyle/>
        <a:p>
          <a:pPr algn="l"/>
          <a:r>
            <a:rPr lang="en-GB" sz="1600" b="0" dirty="0"/>
            <a:t>Notify all affected about the fact of the complaint and decisions taken as above</a:t>
          </a:r>
        </a:p>
        <a:p>
          <a:pPr algn="l"/>
          <a:r>
            <a:rPr lang="en-GB" sz="1600" b="0" dirty="0"/>
            <a:t>Publish notice of the application</a:t>
          </a:r>
        </a:p>
      </dgm:t>
    </dgm:pt>
    <dgm:pt modelId="{52B06B06-EDF4-4337-A51A-2B9AA3F9A2B0}" type="parTrans" cxnId="{22DFDC86-0743-48C4-9F86-B94B552CB87B}">
      <dgm:prSet/>
      <dgm:spPr/>
      <dgm:t>
        <a:bodyPr/>
        <a:lstStyle/>
        <a:p>
          <a:endParaRPr lang="en-GB"/>
        </a:p>
      </dgm:t>
    </dgm:pt>
    <dgm:pt modelId="{63D32277-84E6-422E-BB32-941A2D4AD2C0}" type="sibTrans" cxnId="{22DFDC86-0743-48C4-9F86-B94B552CB87B}">
      <dgm:prSet/>
      <dgm:spPr/>
      <dgm:t>
        <a:bodyPr/>
        <a:lstStyle/>
        <a:p>
          <a:endParaRPr lang="en-GB"/>
        </a:p>
      </dgm:t>
    </dgm:pt>
    <dgm:pt modelId="{892F9699-31BB-4D86-9684-D41628BECA7E}" type="pres">
      <dgm:prSet presAssocID="{519ABB32-D92E-4763-85EE-9796F1F8CC4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27D3486-E35F-4743-BAFE-511046495340}" type="pres">
      <dgm:prSet presAssocID="{4F9D4673-48E8-47CF-A744-610999BA5A00}" presName="root" presStyleCnt="0"/>
      <dgm:spPr/>
    </dgm:pt>
    <dgm:pt modelId="{9AF377C6-DD87-45D1-83A6-918CD916EA0C}" type="pres">
      <dgm:prSet presAssocID="{4F9D4673-48E8-47CF-A744-610999BA5A00}" presName="rootComposite" presStyleCnt="0"/>
      <dgm:spPr/>
    </dgm:pt>
    <dgm:pt modelId="{34FC06F1-4173-4A9A-BEB1-D0D80658DA5E}" type="pres">
      <dgm:prSet presAssocID="{4F9D4673-48E8-47CF-A744-610999BA5A00}" presName="rootText" presStyleLbl="node1" presStyleIdx="0" presStyleCnt="2" custScaleX="407427" custScaleY="180569" custLinFactNeighborX="-485" custLinFactNeighborY="-166"/>
      <dgm:spPr/>
    </dgm:pt>
    <dgm:pt modelId="{DFF8B1D8-8AB2-4B57-947D-2AA13B73CE5C}" type="pres">
      <dgm:prSet presAssocID="{4F9D4673-48E8-47CF-A744-610999BA5A00}" presName="rootConnector" presStyleLbl="node1" presStyleIdx="0" presStyleCnt="2"/>
      <dgm:spPr/>
    </dgm:pt>
    <dgm:pt modelId="{640FFD71-8C9B-4236-A7A6-1E71505B4E0E}" type="pres">
      <dgm:prSet presAssocID="{4F9D4673-48E8-47CF-A744-610999BA5A00}" presName="childShape" presStyleCnt="0"/>
      <dgm:spPr/>
    </dgm:pt>
    <dgm:pt modelId="{EECB637C-5783-4604-8F99-7BF2464694F6}" type="pres">
      <dgm:prSet presAssocID="{6E438365-3AF7-47BE-8519-9B193FCCC7DC}" presName="Name13" presStyleLbl="parChTrans1D2" presStyleIdx="0" presStyleCnt="5"/>
      <dgm:spPr/>
    </dgm:pt>
    <dgm:pt modelId="{4D384C40-EC37-4717-9C54-AFA9D72A034A}" type="pres">
      <dgm:prSet presAssocID="{F99886F4-EF87-4C34-BD20-29F22A109289}" presName="childText" presStyleLbl="bgAcc1" presStyleIdx="0" presStyleCnt="5" custScaleX="321316" custScaleY="55660">
        <dgm:presLayoutVars>
          <dgm:bulletEnabled val="1"/>
        </dgm:presLayoutVars>
      </dgm:prSet>
      <dgm:spPr/>
    </dgm:pt>
    <dgm:pt modelId="{5D74F8A5-0BE0-40D3-AF73-F775517ECF9C}" type="pres">
      <dgm:prSet presAssocID="{DA4BBB8E-FB76-4AC4-9874-1A9CB1EFCBD8}" presName="Name13" presStyleLbl="parChTrans1D2" presStyleIdx="1" presStyleCnt="5"/>
      <dgm:spPr/>
    </dgm:pt>
    <dgm:pt modelId="{9EE5A0A8-508E-4934-807A-71DE863BD290}" type="pres">
      <dgm:prSet presAssocID="{3EC3BF96-3270-42CA-893D-B671B0319B95}" presName="childText" presStyleLbl="bgAcc1" presStyleIdx="1" presStyleCnt="5" custScaleX="455049" custScaleY="318929" custLinFactNeighborX="989" custLinFactNeighborY="8182">
        <dgm:presLayoutVars>
          <dgm:bulletEnabled val="1"/>
        </dgm:presLayoutVars>
      </dgm:prSet>
      <dgm:spPr/>
    </dgm:pt>
    <dgm:pt modelId="{AFF8D4C9-25BE-416E-AC49-714CE72851EC}" type="pres">
      <dgm:prSet presAssocID="{52B06B06-EDF4-4337-A51A-2B9AA3F9A2B0}" presName="Name13" presStyleLbl="parChTrans1D2" presStyleIdx="2" presStyleCnt="5"/>
      <dgm:spPr/>
    </dgm:pt>
    <dgm:pt modelId="{087F21B1-641C-4A04-991E-93464FF9395B}" type="pres">
      <dgm:prSet presAssocID="{703E98AE-DE9B-404D-8558-F6263F34D1C9}" presName="childText" presStyleLbl="bgAcc1" presStyleIdx="2" presStyleCnt="5" custScaleX="494368" custScaleY="226544">
        <dgm:presLayoutVars>
          <dgm:bulletEnabled val="1"/>
        </dgm:presLayoutVars>
      </dgm:prSet>
      <dgm:spPr/>
    </dgm:pt>
    <dgm:pt modelId="{E1222309-5499-4459-A1DF-7DF47FE7FDFE}" type="pres">
      <dgm:prSet presAssocID="{135F24CB-503F-4914-A2DE-CF40242F200E}" presName="root" presStyleCnt="0"/>
      <dgm:spPr/>
    </dgm:pt>
    <dgm:pt modelId="{046BD082-73C7-4DA4-B013-32DE91DAB30D}" type="pres">
      <dgm:prSet presAssocID="{135F24CB-503F-4914-A2DE-CF40242F200E}" presName="rootComposite" presStyleCnt="0"/>
      <dgm:spPr/>
    </dgm:pt>
    <dgm:pt modelId="{D6300E4C-E529-45E5-BC2D-45CDF78DB6D7}" type="pres">
      <dgm:prSet presAssocID="{135F24CB-503F-4914-A2DE-CF40242F200E}" presName="rootText" presStyleLbl="node1" presStyleIdx="1" presStyleCnt="2" custScaleX="464282" custScaleY="372322"/>
      <dgm:spPr/>
    </dgm:pt>
    <dgm:pt modelId="{ED1BD810-3CC0-4226-922A-A51D725B0F21}" type="pres">
      <dgm:prSet presAssocID="{135F24CB-503F-4914-A2DE-CF40242F200E}" presName="rootConnector" presStyleLbl="node1" presStyleIdx="1" presStyleCnt="2"/>
      <dgm:spPr/>
    </dgm:pt>
    <dgm:pt modelId="{C3C199FA-B026-49E9-A976-A496098570B5}" type="pres">
      <dgm:prSet presAssocID="{135F24CB-503F-4914-A2DE-CF40242F200E}" presName="childShape" presStyleCnt="0"/>
      <dgm:spPr/>
    </dgm:pt>
    <dgm:pt modelId="{BC3AE871-4D3D-4466-BCB8-C918D55DD503}" type="pres">
      <dgm:prSet presAssocID="{2E0778B5-BA00-407C-B2C9-8B104ABC156B}" presName="Name13" presStyleLbl="parChTrans1D2" presStyleIdx="3" presStyleCnt="5"/>
      <dgm:spPr/>
    </dgm:pt>
    <dgm:pt modelId="{8C46D96F-8D7E-4A5D-972A-72A072C1A255}" type="pres">
      <dgm:prSet presAssocID="{591230E9-2323-4921-8C7E-5AC7D488523F}" presName="childText" presStyleLbl="bgAcc1" presStyleIdx="3" presStyleCnt="5" custScaleX="413133" custScaleY="208871">
        <dgm:presLayoutVars>
          <dgm:bulletEnabled val="1"/>
        </dgm:presLayoutVars>
      </dgm:prSet>
      <dgm:spPr/>
    </dgm:pt>
    <dgm:pt modelId="{75B6C2AC-5FED-46D8-9D60-64A8BC9C2619}" type="pres">
      <dgm:prSet presAssocID="{A4E14AE2-9266-49D3-A1B5-B558080506FC}" presName="Name13" presStyleLbl="parChTrans1D2" presStyleIdx="4" presStyleCnt="5"/>
      <dgm:spPr/>
    </dgm:pt>
    <dgm:pt modelId="{6C46DE1C-23BF-4E43-A37B-E56F90D418D6}" type="pres">
      <dgm:prSet presAssocID="{14BAF5A1-9E11-40C3-A7CC-01D33758C526}" presName="childText" presStyleLbl="bgAcc1" presStyleIdx="4" presStyleCnt="5" custScaleX="369771" custScaleY="185621">
        <dgm:presLayoutVars>
          <dgm:bulletEnabled val="1"/>
        </dgm:presLayoutVars>
      </dgm:prSet>
      <dgm:spPr/>
    </dgm:pt>
  </dgm:ptLst>
  <dgm:cxnLst>
    <dgm:cxn modelId="{96665313-31D3-48F0-B62A-E9C332C94422}" type="presOf" srcId="{519ABB32-D92E-4763-85EE-9796F1F8CC4B}" destId="{892F9699-31BB-4D86-9684-D41628BECA7E}" srcOrd="0" destOrd="0" presId="urn:microsoft.com/office/officeart/2005/8/layout/hierarchy3"/>
    <dgm:cxn modelId="{3269C033-CE7B-4B5F-8EF3-62663B2BACC9}" type="presOf" srcId="{591230E9-2323-4921-8C7E-5AC7D488523F}" destId="{8C46D96F-8D7E-4A5D-972A-72A072C1A255}" srcOrd="0" destOrd="0" presId="urn:microsoft.com/office/officeart/2005/8/layout/hierarchy3"/>
    <dgm:cxn modelId="{04B7D434-8CE0-49A1-AEEB-90991DE775A3}" type="presOf" srcId="{52B06B06-EDF4-4337-A51A-2B9AA3F9A2B0}" destId="{AFF8D4C9-25BE-416E-AC49-714CE72851EC}" srcOrd="0" destOrd="0" presId="urn:microsoft.com/office/officeart/2005/8/layout/hierarchy3"/>
    <dgm:cxn modelId="{6E4C8F35-1162-4FB4-B0DD-2BCB07004EE0}" srcId="{135F24CB-503F-4914-A2DE-CF40242F200E}" destId="{591230E9-2323-4921-8C7E-5AC7D488523F}" srcOrd="0" destOrd="0" parTransId="{2E0778B5-BA00-407C-B2C9-8B104ABC156B}" sibTransId="{977B0478-BDC3-4B15-A9D5-197653A2CF46}"/>
    <dgm:cxn modelId="{011BE460-A0C5-4EC6-B755-7E3DE93A9496}" type="presOf" srcId="{2E0778B5-BA00-407C-B2C9-8B104ABC156B}" destId="{BC3AE871-4D3D-4466-BCB8-C918D55DD503}" srcOrd="0" destOrd="0" presId="urn:microsoft.com/office/officeart/2005/8/layout/hierarchy3"/>
    <dgm:cxn modelId="{9F052C61-827E-4E5E-B71C-7F2AD3F1FFC0}" srcId="{4F9D4673-48E8-47CF-A744-610999BA5A00}" destId="{F99886F4-EF87-4C34-BD20-29F22A109289}" srcOrd="0" destOrd="0" parTransId="{6E438365-3AF7-47BE-8519-9B193FCCC7DC}" sibTransId="{20CC2A90-9357-4F2E-87ED-5F6C03E910A7}"/>
    <dgm:cxn modelId="{8623BC44-EAF4-42E5-B92B-A0688670C35C}" srcId="{4F9D4673-48E8-47CF-A744-610999BA5A00}" destId="{3EC3BF96-3270-42CA-893D-B671B0319B95}" srcOrd="1" destOrd="0" parTransId="{DA4BBB8E-FB76-4AC4-9874-1A9CB1EFCBD8}" sibTransId="{DE794C52-ED90-45F2-A788-1399CE6A76BA}"/>
    <dgm:cxn modelId="{CAEF4167-E80F-4857-A7F4-DF3E3A65E661}" type="presOf" srcId="{DA4BBB8E-FB76-4AC4-9874-1A9CB1EFCBD8}" destId="{5D74F8A5-0BE0-40D3-AF73-F775517ECF9C}" srcOrd="0" destOrd="0" presId="urn:microsoft.com/office/officeart/2005/8/layout/hierarchy3"/>
    <dgm:cxn modelId="{3A213F68-0A53-4CC6-86CA-851C93473813}" type="presOf" srcId="{A4E14AE2-9266-49D3-A1B5-B558080506FC}" destId="{75B6C2AC-5FED-46D8-9D60-64A8BC9C2619}" srcOrd="0" destOrd="0" presId="urn:microsoft.com/office/officeart/2005/8/layout/hierarchy3"/>
    <dgm:cxn modelId="{8335F470-0EB0-4943-AF0E-0301A1C9D1EC}" type="presOf" srcId="{14BAF5A1-9E11-40C3-A7CC-01D33758C526}" destId="{6C46DE1C-23BF-4E43-A37B-E56F90D418D6}" srcOrd="0" destOrd="0" presId="urn:microsoft.com/office/officeart/2005/8/layout/hierarchy3"/>
    <dgm:cxn modelId="{1BE5E281-ABD8-43DF-90B9-2752273D0C47}" type="presOf" srcId="{4F9D4673-48E8-47CF-A744-610999BA5A00}" destId="{DFF8B1D8-8AB2-4B57-947D-2AA13B73CE5C}" srcOrd="1" destOrd="0" presId="urn:microsoft.com/office/officeart/2005/8/layout/hierarchy3"/>
    <dgm:cxn modelId="{22DFDC86-0743-48C4-9F86-B94B552CB87B}" srcId="{4F9D4673-48E8-47CF-A744-610999BA5A00}" destId="{703E98AE-DE9B-404D-8558-F6263F34D1C9}" srcOrd="2" destOrd="0" parTransId="{52B06B06-EDF4-4337-A51A-2B9AA3F9A2B0}" sibTransId="{63D32277-84E6-422E-BB32-941A2D4AD2C0}"/>
    <dgm:cxn modelId="{72E6C88D-4B6D-427E-B10F-608C71B55BF1}" type="presOf" srcId="{6E438365-3AF7-47BE-8519-9B193FCCC7DC}" destId="{EECB637C-5783-4604-8F99-7BF2464694F6}" srcOrd="0" destOrd="0" presId="urn:microsoft.com/office/officeart/2005/8/layout/hierarchy3"/>
    <dgm:cxn modelId="{8199B59C-6FE1-441A-9E5A-21A2CD8DB1A3}" srcId="{519ABB32-D92E-4763-85EE-9796F1F8CC4B}" destId="{135F24CB-503F-4914-A2DE-CF40242F200E}" srcOrd="1" destOrd="0" parTransId="{6DA20F26-633D-46BE-8C3F-C13AE4ABAF8D}" sibTransId="{880DB311-6985-4F49-AD9F-B9E478682501}"/>
    <dgm:cxn modelId="{772FAAA8-E813-4677-AC3E-256D1E67AD38}" type="presOf" srcId="{3EC3BF96-3270-42CA-893D-B671B0319B95}" destId="{9EE5A0A8-508E-4934-807A-71DE863BD290}" srcOrd="0" destOrd="0" presId="urn:microsoft.com/office/officeart/2005/8/layout/hierarchy3"/>
    <dgm:cxn modelId="{0B7526B5-32C2-43FC-9323-01B5F0B90FA3}" srcId="{135F24CB-503F-4914-A2DE-CF40242F200E}" destId="{14BAF5A1-9E11-40C3-A7CC-01D33758C526}" srcOrd="1" destOrd="0" parTransId="{A4E14AE2-9266-49D3-A1B5-B558080506FC}" sibTransId="{CB16B2EF-CA3C-4D59-BBCD-C62CC42EA9C3}"/>
    <dgm:cxn modelId="{D1CEAEC9-530A-484C-A618-84AE8E0A7272}" type="presOf" srcId="{135F24CB-503F-4914-A2DE-CF40242F200E}" destId="{D6300E4C-E529-45E5-BC2D-45CDF78DB6D7}" srcOrd="0" destOrd="0" presId="urn:microsoft.com/office/officeart/2005/8/layout/hierarchy3"/>
    <dgm:cxn modelId="{BC2CDCCC-D124-4B9E-813C-3FA51E1D4CB4}" type="presOf" srcId="{703E98AE-DE9B-404D-8558-F6263F34D1C9}" destId="{087F21B1-641C-4A04-991E-93464FF9395B}" srcOrd="0" destOrd="0" presId="urn:microsoft.com/office/officeart/2005/8/layout/hierarchy3"/>
    <dgm:cxn modelId="{4D04BDD7-E901-439F-9C63-A88F811C3D50}" type="presOf" srcId="{F99886F4-EF87-4C34-BD20-29F22A109289}" destId="{4D384C40-EC37-4717-9C54-AFA9D72A034A}" srcOrd="0" destOrd="0" presId="urn:microsoft.com/office/officeart/2005/8/layout/hierarchy3"/>
    <dgm:cxn modelId="{EC1648D9-8778-42C3-B6E8-04868C849A97}" type="presOf" srcId="{4F9D4673-48E8-47CF-A744-610999BA5A00}" destId="{34FC06F1-4173-4A9A-BEB1-D0D80658DA5E}" srcOrd="0" destOrd="0" presId="urn:microsoft.com/office/officeart/2005/8/layout/hierarchy3"/>
    <dgm:cxn modelId="{ED2791E0-4E3C-4F95-AFDF-107ABF4251F2}" type="presOf" srcId="{135F24CB-503F-4914-A2DE-CF40242F200E}" destId="{ED1BD810-3CC0-4226-922A-A51D725B0F21}" srcOrd="1" destOrd="0" presId="urn:microsoft.com/office/officeart/2005/8/layout/hierarchy3"/>
    <dgm:cxn modelId="{7F1742F5-BAEC-471D-82D1-D2248C2A58E3}" srcId="{519ABB32-D92E-4763-85EE-9796F1F8CC4B}" destId="{4F9D4673-48E8-47CF-A744-610999BA5A00}" srcOrd="0" destOrd="0" parTransId="{C93FFC4F-8BFA-4BE9-ABD1-86D85BBBCB45}" sibTransId="{8113E04F-1C57-40B3-BB1A-573C74EE5747}"/>
    <dgm:cxn modelId="{A213E774-09D2-4E01-AB25-43587D8943F4}" type="presParOf" srcId="{892F9699-31BB-4D86-9684-D41628BECA7E}" destId="{127D3486-E35F-4743-BAFE-511046495340}" srcOrd="0" destOrd="0" presId="urn:microsoft.com/office/officeart/2005/8/layout/hierarchy3"/>
    <dgm:cxn modelId="{9286F945-05C8-469F-84F3-343F9500F96D}" type="presParOf" srcId="{127D3486-E35F-4743-BAFE-511046495340}" destId="{9AF377C6-DD87-45D1-83A6-918CD916EA0C}" srcOrd="0" destOrd="0" presId="urn:microsoft.com/office/officeart/2005/8/layout/hierarchy3"/>
    <dgm:cxn modelId="{63464E75-A324-493F-848D-1D4BE6C25298}" type="presParOf" srcId="{9AF377C6-DD87-45D1-83A6-918CD916EA0C}" destId="{34FC06F1-4173-4A9A-BEB1-D0D80658DA5E}" srcOrd="0" destOrd="0" presId="urn:microsoft.com/office/officeart/2005/8/layout/hierarchy3"/>
    <dgm:cxn modelId="{A7CB6453-6511-4382-83D8-ACC973EDFD25}" type="presParOf" srcId="{9AF377C6-DD87-45D1-83A6-918CD916EA0C}" destId="{DFF8B1D8-8AB2-4B57-947D-2AA13B73CE5C}" srcOrd="1" destOrd="0" presId="urn:microsoft.com/office/officeart/2005/8/layout/hierarchy3"/>
    <dgm:cxn modelId="{43EFAB30-4DCB-4E7F-94D6-7D00CD8D7CBF}" type="presParOf" srcId="{127D3486-E35F-4743-BAFE-511046495340}" destId="{640FFD71-8C9B-4236-A7A6-1E71505B4E0E}" srcOrd="1" destOrd="0" presId="urn:microsoft.com/office/officeart/2005/8/layout/hierarchy3"/>
    <dgm:cxn modelId="{46D94246-AE0A-4357-9CCC-93C7EEB200F0}" type="presParOf" srcId="{640FFD71-8C9B-4236-A7A6-1E71505B4E0E}" destId="{EECB637C-5783-4604-8F99-7BF2464694F6}" srcOrd="0" destOrd="0" presId="urn:microsoft.com/office/officeart/2005/8/layout/hierarchy3"/>
    <dgm:cxn modelId="{B143DAD8-99A3-43E6-B08D-008AD499D66A}" type="presParOf" srcId="{640FFD71-8C9B-4236-A7A6-1E71505B4E0E}" destId="{4D384C40-EC37-4717-9C54-AFA9D72A034A}" srcOrd="1" destOrd="0" presId="urn:microsoft.com/office/officeart/2005/8/layout/hierarchy3"/>
    <dgm:cxn modelId="{B9D97EC4-DBC6-48DB-83CE-B8B2576C8668}" type="presParOf" srcId="{640FFD71-8C9B-4236-A7A6-1E71505B4E0E}" destId="{5D74F8A5-0BE0-40D3-AF73-F775517ECF9C}" srcOrd="2" destOrd="0" presId="urn:microsoft.com/office/officeart/2005/8/layout/hierarchy3"/>
    <dgm:cxn modelId="{113351F2-5CDA-43D9-ACAA-A7F23891FE92}" type="presParOf" srcId="{640FFD71-8C9B-4236-A7A6-1E71505B4E0E}" destId="{9EE5A0A8-508E-4934-807A-71DE863BD290}" srcOrd="3" destOrd="0" presId="urn:microsoft.com/office/officeart/2005/8/layout/hierarchy3"/>
    <dgm:cxn modelId="{895F9A55-2CE1-414A-94FD-E59B3AFB6028}" type="presParOf" srcId="{640FFD71-8C9B-4236-A7A6-1E71505B4E0E}" destId="{AFF8D4C9-25BE-416E-AC49-714CE72851EC}" srcOrd="4" destOrd="0" presId="urn:microsoft.com/office/officeart/2005/8/layout/hierarchy3"/>
    <dgm:cxn modelId="{F3E88E22-D648-4302-A3EF-357D1FEB7E7E}" type="presParOf" srcId="{640FFD71-8C9B-4236-A7A6-1E71505B4E0E}" destId="{087F21B1-641C-4A04-991E-93464FF9395B}" srcOrd="5" destOrd="0" presId="urn:microsoft.com/office/officeart/2005/8/layout/hierarchy3"/>
    <dgm:cxn modelId="{DDD79B4D-E739-4D1F-A736-A522926C511B}" type="presParOf" srcId="{892F9699-31BB-4D86-9684-D41628BECA7E}" destId="{E1222309-5499-4459-A1DF-7DF47FE7FDFE}" srcOrd="1" destOrd="0" presId="urn:microsoft.com/office/officeart/2005/8/layout/hierarchy3"/>
    <dgm:cxn modelId="{BD4EC93F-00A2-49C1-BBDA-81D24B0DF428}" type="presParOf" srcId="{E1222309-5499-4459-A1DF-7DF47FE7FDFE}" destId="{046BD082-73C7-4DA4-B013-32DE91DAB30D}" srcOrd="0" destOrd="0" presId="urn:microsoft.com/office/officeart/2005/8/layout/hierarchy3"/>
    <dgm:cxn modelId="{3E618194-A5C8-43B4-A746-D813A9C5DB0A}" type="presParOf" srcId="{046BD082-73C7-4DA4-B013-32DE91DAB30D}" destId="{D6300E4C-E529-45E5-BC2D-45CDF78DB6D7}" srcOrd="0" destOrd="0" presId="urn:microsoft.com/office/officeart/2005/8/layout/hierarchy3"/>
    <dgm:cxn modelId="{78636825-7191-4468-A080-A142C846515A}" type="presParOf" srcId="{046BD082-73C7-4DA4-B013-32DE91DAB30D}" destId="{ED1BD810-3CC0-4226-922A-A51D725B0F21}" srcOrd="1" destOrd="0" presId="urn:microsoft.com/office/officeart/2005/8/layout/hierarchy3"/>
    <dgm:cxn modelId="{79770156-F7CB-45E1-905E-65A6BC1D591D}" type="presParOf" srcId="{E1222309-5499-4459-A1DF-7DF47FE7FDFE}" destId="{C3C199FA-B026-49E9-A976-A496098570B5}" srcOrd="1" destOrd="0" presId="urn:microsoft.com/office/officeart/2005/8/layout/hierarchy3"/>
    <dgm:cxn modelId="{BF036354-D1E7-4C2C-9C45-902D59B73D7F}" type="presParOf" srcId="{C3C199FA-B026-49E9-A976-A496098570B5}" destId="{BC3AE871-4D3D-4466-BCB8-C918D55DD503}" srcOrd="0" destOrd="0" presId="urn:microsoft.com/office/officeart/2005/8/layout/hierarchy3"/>
    <dgm:cxn modelId="{3EA692FB-6717-4786-B79C-74B7E9AD4C40}" type="presParOf" srcId="{C3C199FA-B026-49E9-A976-A496098570B5}" destId="{8C46D96F-8D7E-4A5D-972A-72A072C1A255}" srcOrd="1" destOrd="0" presId="urn:microsoft.com/office/officeart/2005/8/layout/hierarchy3"/>
    <dgm:cxn modelId="{6494EB97-4A9E-4699-AD1D-97E988905207}" type="presParOf" srcId="{C3C199FA-B026-49E9-A976-A496098570B5}" destId="{75B6C2AC-5FED-46D8-9D60-64A8BC9C2619}" srcOrd="2" destOrd="0" presId="urn:microsoft.com/office/officeart/2005/8/layout/hierarchy3"/>
    <dgm:cxn modelId="{4882833A-38A7-4517-9C7B-7A5D86F2A655}" type="presParOf" srcId="{C3C199FA-B026-49E9-A976-A496098570B5}" destId="{6C46DE1C-23BF-4E43-A37B-E56F90D418D6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FC06F1-4173-4A9A-BEB1-D0D80658DA5E}">
      <dsp:nvSpPr>
        <dsp:cNvPr id="0" name=""/>
        <dsp:cNvSpPr/>
      </dsp:nvSpPr>
      <dsp:spPr>
        <a:xfrm>
          <a:off x="3983" y="43194"/>
          <a:ext cx="2498760" cy="837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b="1" kern="1200" dirty="0"/>
            <a:t>Who can challenge? </a:t>
          </a:r>
        </a:p>
      </dsp:txBody>
      <dsp:txXfrm>
        <a:off x="28509" y="67720"/>
        <a:ext cx="2449708" cy="788339"/>
      </dsp:txXfrm>
    </dsp:sp>
    <dsp:sp modelId="{EECB637C-5783-4604-8F99-7BF2464694F6}">
      <dsp:nvSpPr>
        <dsp:cNvPr id="0" name=""/>
        <dsp:cNvSpPr/>
      </dsp:nvSpPr>
      <dsp:spPr>
        <a:xfrm>
          <a:off x="253859" y="880586"/>
          <a:ext cx="249876" cy="788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8952"/>
              </a:lnTo>
              <a:lnTo>
                <a:pt x="249876" y="7889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84C40-EC37-4717-9C54-AFA9D72A034A}">
      <dsp:nvSpPr>
        <dsp:cNvPr id="0" name=""/>
        <dsp:cNvSpPr/>
      </dsp:nvSpPr>
      <dsp:spPr>
        <a:xfrm>
          <a:off x="503735" y="1089934"/>
          <a:ext cx="2670167" cy="11592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200" b="0" kern="1200" dirty="0"/>
            <a:t>Suppliers or contractors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200" b="0" kern="1200" dirty="0"/>
            <a:t>alleging</a:t>
          </a:r>
          <a:r>
            <a:rPr lang="en-GB" sz="1200" b="1" kern="1200" dirty="0"/>
            <a:t> actual </a:t>
          </a:r>
          <a:r>
            <a:rPr lang="en-GB" sz="1200" b="0" kern="1200" dirty="0"/>
            <a:t>loss or injury incurred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en-US" sz="1200" kern="1200" dirty="0">
              <a:solidFill>
                <a:srgbClr val="0070C0"/>
              </a:solidFill>
            </a:rPr>
            <a:t>not general public or CSOs</a:t>
          </a:r>
          <a:endParaRPr lang="en-GB" sz="1200" b="0" kern="1200" dirty="0"/>
        </a:p>
      </dsp:txBody>
      <dsp:txXfrm>
        <a:off x="537687" y="1123886"/>
        <a:ext cx="2602263" cy="1091305"/>
      </dsp:txXfrm>
    </dsp:sp>
    <dsp:sp modelId="{5D74F8A5-0BE0-40D3-AF73-F775517ECF9C}">
      <dsp:nvSpPr>
        <dsp:cNvPr id="0" name=""/>
        <dsp:cNvSpPr/>
      </dsp:nvSpPr>
      <dsp:spPr>
        <a:xfrm>
          <a:off x="253859" y="880586"/>
          <a:ext cx="249876" cy="21986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98614"/>
              </a:lnTo>
              <a:lnTo>
                <a:pt x="249876" y="21986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E5A0A8-508E-4934-807A-71DE863BD290}">
      <dsp:nvSpPr>
        <dsp:cNvPr id="0" name=""/>
        <dsp:cNvSpPr/>
      </dsp:nvSpPr>
      <dsp:spPr>
        <a:xfrm>
          <a:off x="503735" y="2458492"/>
          <a:ext cx="2594293" cy="12414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/>
            <a:t>Suppliers or contractors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/>
            <a:t>alleging </a:t>
          </a:r>
          <a:r>
            <a:rPr lang="en-GB" sz="1200" b="1" kern="1200" dirty="0"/>
            <a:t>expected </a:t>
          </a:r>
          <a:r>
            <a:rPr lang="en-GB" sz="1200" b="0" kern="1200" dirty="0"/>
            <a:t>loss or injury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1200" kern="1200" dirty="0">
              <a:solidFill>
                <a:srgbClr val="0070C0"/>
              </a:solidFill>
            </a:rPr>
            <a:t>not general public or CSOs</a:t>
          </a:r>
          <a:endParaRPr lang="en-GB" sz="1200" b="0" kern="1200" dirty="0"/>
        </a:p>
      </dsp:txBody>
      <dsp:txXfrm>
        <a:off x="540095" y="2494852"/>
        <a:ext cx="2521573" cy="1168696"/>
      </dsp:txXfrm>
    </dsp:sp>
    <dsp:sp modelId="{D6300E4C-E529-45E5-BC2D-45CDF78DB6D7}">
      <dsp:nvSpPr>
        <dsp:cNvPr id="0" name=""/>
        <dsp:cNvSpPr/>
      </dsp:nvSpPr>
      <dsp:spPr>
        <a:xfrm>
          <a:off x="3187918" y="43194"/>
          <a:ext cx="2023406" cy="837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b="1" kern="1200" dirty="0"/>
            <a:t>What can  be challenged?</a:t>
          </a:r>
        </a:p>
      </dsp:txBody>
      <dsp:txXfrm>
        <a:off x="3212444" y="67720"/>
        <a:ext cx="1974354" cy="788339"/>
      </dsp:txXfrm>
    </dsp:sp>
    <dsp:sp modelId="{BC3AE871-4D3D-4466-BCB8-C918D55DD503}">
      <dsp:nvSpPr>
        <dsp:cNvPr id="0" name=""/>
        <dsp:cNvSpPr/>
      </dsp:nvSpPr>
      <dsp:spPr>
        <a:xfrm>
          <a:off x="3390258" y="880586"/>
          <a:ext cx="202340" cy="12111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1144"/>
              </a:lnTo>
              <a:lnTo>
                <a:pt x="202340" y="121114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6D96F-8D7E-4A5D-972A-72A072C1A255}">
      <dsp:nvSpPr>
        <dsp:cNvPr id="0" name=""/>
        <dsp:cNvSpPr/>
      </dsp:nvSpPr>
      <dsp:spPr>
        <a:xfrm>
          <a:off x="3592599" y="1089934"/>
          <a:ext cx="2311697" cy="20035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dirty="0"/>
            <a:t>Any allegedly non-compliant decision or action by the procuring entity</a:t>
          </a:r>
        </a:p>
      </dsp:txBody>
      <dsp:txXfrm>
        <a:off x="3651282" y="1148617"/>
        <a:ext cx="2194331" cy="1886228"/>
      </dsp:txXfrm>
    </dsp:sp>
    <dsp:sp modelId="{8C90DD92-0D6C-4480-8CA9-79601D8CD1FB}">
      <dsp:nvSpPr>
        <dsp:cNvPr id="0" name=""/>
        <dsp:cNvSpPr/>
      </dsp:nvSpPr>
      <dsp:spPr>
        <a:xfrm>
          <a:off x="5942518" y="43194"/>
          <a:ext cx="1902370" cy="837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2500" b="1" kern="1200" dirty="0"/>
            <a:t>Where to challenge?</a:t>
          </a:r>
        </a:p>
      </dsp:txBody>
      <dsp:txXfrm>
        <a:off x="5967044" y="67720"/>
        <a:ext cx="1853318" cy="788339"/>
      </dsp:txXfrm>
    </dsp:sp>
    <dsp:sp modelId="{C02D749F-9623-47BA-92A9-7BA1F50ECA24}">
      <dsp:nvSpPr>
        <dsp:cNvPr id="0" name=""/>
        <dsp:cNvSpPr/>
      </dsp:nvSpPr>
      <dsp:spPr>
        <a:xfrm>
          <a:off x="6132755" y="880586"/>
          <a:ext cx="190237" cy="628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8043"/>
              </a:lnTo>
              <a:lnTo>
                <a:pt x="190237" y="6280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67A49A-6E73-4D82-A187-E1EA65D02596}">
      <dsp:nvSpPr>
        <dsp:cNvPr id="0" name=""/>
        <dsp:cNvSpPr/>
      </dsp:nvSpPr>
      <dsp:spPr>
        <a:xfrm>
          <a:off x="6322992" y="1089934"/>
          <a:ext cx="1339826" cy="837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1200" b="0" kern="1200" dirty="0"/>
            <a:t>Procuring entity</a:t>
          </a:r>
        </a:p>
      </dsp:txBody>
      <dsp:txXfrm>
        <a:off x="6347518" y="1114460"/>
        <a:ext cx="1290774" cy="788339"/>
      </dsp:txXfrm>
    </dsp:sp>
    <dsp:sp modelId="{3F72D165-8401-49F5-8B8D-78CF879F091E}">
      <dsp:nvSpPr>
        <dsp:cNvPr id="0" name=""/>
        <dsp:cNvSpPr/>
      </dsp:nvSpPr>
      <dsp:spPr>
        <a:xfrm>
          <a:off x="6132755" y="880586"/>
          <a:ext cx="190237" cy="1674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4783"/>
              </a:lnTo>
              <a:lnTo>
                <a:pt x="190237" y="167478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C93F00-4F1F-4DC9-B91D-3F88270560B6}">
      <dsp:nvSpPr>
        <dsp:cNvPr id="0" name=""/>
        <dsp:cNvSpPr/>
      </dsp:nvSpPr>
      <dsp:spPr>
        <a:xfrm>
          <a:off x="6322992" y="2136673"/>
          <a:ext cx="1339826" cy="837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1200" b="0" kern="1200" dirty="0">
              <a:solidFill>
                <a:srgbClr val="FF0000"/>
              </a:solidFill>
            </a:rPr>
            <a:t>Independent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1200" b="0" kern="1200" dirty="0"/>
            <a:t> review body</a:t>
          </a:r>
        </a:p>
      </dsp:txBody>
      <dsp:txXfrm>
        <a:off x="6347518" y="2161199"/>
        <a:ext cx="1290774" cy="788339"/>
      </dsp:txXfrm>
    </dsp:sp>
    <dsp:sp modelId="{9E4281BD-C688-4962-8CDE-BA99D4A76BC0}">
      <dsp:nvSpPr>
        <dsp:cNvPr id="0" name=""/>
        <dsp:cNvSpPr/>
      </dsp:nvSpPr>
      <dsp:spPr>
        <a:xfrm>
          <a:off x="6132755" y="880586"/>
          <a:ext cx="190237" cy="2721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1523"/>
              </a:lnTo>
              <a:lnTo>
                <a:pt x="190237" y="272152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A1CB7B-6769-43E2-B3E2-4D75B6F3AC8D}">
      <dsp:nvSpPr>
        <dsp:cNvPr id="0" name=""/>
        <dsp:cNvSpPr/>
      </dsp:nvSpPr>
      <dsp:spPr>
        <a:xfrm>
          <a:off x="6322992" y="3183413"/>
          <a:ext cx="1339826" cy="8373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1200" b="0" kern="1200" dirty="0">
              <a:solidFill>
                <a:srgbClr val="FF0000"/>
              </a:solidFill>
            </a:rPr>
            <a:t>Court</a:t>
          </a:r>
          <a:r>
            <a:rPr lang="en-GB" altLang="en-US" sz="1200" b="0" kern="1200" dirty="0"/>
            <a:t>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altLang="en-US" sz="1200" b="0" kern="1200" dirty="0"/>
            <a:t>(first instance review and appeal)</a:t>
          </a:r>
        </a:p>
      </dsp:txBody>
      <dsp:txXfrm>
        <a:off x="6347518" y="3207939"/>
        <a:ext cx="1290774" cy="7883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FC06F1-4173-4A9A-BEB1-D0D80658DA5E}">
      <dsp:nvSpPr>
        <dsp:cNvPr id="0" name=""/>
        <dsp:cNvSpPr/>
      </dsp:nvSpPr>
      <dsp:spPr>
        <a:xfrm>
          <a:off x="0" y="89695"/>
          <a:ext cx="3419567" cy="7577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/>
            <a:t>Initial review (</a:t>
          </a:r>
          <a:r>
            <a:rPr lang="en-GB" sz="2000" b="1" kern="1200" dirty="0"/>
            <a:t>max. 3 days)</a:t>
          </a:r>
        </a:p>
      </dsp:txBody>
      <dsp:txXfrm>
        <a:off x="22194" y="111889"/>
        <a:ext cx="3375179" cy="713377"/>
      </dsp:txXfrm>
    </dsp:sp>
    <dsp:sp modelId="{EECB637C-5783-4604-8F99-7BF2464694F6}">
      <dsp:nvSpPr>
        <dsp:cNvPr id="0" name=""/>
        <dsp:cNvSpPr/>
      </dsp:nvSpPr>
      <dsp:spPr>
        <a:xfrm>
          <a:off x="341956" y="847460"/>
          <a:ext cx="343439" cy="222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399"/>
              </a:lnTo>
              <a:lnTo>
                <a:pt x="343439" y="2223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384C40-EC37-4717-9C54-AFA9D72A034A}">
      <dsp:nvSpPr>
        <dsp:cNvPr id="0" name=""/>
        <dsp:cNvSpPr/>
      </dsp:nvSpPr>
      <dsp:spPr>
        <a:xfrm>
          <a:off x="685395" y="953070"/>
          <a:ext cx="2157464" cy="2335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kern="1200" dirty="0"/>
            <a:t>Dismiss or accept?</a:t>
          </a:r>
          <a:endParaRPr lang="en-GB" sz="1600" b="0" kern="1200" dirty="0"/>
        </a:p>
      </dsp:txBody>
      <dsp:txXfrm>
        <a:off x="692236" y="959911"/>
        <a:ext cx="2143782" cy="219897"/>
      </dsp:txXfrm>
    </dsp:sp>
    <dsp:sp modelId="{5D74F8A5-0BE0-40D3-AF73-F775517ECF9C}">
      <dsp:nvSpPr>
        <dsp:cNvPr id="0" name=""/>
        <dsp:cNvSpPr/>
      </dsp:nvSpPr>
      <dsp:spPr>
        <a:xfrm>
          <a:off x="341956" y="847460"/>
          <a:ext cx="350079" cy="1147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7638"/>
              </a:lnTo>
              <a:lnTo>
                <a:pt x="350079" y="11476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E5A0A8-508E-4934-807A-71DE863BD290}">
      <dsp:nvSpPr>
        <dsp:cNvPr id="0" name=""/>
        <dsp:cNvSpPr/>
      </dsp:nvSpPr>
      <dsp:spPr>
        <a:xfrm>
          <a:off x="692036" y="1325899"/>
          <a:ext cx="3055410" cy="13383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b="0" kern="1200" dirty="0"/>
            <a:t>If accept, suspend or not?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b="0" kern="1200" dirty="0"/>
            <a:t>If suspend, for how long?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b="0" kern="1200" dirty="0"/>
            <a:t>(N/A in case of automatic suspension)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b="0" kern="1200" dirty="0"/>
        </a:p>
      </dsp:txBody>
      <dsp:txXfrm>
        <a:off x="731236" y="1365099"/>
        <a:ext cx="2977010" cy="1259998"/>
      </dsp:txXfrm>
    </dsp:sp>
    <dsp:sp modelId="{AFF8D4C9-25BE-416E-AC49-714CE72851EC}">
      <dsp:nvSpPr>
        <dsp:cNvPr id="0" name=""/>
        <dsp:cNvSpPr/>
      </dsp:nvSpPr>
      <dsp:spPr>
        <a:xfrm>
          <a:off x="341956" y="847460"/>
          <a:ext cx="343439" cy="2362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2765"/>
              </a:lnTo>
              <a:lnTo>
                <a:pt x="343439" y="23627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F21B1-641C-4A04-991E-93464FF9395B}">
      <dsp:nvSpPr>
        <dsp:cNvPr id="0" name=""/>
        <dsp:cNvSpPr/>
      </dsp:nvSpPr>
      <dsp:spPr>
        <a:xfrm>
          <a:off x="685395" y="2734875"/>
          <a:ext cx="3319416" cy="9507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/>
            <a:t>Notify all affected about the fact of the complaint and decisions taken as above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/>
            <a:t>Publish notice of the application</a:t>
          </a:r>
        </a:p>
      </dsp:txBody>
      <dsp:txXfrm>
        <a:off x="713240" y="2762720"/>
        <a:ext cx="3263726" cy="895011"/>
      </dsp:txXfrm>
    </dsp:sp>
    <dsp:sp modelId="{D6300E4C-E529-45E5-BC2D-45CDF78DB6D7}">
      <dsp:nvSpPr>
        <dsp:cNvPr id="0" name=""/>
        <dsp:cNvSpPr/>
      </dsp:nvSpPr>
      <dsp:spPr>
        <a:xfrm>
          <a:off x="3950633" y="90391"/>
          <a:ext cx="3896756" cy="15624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Decision on the  merits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b="1" kern="1200" dirty="0"/>
            <a:t>(</a:t>
          </a:r>
          <a:r>
            <a:rPr lang="en-GB" sz="1600" b="0" kern="1200" dirty="0"/>
            <a:t>within the deadline prescribed by the State</a:t>
          </a:r>
          <a:r>
            <a:rPr lang="en-GB" sz="1600" b="1" kern="1200" dirty="0"/>
            <a:t>)</a:t>
          </a:r>
        </a:p>
      </dsp:txBody>
      <dsp:txXfrm>
        <a:off x="3996396" y="136154"/>
        <a:ext cx="3805230" cy="1470938"/>
      </dsp:txXfrm>
    </dsp:sp>
    <dsp:sp modelId="{BC3AE871-4D3D-4466-BCB8-C918D55DD503}">
      <dsp:nvSpPr>
        <dsp:cNvPr id="0" name=""/>
        <dsp:cNvSpPr/>
      </dsp:nvSpPr>
      <dsp:spPr>
        <a:xfrm>
          <a:off x="4340308" y="1652856"/>
          <a:ext cx="389675" cy="5431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3181"/>
              </a:lnTo>
              <a:lnTo>
                <a:pt x="389675" y="5431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6D96F-8D7E-4A5D-972A-72A072C1A255}">
      <dsp:nvSpPr>
        <dsp:cNvPr id="0" name=""/>
        <dsp:cNvSpPr/>
      </dsp:nvSpPr>
      <dsp:spPr>
        <a:xfrm>
          <a:off x="4729984" y="1757769"/>
          <a:ext cx="2773966" cy="8765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/>
            <a:t>Prohibit, order, overturn, revise, confirm, dismiss, award compensation, etc.</a:t>
          </a:r>
          <a:endParaRPr lang="en-GB" sz="600" b="0" kern="1200" dirty="0"/>
        </a:p>
      </dsp:txBody>
      <dsp:txXfrm>
        <a:off x="4755657" y="1783442"/>
        <a:ext cx="2722620" cy="825189"/>
      </dsp:txXfrm>
    </dsp:sp>
    <dsp:sp modelId="{75B6C2AC-5FED-46D8-9D60-64A8BC9C2619}">
      <dsp:nvSpPr>
        <dsp:cNvPr id="0" name=""/>
        <dsp:cNvSpPr/>
      </dsp:nvSpPr>
      <dsp:spPr>
        <a:xfrm>
          <a:off x="4340308" y="1652856"/>
          <a:ext cx="389675" cy="14758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5845"/>
              </a:lnTo>
              <a:lnTo>
                <a:pt x="389675" y="14758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6DE1C-23BF-4E43-A37B-E56F90D418D6}">
      <dsp:nvSpPr>
        <dsp:cNvPr id="0" name=""/>
        <dsp:cNvSpPr/>
      </dsp:nvSpPr>
      <dsp:spPr>
        <a:xfrm>
          <a:off x="4729984" y="2739218"/>
          <a:ext cx="2482814" cy="7789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b="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kern="1200" dirty="0"/>
            <a:t>Immediate notification of all concerned and putting on record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b="0" kern="1200" dirty="0"/>
        </a:p>
      </dsp:txBody>
      <dsp:txXfrm>
        <a:off x="4752799" y="2762033"/>
        <a:ext cx="2437184" cy="733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654EFF-78A9-408A-8E47-1C2AA99A2AB4}" type="datetimeFigureOut">
              <a:rPr lang="en-US"/>
              <a:pPr/>
              <a:t>2/12/2021</a:t>
            </a:fld>
            <a:endParaRPr lang="en-US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5B4C92-DB86-46CC-A4ED-6E656626C8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95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3E58561-BBAD-46F9-A971-101BF2FA8487}" type="datetimeFigureOut">
              <a:rPr lang="en-US"/>
              <a:pPr>
                <a:defRPr/>
              </a:pPr>
              <a:t>2/12/2021</a:t>
            </a:fld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AFA821B-D2CE-490B-911B-23EB5843B7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53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762250" indent="-342900" eaLnBrk="1" hangingPunct="1">
              <a:lnSpc>
                <a:spcPct val="16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200" dirty="0">
                <a:solidFill>
                  <a:srgbClr val="0070C0"/>
                </a:solidFill>
              </a:rPr>
              <a:t>Allows the detection and correction of errors and abuse (so supports key procurement objectives – value for money, avoiding corruption, transparency, competition, objectivity)</a:t>
            </a:r>
          </a:p>
          <a:p>
            <a:pPr marL="2762250" indent="-342900" eaLnBrk="1" hangingPunct="1">
              <a:lnSpc>
                <a:spcPct val="16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200" dirty="0">
                <a:solidFill>
                  <a:srgbClr val="0070C0"/>
                </a:solidFill>
              </a:rPr>
              <a:t>Allows law to some extent to be self-policing and self-enforcing</a:t>
            </a:r>
          </a:p>
          <a:p>
            <a:pPr marL="2762250" indent="-342900" eaLnBrk="1" hangingPunct="1">
              <a:lnSpc>
                <a:spcPct val="160000"/>
              </a:lnSpc>
              <a:spcBef>
                <a:spcPts val="500"/>
              </a:spcBef>
              <a:buClrTx/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200" dirty="0">
                <a:solidFill>
                  <a:srgbClr val="0070C0"/>
                </a:solidFill>
              </a:rPr>
              <a:t>Suppliers have a critical interest in ensuring that the rules are properly followed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200" dirty="0">
                <a:solidFill>
                  <a:srgbClr val="0070C0"/>
                </a:solidFill>
              </a:rPr>
              <a:t>In Ukraine, the Tribunal’s members are </a:t>
            </a:r>
            <a:r>
              <a:rPr lang="en-GB" altLang="en-US" sz="1200" u="sng" dirty="0">
                <a:solidFill>
                  <a:srgbClr val="0070C0"/>
                </a:solidFill>
              </a:rPr>
              <a:t>independent of the procuring entity</a:t>
            </a:r>
            <a:r>
              <a:rPr lang="en-GB" altLang="en-US" sz="1200" dirty="0">
                <a:solidFill>
                  <a:srgbClr val="0070C0"/>
                </a:solidFill>
              </a:rPr>
              <a:t>, and governed by rules on conflicts of interest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FA821B-D2CE-490B-911B-23EB5843B7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57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25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664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79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3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1472" y="1345156"/>
            <a:ext cx="8096278" cy="369332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sz="1800" b="1">
                <a:solidFill>
                  <a:srgbClr val="00539B"/>
                </a:solidFill>
                <a:latin typeface="Verdana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11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71472" y="1798068"/>
            <a:ext cx="8115328" cy="4202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400" b="0" smtClean="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b="1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D332F87-3FB5-4A58-8CBA-8CED8F7A6C27}" type="datetime1">
              <a:rPr lang="sk-SK"/>
              <a:pPr>
                <a:defRPr/>
              </a:pPr>
              <a:t>12. 2. 2021</a:t>
            </a:fld>
            <a:endParaRPr lang="sk-SK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 b="1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9F1147C-3EDB-4F96-9994-89899462A63C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1472" y="1345156"/>
            <a:ext cx="8096278" cy="369332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algn="l">
              <a:defRPr sz="1800" b="1">
                <a:solidFill>
                  <a:srgbClr val="00539B"/>
                </a:solidFill>
                <a:latin typeface="Verdana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71472" y="1798068"/>
            <a:ext cx="8115328" cy="4202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Tx/>
              <a:buNone/>
              <a:defRPr sz="1400" b="0" smtClean="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A79B2-AD9B-4116-8B74-495EC7DB7DC8}" type="datetime1">
              <a:rPr lang="sk-SK"/>
              <a:pPr>
                <a:defRPr/>
              </a:pPr>
              <a:t>12. 2. 2021</a:t>
            </a:fld>
            <a:endParaRPr lang="sk-SK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04BD0-F705-4598-A4E2-6EA02E544500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 descr="ebrd_ppt04b_eng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8" y="6245225"/>
            <a:ext cx="1214437" cy="2555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0AE15A7-D31C-42EF-A409-2F67C4786805}" type="datetime1">
              <a:rPr lang="sk-SK"/>
              <a:pPr>
                <a:defRPr/>
              </a:pPr>
              <a:t>12. 2. 2021</a:t>
            </a:fld>
            <a:endParaRPr lang="sk-SK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43875" y="6238875"/>
            <a:ext cx="460375" cy="26193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Verdana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C18A9E7-A050-406C-AA72-577005BD0AD4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621506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ncitral.un.org/ru/texts" TargetMode="External"/><Relationship Id="rId2" Type="http://schemas.openxmlformats.org/officeDocument/2006/relationships/hyperlink" Target="https://uncitral.un.org/en/tex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roline.nicholas@uncitral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Placeholder 2"/>
          <p:cNvSpPr txBox="1">
            <a:spLocks/>
          </p:cNvSpPr>
          <p:nvPr/>
        </p:nvSpPr>
        <p:spPr bwMode="auto">
          <a:xfrm>
            <a:off x="526892" y="4941168"/>
            <a:ext cx="81343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sk-SK" sz="1400" b="1" dirty="0">
                <a:solidFill>
                  <a:srgbClr val="4A4A4C"/>
                </a:solidFill>
                <a:latin typeface="Verdana" pitchFamily="34" charset="0"/>
              </a:rPr>
              <a:t>Caroline Nicholas, UNCITRAL</a:t>
            </a:r>
          </a:p>
        </p:txBody>
      </p:sp>
      <p:sp>
        <p:nvSpPr>
          <p:cNvPr id="19459" name="Text Placeholder 2"/>
          <p:cNvSpPr txBox="1">
            <a:spLocks/>
          </p:cNvSpPr>
          <p:nvPr/>
        </p:nvSpPr>
        <p:spPr bwMode="auto">
          <a:xfrm>
            <a:off x="467544" y="5390618"/>
            <a:ext cx="8134350" cy="702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1400" dirty="0">
                <a:solidFill>
                  <a:srgbClr val="4A4A4C"/>
                </a:solidFill>
                <a:latin typeface="Verdana" pitchFamily="34" charset="0"/>
              </a:rPr>
              <a:t>17 February 2021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GB" sz="1400" dirty="0">
                <a:solidFill>
                  <a:srgbClr val="4A4A4C"/>
                </a:solidFill>
                <a:latin typeface="Verdana" pitchFamily="34" charset="0"/>
              </a:rPr>
              <a:t>10.00-12.00 GMT </a:t>
            </a:r>
          </a:p>
        </p:txBody>
      </p:sp>
      <p:sp>
        <p:nvSpPr>
          <p:cNvPr id="19460" name="Title Placeholder 1"/>
          <p:cNvSpPr txBox="1">
            <a:spLocks/>
          </p:cNvSpPr>
          <p:nvPr/>
        </p:nvSpPr>
        <p:spPr bwMode="auto">
          <a:xfrm>
            <a:off x="1878013" y="2357438"/>
            <a:ext cx="6454775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sk-SK" sz="2000" b="1" dirty="0">
              <a:solidFill>
                <a:srgbClr val="02539C"/>
              </a:solidFill>
              <a:latin typeface="Verdana" pitchFamily="34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1189673" y="1962286"/>
            <a:ext cx="6808787" cy="192377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1400" b="1" dirty="0">
                <a:solidFill>
                  <a:srgbClr val="0070C0"/>
                </a:solidFill>
                <a:latin typeface="Verdana" pitchFamily="34" charset="0"/>
              </a:rPr>
              <a:t>EBRD UNCITRAL PUBLIC PROCUREMENT INITIATIVE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GB" sz="1400" b="1" dirty="0">
              <a:solidFill>
                <a:srgbClr val="059FC5"/>
              </a:solidFill>
              <a:latin typeface="Verdana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GB" sz="1400" b="1" dirty="0">
              <a:solidFill>
                <a:srgbClr val="059FC5"/>
              </a:solidFill>
              <a:latin typeface="Verdana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1400" b="1" dirty="0">
                <a:solidFill>
                  <a:srgbClr val="059FC5"/>
                </a:solidFill>
                <a:latin typeface="Verdana" pitchFamily="34" charset="0"/>
              </a:rPr>
              <a:t>WEBINAR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b="1" dirty="0">
                <a:solidFill>
                  <a:srgbClr val="059FC5"/>
                </a:solidFill>
                <a:latin typeface="Verdana" pitchFamily="34" charset="0"/>
              </a:rPr>
              <a:t>ENHANCING PROCUREMENT REVIEW: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b="1" dirty="0">
                <a:solidFill>
                  <a:srgbClr val="059FC5"/>
                </a:solidFill>
                <a:latin typeface="Verdana" pitchFamily="34" charset="0"/>
              </a:rPr>
              <a:t>HANDBOOK FOR MEMBERS OF REVIEW TRIBUNALS 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1400" b="1" dirty="0">
              <a:solidFill>
                <a:srgbClr val="059FC5"/>
              </a:solidFill>
              <a:latin typeface="Verdana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400" b="1" dirty="0">
                <a:solidFill>
                  <a:srgbClr val="059FC5"/>
                </a:solidFill>
                <a:latin typeface="Verdana" pitchFamily="34" charset="0"/>
              </a:rPr>
              <a:t>Public procurement review and other oversight mechanisms in pandemic related emergency procurement </a:t>
            </a:r>
            <a:endParaRPr lang="en-GB" sz="1400" b="1" dirty="0">
              <a:solidFill>
                <a:srgbClr val="059FC5"/>
              </a:solidFill>
              <a:latin typeface="Verdana" pitchFamily="34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1400" b="1" dirty="0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571500" y="1344613"/>
            <a:ext cx="8096250" cy="141506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lnSpc>
                <a:spcPct val="150000"/>
              </a:lnSpc>
            </a:pPr>
            <a:r>
              <a:rPr lang="es-ES_tradnl" sz="2000" b="1" u="sng" dirty="0">
                <a:solidFill>
                  <a:srgbClr val="059FC5"/>
                </a:solidFill>
                <a:latin typeface="Verdana" pitchFamily="34" charset="0"/>
                <a:ea typeface="+mn-ea"/>
                <a:cs typeface="Arial" charset="0"/>
              </a:rPr>
              <a:t>The UNCITRAL </a:t>
            </a:r>
            <a:r>
              <a:rPr lang="es-ES_tradnl" sz="2000" b="1" u="sng" dirty="0" err="1">
                <a:solidFill>
                  <a:srgbClr val="059FC5"/>
                </a:solidFill>
                <a:latin typeface="Verdana" pitchFamily="34" charset="0"/>
                <a:ea typeface="+mn-ea"/>
                <a:cs typeface="Arial" charset="0"/>
              </a:rPr>
              <a:t>Model</a:t>
            </a:r>
            <a:r>
              <a:rPr lang="es-ES_tradnl" sz="2000" b="1" u="sng" dirty="0">
                <a:solidFill>
                  <a:srgbClr val="059FC5"/>
                </a:solidFill>
                <a:latin typeface="Verdana" pitchFamily="34" charset="0"/>
                <a:ea typeface="+mn-ea"/>
                <a:cs typeface="Arial" charset="0"/>
              </a:rPr>
              <a:t> </a:t>
            </a:r>
            <a:r>
              <a:rPr lang="es-ES_tradnl" sz="2000" b="1" u="sng" dirty="0" err="1">
                <a:solidFill>
                  <a:srgbClr val="059FC5"/>
                </a:solidFill>
                <a:latin typeface="Verdana" pitchFamily="34" charset="0"/>
                <a:ea typeface="+mn-ea"/>
                <a:cs typeface="Arial" charset="0"/>
              </a:rPr>
              <a:t>Law</a:t>
            </a:r>
            <a:r>
              <a:rPr lang="es-ES_tradnl" sz="2000" b="1" u="sng" dirty="0">
                <a:solidFill>
                  <a:srgbClr val="059FC5"/>
                </a:solidFill>
                <a:latin typeface="Verdana" pitchFamily="34" charset="0"/>
                <a:ea typeface="+mn-ea"/>
                <a:cs typeface="Arial" charset="0"/>
              </a:rPr>
              <a:t> (2011) </a:t>
            </a:r>
            <a:br>
              <a:rPr lang="es-ES_tradnl" sz="2000" b="1" u="sng" dirty="0">
                <a:solidFill>
                  <a:srgbClr val="059FC5"/>
                </a:solidFill>
                <a:latin typeface="Verdana" pitchFamily="34" charset="0"/>
                <a:ea typeface="+mn-ea"/>
                <a:cs typeface="Arial" charset="0"/>
              </a:rPr>
            </a:br>
            <a:r>
              <a:rPr lang="es-ES_tradnl" sz="2000" b="1" u="sng" dirty="0">
                <a:solidFill>
                  <a:srgbClr val="059FC5"/>
                </a:solidFill>
                <a:latin typeface="Verdana" pitchFamily="34" charset="0"/>
                <a:ea typeface="+mn-ea"/>
                <a:cs typeface="Arial" charset="0"/>
              </a:rPr>
              <a:t> </a:t>
            </a:r>
            <a:r>
              <a:rPr lang="es-ES_tradnl" sz="2000" b="1" u="sng" dirty="0" err="1">
                <a:solidFill>
                  <a:srgbClr val="059FC5"/>
                </a:solidFill>
                <a:latin typeface="Verdana" pitchFamily="34" charset="0"/>
                <a:ea typeface="+mn-ea"/>
                <a:cs typeface="Arial" charset="0"/>
              </a:rPr>
              <a:t>Guide</a:t>
            </a:r>
            <a:r>
              <a:rPr lang="es-ES_tradnl" sz="2000" b="1" u="sng" dirty="0">
                <a:solidFill>
                  <a:srgbClr val="059FC5"/>
                </a:solidFill>
                <a:latin typeface="Verdana" pitchFamily="34" charset="0"/>
                <a:ea typeface="+mn-ea"/>
                <a:cs typeface="Arial" charset="0"/>
              </a:rPr>
              <a:t> to </a:t>
            </a:r>
            <a:r>
              <a:rPr lang="es-ES_tradnl" sz="2000" b="1" u="sng" dirty="0" err="1">
                <a:solidFill>
                  <a:srgbClr val="059FC5"/>
                </a:solidFill>
                <a:latin typeface="Verdana" pitchFamily="34" charset="0"/>
                <a:ea typeface="+mn-ea"/>
                <a:cs typeface="Arial" charset="0"/>
              </a:rPr>
              <a:t>Enactment</a:t>
            </a:r>
            <a:r>
              <a:rPr lang="es-ES_tradnl" sz="2000" b="1" u="sng" dirty="0">
                <a:solidFill>
                  <a:srgbClr val="059FC5"/>
                </a:solidFill>
                <a:latin typeface="Verdana" pitchFamily="34" charset="0"/>
                <a:ea typeface="+mn-ea"/>
                <a:cs typeface="Arial" charset="0"/>
              </a:rPr>
              <a:t> (2012)</a:t>
            </a:r>
            <a:br>
              <a:rPr lang="en-US" sz="2000" b="1" u="sng" dirty="0">
                <a:solidFill>
                  <a:srgbClr val="059FC5"/>
                </a:solidFill>
                <a:latin typeface="Verdana" pitchFamily="34" charset="0"/>
                <a:ea typeface="+mn-ea"/>
                <a:cs typeface="Arial" charset="0"/>
              </a:rPr>
            </a:br>
            <a:endParaRPr lang="en-US" sz="2000" b="1" u="sng" dirty="0">
              <a:solidFill>
                <a:srgbClr val="059FC5"/>
              </a:solidFill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15362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571500" y="2205038"/>
            <a:ext cx="6664796" cy="37957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US" sz="2400" b="1" dirty="0">
              <a:solidFill>
                <a:srgbClr val="02539C"/>
              </a:solidFill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b="1" dirty="0">
              <a:solidFill>
                <a:srgbClr val="02539C"/>
              </a:solidFill>
            </a:endParaRPr>
          </a:p>
          <a:p>
            <a:pPr marL="714375" indent="0" algn="ctr" eaLnBrk="1" hangingPunct="1">
              <a:lnSpc>
                <a:spcPct val="90000"/>
              </a:lnSpc>
              <a:buNone/>
            </a:pPr>
            <a:r>
              <a:rPr lang="en-US" sz="2400" dirty="0">
                <a:solidFill>
                  <a:srgbClr val="02539C"/>
                </a:solidFill>
                <a:hlinkClick r:id="rId2"/>
              </a:rPr>
              <a:t>https://uncitral.un.org/en/texts</a:t>
            </a:r>
            <a:endParaRPr lang="en-US" sz="2400" dirty="0">
              <a:solidFill>
                <a:srgbClr val="02539C"/>
              </a:solidFill>
            </a:endParaRPr>
          </a:p>
          <a:p>
            <a:pPr marL="714375" indent="0" algn="ctr" eaLnBrk="1" hangingPunct="1">
              <a:lnSpc>
                <a:spcPct val="90000"/>
              </a:lnSpc>
              <a:buNone/>
            </a:pPr>
            <a:r>
              <a:rPr lang="en-US" sz="2400" dirty="0">
                <a:solidFill>
                  <a:srgbClr val="02539C"/>
                </a:solidFill>
                <a:hlinkClick r:id="rId3"/>
              </a:rPr>
              <a:t>https://uncitral.un.org/ru/texts</a:t>
            </a:r>
            <a:endParaRPr lang="en-US" sz="2400" dirty="0">
              <a:solidFill>
                <a:srgbClr val="02539C"/>
              </a:solidFill>
            </a:endParaRPr>
          </a:p>
          <a:p>
            <a:pPr marL="714375" indent="0" eaLnBrk="1" hangingPunct="1">
              <a:lnSpc>
                <a:spcPct val="90000"/>
              </a:lnSpc>
              <a:buNone/>
            </a:pPr>
            <a:endParaRPr lang="en-US" sz="2400" b="1" dirty="0">
              <a:solidFill>
                <a:srgbClr val="02539C"/>
              </a:solidFill>
            </a:endParaRPr>
          </a:p>
          <a:p>
            <a:pPr marL="0" lvl="1" indent="0" algn="ctr">
              <a:lnSpc>
                <a:spcPct val="90000"/>
              </a:lnSpc>
              <a:buNone/>
            </a:pPr>
            <a:r>
              <a:rPr lang="en-US" sz="2400" dirty="0">
                <a:solidFill>
                  <a:srgbClr val="02539C"/>
                </a:solidFill>
              </a:rPr>
              <a:t>Contact </a:t>
            </a:r>
            <a:r>
              <a:rPr lang="en-GB" sz="2400" dirty="0">
                <a:solidFill>
                  <a:srgbClr val="02539C"/>
                </a:solidFill>
              </a:rPr>
              <a:t> </a:t>
            </a:r>
            <a:r>
              <a:rPr lang="en-GB" sz="2400" dirty="0">
                <a:solidFill>
                  <a:srgbClr val="02539C"/>
                </a:solidFill>
                <a:hlinkClick r:id="rId4"/>
              </a:rPr>
              <a:t>caroline.nicholas@un.org</a:t>
            </a:r>
            <a:endParaRPr lang="en-GB" sz="2400" dirty="0">
              <a:solidFill>
                <a:srgbClr val="02539C"/>
              </a:solidFill>
            </a:endParaRPr>
          </a:p>
          <a:p>
            <a:pPr marL="0" indent="0">
              <a:lnSpc>
                <a:spcPct val="90000"/>
              </a:lnSpc>
            </a:pPr>
            <a:endParaRPr lang="en-GB" sz="2400" b="1" dirty="0">
              <a:solidFill>
                <a:srgbClr val="02539C"/>
              </a:solidFill>
            </a:endParaRPr>
          </a:p>
          <a:p>
            <a:pPr marL="895350" indent="895350">
              <a:lnSpc>
                <a:spcPct val="90000"/>
              </a:lnSpc>
              <a:buFont typeface="Arial" charset="0"/>
              <a:buNone/>
            </a:pPr>
            <a:r>
              <a:rPr lang="en-US" sz="2400" b="1" dirty="0">
                <a:solidFill>
                  <a:srgbClr val="02539C"/>
                </a:solidFill>
              </a:rPr>
              <a:t>                     THANK YOU</a:t>
            </a:r>
          </a:p>
        </p:txBody>
      </p:sp>
      <p:sp>
        <p:nvSpPr>
          <p:cNvPr id="15363" name="Date Placeholder 3"/>
          <p:cNvSpPr txBox="1">
            <a:spLocks noGrp="1"/>
          </p:cNvSpPr>
          <p:nvPr/>
        </p:nvSpPr>
        <p:spPr bwMode="auto">
          <a:xfrm>
            <a:off x="642938" y="6245225"/>
            <a:ext cx="1214437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8569D12B-9EB5-491A-B4D5-D57A8537D54A}" type="datetime1">
              <a:rPr lang="sk-SK" sz="1000" b="1">
                <a:solidFill>
                  <a:schemeClr val="bg1"/>
                </a:solidFill>
                <a:latin typeface="Verdana" pitchFamily="34" charset="0"/>
              </a:rPr>
              <a:pPr/>
              <a:t>12. 2. 2021</a:t>
            </a:fld>
            <a:endParaRPr lang="sk-SK" sz="1000" b="1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5364" name="Slide Number Placeholder 5"/>
          <p:cNvSpPr txBox="1">
            <a:spLocks noGrp="1"/>
          </p:cNvSpPr>
          <p:nvPr/>
        </p:nvSpPr>
        <p:spPr bwMode="auto">
          <a:xfrm>
            <a:off x="8143875" y="6238875"/>
            <a:ext cx="460375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C764DE71-F363-491F-B63B-68A33748E889}" type="slidenum">
              <a:rPr lang="sk-SK" sz="1000" b="1">
                <a:solidFill>
                  <a:schemeClr val="bg1"/>
                </a:solidFill>
                <a:latin typeface="Verdana" pitchFamily="34" charset="0"/>
              </a:rPr>
              <a:pPr/>
              <a:t>10</a:t>
            </a:fld>
            <a:endParaRPr lang="sk-SK" sz="1000" b="1">
              <a:solidFill>
                <a:schemeClr val="bg1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667938" y="1308029"/>
            <a:ext cx="7912174" cy="524962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u="sng" dirty="0"/>
              <a:t>Starting-point – why have a review system?</a:t>
            </a:r>
            <a:endParaRPr lang="en-US" u="sng" dirty="0"/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15. 2. 2021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6250" y="1832991"/>
            <a:ext cx="8103862" cy="4239469"/>
          </a:xfrm>
        </p:spPr>
        <p:txBody>
          <a:bodyPr>
            <a:normAutofit fontScale="85000" lnSpcReduction="10000"/>
          </a:bodyPr>
          <a:lstStyle/>
          <a:p>
            <a:pPr marL="1970088" indent="-341313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1800" dirty="0">
                <a:solidFill>
                  <a:srgbClr val="0070C0"/>
                </a:solidFill>
              </a:rPr>
              <a:t>“T</a:t>
            </a:r>
            <a:r>
              <a:rPr lang="en-US" sz="1800" dirty="0">
                <a:solidFill>
                  <a:srgbClr val="0070C0"/>
                </a:solidFill>
              </a:rPr>
              <a:t>o monitor that the system’s rules are followed and to enforce them if necessary</a:t>
            </a:r>
            <a:r>
              <a:rPr lang="en-GB" altLang="en-US" sz="1800" b="1" dirty="0">
                <a:solidFill>
                  <a:srgbClr val="0070C0"/>
                </a:solidFill>
                <a:latin typeface="+mn-lt"/>
              </a:rPr>
              <a:t>“ </a:t>
            </a:r>
          </a:p>
          <a:p>
            <a:pPr marL="1970088" lvl="1" indent="-341313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500" dirty="0">
                <a:solidFill>
                  <a:srgbClr val="0070C0"/>
                </a:solidFill>
                <a:latin typeface="Verdana" pitchFamily="34" charset="0"/>
              </a:rPr>
              <a:t>UNCITRAL, Guide to Enactment to the Model Law on Public Procurement</a:t>
            </a:r>
          </a:p>
          <a:p>
            <a:pPr lvl="1" indent="-341313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1500" dirty="0">
              <a:solidFill>
                <a:srgbClr val="0070C0"/>
              </a:solidFill>
              <a:latin typeface="Verdana" pitchFamily="34" charset="0"/>
            </a:endParaRPr>
          </a:p>
          <a:p>
            <a:pPr indent="-341313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1700" dirty="0">
              <a:solidFill>
                <a:srgbClr val="0070C0"/>
              </a:solidFill>
            </a:endParaRPr>
          </a:p>
          <a:p>
            <a:pPr indent="-341313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700" dirty="0">
                <a:solidFill>
                  <a:srgbClr val="0070C0"/>
                </a:solidFill>
              </a:rPr>
              <a:t>United Nations Convention against Corruption (UNCAC)</a:t>
            </a:r>
          </a:p>
          <a:p>
            <a:pPr lvl="1" indent="-341313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400" dirty="0">
                <a:solidFill>
                  <a:srgbClr val="0070C0"/>
                </a:solidFill>
                <a:latin typeface="Verdana" pitchFamily="34" charset="0"/>
              </a:rPr>
              <a:t>A</a:t>
            </a:r>
            <a:r>
              <a:rPr lang="en-US" altLang="en-US" sz="1400" dirty="0">
                <a:solidFill>
                  <a:srgbClr val="0070C0"/>
                </a:solidFill>
                <a:latin typeface="Verdana" pitchFamily="34" charset="0"/>
              </a:rPr>
              <a:t>n </a:t>
            </a:r>
            <a:r>
              <a:rPr lang="en-US" altLang="en-US" sz="1400" dirty="0">
                <a:solidFill>
                  <a:srgbClr val="FF0000"/>
                </a:solidFill>
                <a:latin typeface="Verdana" pitchFamily="34" charset="0"/>
              </a:rPr>
              <a:t>effective</a:t>
            </a:r>
            <a:r>
              <a:rPr lang="en-US" altLang="en-US" sz="1400" dirty="0">
                <a:solidFill>
                  <a:srgbClr val="0070C0"/>
                </a:solidFill>
                <a:latin typeface="Verdana" pitchFamily="34" charset="0"/>
              </a:rPr>
              <a:t> system of domestic review, including an appeal, if rules or procedures not followed</a:t>
            </a:r>
          </a:p>
          <a:p>
            <a:pPr indent="-341313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1700" dirty="0">
                <a:solidFill>
                  <a:srgbClr val="0070C0"/>
                </a:solidFill>
              </a:rPr>
              <a:t>World Trade </a:t>
            </a:r>
            <a:r>
              <a:rPr lang="en-US" altLang="en-US" sz="1700" dirty="0" err="1">
                <a:solidFill>
                  <a:srgbClr val="0070C0"/>
                </a:solidFill>
              </a:rPr>
              <a:t>Organisation</a:t>
            </a:r>
            <a:r>
              <a:rPr lang="en-US" altLang="en-US" sz="1700" dirty="0">
                <a:solidFill>
                  <a:srgbClr val="0070C0"/>
                </a:solidFill>
              </a:rPr>
              <a:t> Agreement on Government Procurement (GPA)</a:t>
            </a:r>
          </a:p>
          <a:p>
            <a:pPr lvl="1" indent="-341313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Wingdings" panose="05000000000000000000" pitchFamily="2" charset="2"/>
              <a:buChar char="Ø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1400" dirty="0">
                <a:solidFill>
                  <a:srgbClr val="0070C0"/>
                </a:solidFill>
                <a:latin typeface="Verdana" pitchFamily="34" charset="0"/>
              </a:rPr>
              <a:t>Timely, </a:t>
            </a:r>
            <a:r>
              <a:rPr lang="en-GB" sz="1400" dirty="0">
                <a:solidFill>
                  <a:srgbClr val="FF0000"/>
                </a:solidFill>
                <a:latin typeface="Verdana" pitchFamily="34" charset="0"/>
              </a:rPr>
              <a:t>effective</a:t>
            </a:r>
            <a:r>
              <a:rPr lang="en-GB" sz="1400" dirty="0">
                <a:solidFill>
                  <a:srgbClr val="0070C0"/>
                </a:solidFill>
                <a:latin typeface="Verdana" pitchFamily="34" charset="0"/>
              </a:rPr>
              <a:t>, transparent and non-discriminatory administrative or judicial review procedures</a:t>
            </a:r>
            <a:endParaRPr lang="en-GB" altLang="en-US" sz="1400" dirty="0">
              <a:solidFill>
                <a:srgbClr val="0070C0"/>
              </a:solidFill>
              <a:latin typeface="Verdana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B113243-5A1B-45AE-BA13-B83836D43D90}"/>
              </a:ext>
            </a:extLst>
          </p:cNvPr>
          <p:cNvSpPr txBox="1">
            <a:spLocks/>
          </p:cNvSpPr>
          <p:nvPr/>
        </p:nvSpPr>
        <p:spPr bwMode="auto">
          <a:xfrm>
            <a:off x="642938" y="3501008"/>
            <a:ext cx="7912174" cy="36933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539B"/>
                </a:solidFill>
                <a:latin typeface="Verdana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GB" u="sng" dirty="0"/>
              <a:t>International legal requirements</a:t>
            </a:r>
            <a:endParaRPr lang="en-US" u="sng" dirty="0"/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8C2864ED-D88E-4864-BEBF-FE89C8C98A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6735">
            <a:off x="7616216" y="3356992"/>
            <a:ext cx="650931" cy="970866"/>
          </a:xfrm>
          <a:prstGeom prst="rect">
            <a:avLst/>
          </a:prstGeom>
        </p:spPr>
      </p:pic>
      <p:pic>
        <p:nvPicPr>
          <p:cNvPr id="10" name="Picture 4" descr="C:\Users\nicholas\Desktop\e14v1_wb.jpg">
            <a:extLst>
              <a:ext uri="{FF2B5EF4-FFF2-40B4-BE49-F238E27FC236}">
                <a16:creationId xmlns:a16="http://schemas.microsoft.com/office/drawing/2014/main" id="{ADEAF1E3-1AFF-4F4B-A879-05599AE003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99767">
            <a:off x="907246" y="1921899"/>
            <a:ext cx="795189" cy="1196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DFFA-F8FE-48BE-B9EE-AA394BA4B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72" y="1345156"/>
            <a:ext cx="8096278" cy="369332"/>
          </a:xfrm>
        </p:spPr>
        <p:txBody>
          <a:bodyPr/>
          <a:lstStyle/>
          <a:p>
            <a:r>
              <a:rPr lang="en-GB" u="sng" dirty="0"/>
              <a:t>Essence of the Model Law’s approach (Chapter VIII)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5C28477-8A82-4912-BECF-D544B38A08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4302996"/>
              </p:ext>
            </p:extLst>
          </p:nvPr>
        </p:nvGraphicFramePr>
        <p:xfrm>
          <a:off x="611560" y="1988840"/>
          <a:ext cx="78488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03974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3DFFA-F8FE-48BE-B9EE-AA394BA4B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72" y="1345156"/>
            <a:ext cx="8096278" cy="646331"/>
          </a:xfrm>
        </p:spPr>
        <p:txBody>
          <a:bodyPr/>
          <a:lstStyle/>
          <a:p>
            <a:r>
              <a:rPr lang="en-GB" u="sng" dirty="0"/>
              <a:t>Stages of a “standard challenge” before independent body (art 67)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747E727-0922-49B0-AEC5-DE240A9D64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3110376"/>
              </p:ext>
            </p:extLst>
          </p:nvPr>
        </p:nvGraphicFramePr>
        <p:xfrm>
          <a:off x="647564" y="1987362"/>
          <a:ext cx="7848872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2908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755576" y="1369218"/>
            <a:ext cx="8096250" cy="461665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400" u="sng" dirty="0"/>
              <a:t>Context of an  </a:t>
            </a:r>
            <a:r>
              <a:rPr lang="en-GB" sz="240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“</a:t>
            </a:r>
            <a:r>
              <a:rPr lang="en-GB" sz="2400" u="sng" dirty="0">
                <a:solidFill>
                  <a:srgbClr val="FF0000"/>
                </a:solidFill>
                <a:ea typeface="Verdana" panose="020B0604030504040204" pitchFamily="34" charset="0"/>
                <a:cs typeface="Arial" charset="0"/>
              </a:rPr>
              <a:t>effective</a:t>
            </a:r>
            <a:r>
              <a:rPr lang="en-GB" sz="240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” </a:t>
            </a:r>
            <a:r>
              <a:rPr lang="en-GB" sz="2400" u="sng" dirty="0"/>
              <a:t>review mechanism</a:t>
            </a:r>
            <a:endParaRPr lang="en-US" sz="2400" u="sng" dirty="0"/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15. 2. 2021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916832"/>
            <a:ext cx="7467228" cy="4011612"/>
          </a:xfrm>
        </p:spPr>
        <p:txBody>
          <a:bodyPr>
            <a:normAutofit fontScale="77500" lnSpcReduction="20000"/>
          </a:bodyPr>
          <a:lstStyle/>
          <a:p>
            <a:pPr marL="2698750" indent="-2698750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2100" dirty="0">
              <a:solidFill>
                <a:srgbClr val="0070C0"/>
              </a:solidFill>
            </a:endParaRPr>
          </a:p>
          <a:p>
            <a:pPr marL="2698750" indent="-2698750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2100" dirty="0">
                <a:solidFill>
                  <a:srgbClr val="0070C0"/>
                </a:solidFill>
              </a:rPr>
              <a:t>2 key policy questions</a:t>
            </a:r>
          </a:p>
          <a:p>
            <a:pPr marL="2698750" indent="-2698750"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2100" dirty="0">
              <a:solidFill>
                <a:srgbClr val="0070C0"/>
              </a:solidFill>
            </a:endParaRPr>
          </a:p>
          <a:p>
            <a:pPr marL="457200" indent="-457200" eaLnBrk="1" hangingPunct="1">
              <a:lnSpc>
                <a:spcPct val="170000"/>
              </a:lnSpc>
              <a:spcBef>
                <a:spcPts val="500"/>
              </a:spcBef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2100" dirty="0">
                <a:solidFill>
                  <a:srgbClr val="0070C0"/>
                </a:solidFill>
              </a:rPr>
              <a:t>How to balance the need for an effective review mechanism, avoiding tactical complaints, and the need for the procurement to go ahead? </a:t>
            </a:r>
          </a:p>
          <a:p>
            <a:pPr marL="457200" indent="-457200" eaLnBrk="1" hangingPunct="1">
              <a:lnSpc>
                <a:spcPct val="170000"/>
              </a:lnSpc>
              <a:spcBef>
                <a:spcPts val="500"/>
              </a:spcBef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2100" dirty="0">
                <a:solidFill>
                  <a:srgbClr val="0070C0"/>
                </a:solidFill>
              </a:rPr>
              <a:t>Urgent and pandemic-related procurement – how to allow for “urgent public interest considerations” and still have effective review system?</a:t>
            </a:r>
            <a:endParaRPr lang="en-GB" sz="2100" dirty="0">
              <a:solidFill>
                <a:srgbClr val="0070C0"/>
              </a:solidFill>
            </a:endParaRPr>
          </a:p>
          <a:p>
            <a:pPr marL="804863" indent="-804863" eaLnBrk="1" hangingPunct="1">
              <a:lnSpc>
                <a:spcPct val="17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100" dirty="0">
                <a:solidFill>
                  <a:srgbClr val="0070C0"/>
                </a:solidFill>
              </a:rPr>
              <a:t>NB:     A review mechanism is part of the overall oversight system</a:t>
            </a:r>
            <a:endParaRPr lang="en-US" altLang="en-US" sz="1200" b="0" dirty="0">
              <a:solidFill>
                <a:srgbClr val="1458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029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461665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400" u="sng" dirty="0"/>
              <a:t>An</a:t>
            </a:r>
            <a:r>
              <a:rPr lang="en-GB" sz="240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 “</a:t>
            </a:r>
            <a:r>
              <a:rPr lang="en-GB" sz="2400" u="sng" dirty="0">
                <a:solidFill>
                  <a:srgbClr val="FF0000"/>
                </a:solidFill>
                <a:ea typeface="Verdana" panose="020B0604030504040204" pitchFamily="34" charset="0"/>
                <a:cs typeface="Arial" charset="0"/>
              </a:rPr>
              <a:t>effective</a:t>
            </a:r>
            <a:r>
              <a:rPr lang="en-GB" sz="240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” </a:t>
            </a:r>
            <a:r>
              <a:rPr lang="en-GB" sz="2400" u="sng" dirty="0"/>
              <a:t>review mechanism requires</a:t>
            </a:r>
            <a:endParaRPr lang="en-US" sz="2400" u="sng" dirty="0"/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15. 2. 2021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584" y="1916831"/>
            <a:ext cx="7611244" cy="4322043"/>
          </a:xfrm>
        </p:spPr>
        <p:txBody>
          <a:bodyPr>
            <a:normAutofit fontScale="85000" lnSpcReduction="10000"/>
          </a:bodyPr>
          <a:lstStyle/>
          <a:p>
            <a:pPr marL="457200" indent="-457200" eaLnBrk="1" hangingPunct="1">
              <a:lnSpc>
                <a:spcPct val="170000"/>
              </a:lnSpc>
              <a:spcBef>
                <a:spcPts val="500"/>
              </a:spcBef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900" dirty="0">
                <a:solidFill>
                  <a:srgbClr val="0070C0"/>
                </a:solidFill>
              </a:rPr>
              <a:t>Power to suspend/cancel the proceedings, impose interim measures – without delay</a:t>
            </a:r>
          </a:p>
          <a:p>
            <a:pPr marL="457200" indent="-457200" eaLnBrk="1" hangingPunct="1">
              <a:lnSpc>
                <a:spcPct val="170000"/>
              </a:lnSpc>
              <a:spcBef>
                <a:spcPts val="500"/>
              </a:spcBef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900" dirty="0">
                <a:solidFill>
                  <a:srgbClr val="0070C0"/>
                </a:solidFill>
              </a:rPr>
              <a:t>Full range of remedies</a:t>
            </a:r>
          </a:p>
          <a:p>
            <a:pPr marL="1200150" lvl="1" indent="-457200" eaLnBrk="1" hangingPunct="1">
              <a:lnSpc>
                <a:spcPct val="170000"/>
              </a:lnSpc>
              <a:spcBef>
                <a:spcPts val="500"/>
              </a:spcBef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900" dirty="0">
                <a:solidFill>
                  <a:srgbClr val="0070C0"/>
                </a:solidFill>
                <a:latin typeface="Verdana" pitchFamily="34" charset="0"/>
              </a:rPr>
              <a:t>Primary remedy - corrective measures</a:t>
            </a:r>
          </a:p>
          <a:p>
            <a:pPr marL="1200150" lvl="1" indent="-457200" eaLnBrk="1" hangingPunct="1">
              <a:lnSpc>
                <a:spcPct val="170000"/>
              </a:lnSpc>
              <a:spcBef>
                <a:spcPts val="500"/>
              </a:spcBef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900" dirty="0">
                <a:solidFill>
                  <a:srgbClr val="0070C0"/>
                </a:solidFill>
                <a:latin typeface="Verdana" pitchFamily="34" charset="0"/>
              </a:rPr>
              <a:t>Secondary remedy – financial compensation</a:t>
            </a:r>
          </a:p>
          <a:p>
            <a:pPr marL="457200" indent="-457200" eaLnBrk="1" hangingPunct="1">
              <a:lnSpc>
                <a:spcPct val="170000"/>
              </a:lnSpc>
              <a:spcBef>
                <a:spcPts val="500"/>
              </a:spcBef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1900" dirty="0">
                <a:solidFill>
                  <a:srgbClr val="0070C0"/>
                </a:solidFill>
              </a:rPr>
              <a:t>Clear rules on </a:t>
            </a:r>
            <a:r>
              <a:rPr lang="en-US" altLang="en-US" sz="1900" u="sng" dirty="0">
                <a:solidFill>
                  <a:srgbClr val="0070C0"/>
                </a:solidFill>
              </a:rPr>
              <a:t>when</a:t>
            </a:r>
            <a:r>
              <a:rPr lang="en-US" altLang="en-US" sz="1900" dirty="0">
                <a:solidFill>
                  <a:srgbClr val="0070C0"/>
                </a:solidFill>
              </a:rPr>
              <a:t> and </a:t>
            </a:r>
            <a:r>
              <a:rPr lang="en-US" altLang="en-US" sz="1900" u="sng" dirty="0">
                <a:solidFill>
                  <a:srgbClr val="0070C0"/>
                </a:solidFill>
              </a:rPr>
              <a:t>how</a:t>
            </a:r>
            <a:r>
              <a:rPr lang="en-US" altLang="en-US" sz="1900" dirty="0">
                <a:solidFill>
                  <a:srgbClr val="0070C0"/>
                </a:solidFill>
              </a:rPr>
              <a:t> a review proceeding can be launched</a:t>
            </a:r>
          </a:p>
          <a:p>
            <a:pPr marL="457200" indent="-457200" eaLnBrk="1" hangingPunct="1">
              <a:lnSpc>
                <a:spcPct val="170000"/>
              </a:lnSpc>
              <a:spcBef>
                <a:spcPts val="500"/>
              </a:spcBef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900" dirty="0">
                <a:solidFill>
                  <a:srgbClr val="0070C0"/>
                </a:solidFill>
              </a:rPr>
              <a:t>Rules to ensure case addressed within (defined) period of time, and </a:t>
            </a:r>
            <a:r>
              <a:rPr lang="en-US" altLang="en-US" sz="1900" u="sng" dirty="0">
                <a:solidFill>
                  <a:srgbClr val="0070C0"/>
                </a:solidFill>
              </a:rPr>
              <a:t>before procurement contracts concluded</a:t>
            </a:r>
          </a:p>
          <a:p>
            <a:pPr marL="457200" indent="-457200" eaLnBrk="1" hangingPunct="1">
              <a:lnSpc>
                <a:spcPct val="170000"/>
              </a:lnSpc>
              <a:spcBef>
                <a:spcPts val="500"/>
              </a:spcBef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1900" dirty="0">
                <a:solidFill>
                  <a:srgbClr val="0070C0"/>
                </a:solidFill>
              </a:rPr>
              <a:t>Key role of </a:t>
            </a:r>
            <a:r>
              <a:rPr lang="en-US" altLang="en-US" sz="1900" u="sng" dirty="0">
                <a:solidFill>
                  <a:srgbClr val="0070C0"/>
                </a:solidFill>
              </a:rPr>
              <a:t>standstill period</a:t>
            </a:r>
            <a:r>
              <a:rPr lang="en-US" altLang="en-US" sz="1900" dirty="0">
                <a:solidFill>
                  <a:srgbClr val="0070C0"/>
                </a:solidFill>
              </a:rPr>
              <a:t> and </a:t>
            </a:r>
            <a:r>
              <a:rPr lang="en-US" altLang="en-US" sz="1900" u="sng" dirty="0">
                <a:solidFill>
                  <a:srgbClr val="0070C0"/>
                </a:solidFill>
              </a:rPr>
              <a:t>transparency measures</a:t>
            </a:r>
          </a:p>
          <a:p>
            <a:pPr marL="457200" indent="-457200" eaLnBrk="1" hangingPunct="1">
              <a:lnSpc>
                <a:spcPct val="170000"/>
              </a:lnSpc>
              <a:spcBef>
                <a:spcPts val="500"/>
              </a:spcBef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altLang="en-US" sz="1200" b="0" dirty="0">
              <a:solidFill>
                <a:srgbClr val="14589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121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15. 2. 2021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sk-SK">
              <a:cs typeface="Arial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86AD91B-25F7-4DB2-8A7D-AA90C4C8E5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96736"/>
              </p:ext>
            </p:extLst>
          </p:nvPr>
        </p:nvGraphicFramePr>
        <p:xfrm>
          <a:off x="645507" y="1340768"/>
          <a:ext cx="7776864" cy="4783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2554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Applications related to the terms of solicitation and to pre-qualification or pre-selection proceedings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Before the deadline for presenting bids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64">
                <a:tc gridSpan="2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Trigger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</a:rPr>
                        <a:t> automatic suspension for 10 days unless urgent public interest considerations apply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1032">
                <a:tc>
                  <a:txBody>
                    <a:bodyPr/>
                    <a:lstStyle/>
                    <a:p>
                      <a:r>
                        <a:rPr lang="en-GB" sz="1600" dirty="0"/>
                        <a:t>Applications related to other actions or decisions by the procuring entity 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/>
                        <a:t>During the standstill period </a:t>
                      </a:r>
                    </a:p>
                    <a:p>
                      <a:pPr marL="2857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600" dirty="0"/>
                        <a:t>Where no standstill or in exceptional cases, by the deadline to</a:t>
                      </a:r>
                      <a:r>
                        <a:rPr lang="en-GB" sz="1600" baseline="0" dirty="0"/>
                        <a:t> be established by an enacting State within the max. period after entry into force of the contract or agreement</a:t>
                      </a:r>
                      <a:endParaRPr lang="en-GB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0647">
                <a:tc gridSpan="2"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</a:rPr>
                        <a:t>Where no standstill period has been applied,  </a:t>
                      </a:r>
                      <a:r>
                        <a:rPr lang="en-GB" sz="1400" b="1" baseline="0" dirty="0">
                          <a:solidFill>
                            <a:schemeClr val="tx1"/>
                          </a:solidFill>
                        </a:rPr>
                        <a:t>automatic suspension unless urgent public interest considerations apply</a:t>
                      </a:r>
                      <a:endParaRPr lang="en-GB" sz="1400" b="1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0546">
                <a:tc>
                  <a:txBody>
                    <a:bodyPr/>
                    <a:lstStyle/>
                    <a:p>
                      <a:r>
                        <a:rPr lang="en-GB" sz="1600" dirty="0"/>
                        <a:t>Application for review of the failure of the procuring entity to issue a decision on reconsideration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Within</a:t>
                      </a:r>
                      <a:r>
                        <a:rPr lang="en-GB" sz="1600" baseline="0" dirty="0"/>
                        <a:t> the deadline to be established by an enacting State running from when the decision should have been communicated</a:t>
                      </a:r>
                      <a:endParaRPr lang="en-GB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Down Arrow 2">
            <a:extLst>
              <a:ext uri="{FF2B5EF4-FFF2-40B4-BE49-F238E27FC236}">
                <a16:creationId xmlns:a16="http://schemas.microsoft.com/office/drawing/2014/main" id="{D8A2E457-1ADA-40DB-9062-EF4889AB7097}"/>
              </a:ext>
            </a:extLst>
          </p:cNvPr>
          <p:cNvSpPr/>
          <p:nvPr/>
        </p:nvSpPr>
        <p:spPr>
          <a:xfrm>
            <a:off x="4316984" y="1916832"/>
            <a:ext cx="4846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Down Arrow 5">
            <a:extLst>
              <a:ext uri="{FF2B5EF4-FFF2-40B4-BE49-F238E27FC236}">
                <a16:creationId xmlns:a16="http://schemas.microsoft.com/office/drawing/2014/main" id="{7580F284-59DF-42CB-B00D-4FCA519F6BF4}"/>
              </a:ext>
            </a:extLst>
          </p:cNvPr>
          <p:cNvSpPr/>
          <p:nvPr/>
        </p:nvSpPr>
        <p:spPr>
          <a:xfrm>
            <a:off x="6876256" y="4077072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149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096250" cy="644227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000" u="sng" dirty="0">
                <a:solidFill>
                  <a:srgbClr val="FF0000"/>
                </a:solidFill>
                <a:ea typeface="Verdana" panose="020B0604030504040204" pitchFamily="34" charset="0"/>
                <a:cs typeface="Arial" charset="0"/>
              </a:rPr>
              <a:t>Effectiveness</a:t>
            </a:r>
            <a:r>
              <a:rPr lang="en-GB" sz="2000" u="sng" dirty="0">
                <a:solidFill>
                  <a:srgbClr val="0070C0"/>
                </a:solidFill>
              </a:rPr>
              <a:t> &amp; </a:t>
            </a:r>
            <a:r>
              <a:rPr lang="en-US" altLang="en-US" sz="2000" u="sng" dirty="0">
                <a:solidFill>
                  <a:srgbClr val="0070C0"/>
                </a:solidFill>
              </a:rPr>
              <a:t>urgent public interest considerations </a:t>
            </a:r>
            <a:br>
              <a:rPr lang="en-US" sz="28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15. 2. 2021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9592" y="1916832"/>
            <a:ext cx="8115300" cy="4190287"/>
          </a:xfrm>
        </p:spPr>
        <p:txBody>
          <a:bodyPr>
            <a:noAutofit/>
          </a:bodyPr>
          <a:lstStyle/>
          <a:p>
            <a:pPr marL="173037" indent="-514350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1600" dirty="0">
                <a:solidFill>
                  <a:srgbClr val="0070C0"/>
                </a:solidFill>
              </a:rPr>
              <a:t>How and when will a “supplier” learn of breaches?</a:t>
            </a:r>
          </a:p>
          <a:p>
            <a:pPr marL="1144587" lvl="1" indent="-742950" eaLnBrk="1" hangingPunct="1">
              <a:lnSpc>
                <a:spcPct val="150000"/>
              </a:lnSpc>
              <a:spcBef>
                <a:spcPts val="500"/>
              </a:spcBef>
              <a:buClr>
                <a:srgbClr val="145897"/>
              </a:buClr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1600" dirty="0">
                <a:solidFill>
                  <a:srgbClr val="0070C0"/>
                </a:solidFill>
                <a:latin typeface="Verdana" pitchFamily="34" charset="0"/>
              </a:rPr>
              <a:t>No standstill period; award notices published late (if at all)</a:t>
            </a:r>
          </a:p>
          <a:p>
            <a:pPr marL="1144587" lvl="1" indent="-742950" eaLnBrk="1" hangingPunct="1">
              <a:lnSpc>
                <a:spcPct val="150000"/>
              </a:lnSpc>
              <a:spcBef>
                <a:spcPts val="500"/>
              </a:spcBef>
              <a:buClr>
                <a:srgbClr val="145897"/>
              </a:buClr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1600" dirty="0">
                <a:solidFill>
                  <a:srgbClr val="0070C0"/>
                </a:solidFill>
                <a:latin typeface="Verdana" pitchFamily="34" charset="0"/>
              </a:rPr>
              <a:t>Issues of standing – limited quantities</a:t>
            </a:r>
          </a:p>
          <a:p>
            <a:pPr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tabLst>
                <a:tab pos="5334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1600" dirty="0">
                <a:solidFill>
                  <a:srgbClr val="0070C0"/>
                </a:solidFill>
              </a:rPr>
              <a:t>2.	Are the primary remedies – interim measures and corrective action – available?</a:t>
            </a:r>
          </a:p>
          <a:p>
            <a:pPr marL="1165225" lvl="1" indent="-765175" eaLnBrk="1" hangingPunct="1">
              <a:lnSpc>
                <a:spcPct val="150000"/>
              </a:lnSpc>
              <a:spcBef>
                <a:spcPts val="500"/>
              </a:spcBef>
              <a:buClr>
                <a:srgbClr val="145897"/>
              </a:buClr>
              <a:buFont typeface="+mj-lt"/>
              <a:buAutoNum type="alphaLcParenR"/>
              <a:tabLst>
                <a:tab pos="9906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600" b="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Will the tribunal suspend the procedure?</a:t>
            </a:r>
          </a:p>
          <a:p>
            <a:pPr marL="1165225" lvl="1" indent="-765175" eaLnBrk="1" hangingPunct="1">
              <a:lnSpc>
                <a:spcPct val="150000"/>
              </a:lnSpc>
              <a:spcBef>
                <a:spcPts val="500"/>
              </a:spcBef>
              <a:buClr>
                <a:srgbClr val="145897"/>
              </a:buClr>
              <a:buFont typeface="+mj-lt"/>
              <a:buAutoNum type="alphaLcParenR"/>
              <a:tabLst>
                <a:tab pos="9906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altLang="en-US" sz="1600" b="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Does law allow contracts to be set aside?</a:t>
            </a:r>
          </a:p>
          <a:p>
            <a:pPr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tabLst>
                <a:tab pos="5334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1600" dirty="0">
                <a:solidFill>
                  <a:srgbClr val="0070C0"/>
                </a:solidFill>
              </a:rPr>
              <a:t>3.	Will a supplier be motivated to take action?</a:t>
            </a:r>
          </a:p>
          <a:p>
            <a:pPr marL="1165225" eaLnBrk="1" hangingPunct="1">
              <a:lnSpc>
                <a:spcPct val="160000"/>
              </a:lnSpc>
              <a:spcBef>
                <a:spcPts val="500"/>
              </a:spcBef>
              <a:buClr>
                <a:srgbClr val="145897"/>
              </a:buCl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1600" dirty="0">
                <a:solidFill>
                  <a:srgbClr val="0070C0"/>
                </a:solidFill>
              </a:rPr>
              <a:t>Discretion &amp; proof; little/no transparency; record may not be complete</a:t>
            </a:r>
          </a:p>
          <a:p>
            <a:pPr marL="1165225" lvl="1" indent="-765175" eaLnBrk="1" hangingPunct="1">
              <a:lnSpc>
                <a:spcPct val="150000"/>
              </a:lnSpc>
              <a:spcBef>
                <a:spcPts val="500"/>
              </a:spcBef>
              <a:buClr>
                <a:srgbClr val="145897"/>
              </a:buClr>
              <a:buFont typeface="+mj-lt"/>
              <a:buAutoNum type="alphaLcParenR"/>
              <a:tabLst>
                <a:tab pos="9906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1600" b="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770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571500" y="1344613"/>
            <a:ext cx="8464996" cy="830997"/>
          </a:xfrm>
          <a:noFill/>
          <a:ln>
            <a:miter lim="800000"/>
            <a:headEnd/>
            <a:tailEnd/>
          </a:ln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z="200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An “</a:t>
            </a:r>
            <a:r>
              <a:rPr lang="en-GB" sz="2000" u="sng" dirty="0">
                <a:solidFill>
                  <a:srgbClr val="FF0000"/>
                </a:solidFill>
                <a:ea typeface="Verdana" panose="020B0604030504040204" pitchFamily="34" charset="0"/>
                <a:cs typeface="Arial" charset="0"/>
              </a:rPr>
              <a:t>effective</a:t>
            </a:r>
            <a:r>
              <a:rPr lang="en-GB" sz="200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  <a:t>” review mechanism for urgent procurement</a:t>
            </a:r>
            <a:br>
              <a:rPr lang="en-US" sz="2800" b="0" u="sng" dirty="0">
                <a:solidFill>
                  <a:srgbClr val="0070C0"/>
                </a:solidFill>
                <a:ea typeface="Verdana" panose="020B0604030504040204" pitchFamily="34" charset="0"/>
                <a:cs typeface="Arial" charset="0"/>
              </a:rPr>
            </a:br>
            <a:endParaRPr lang="en-US" sz="2800" b="0" u="sng" dirty="0">
              <a:solidFill>
                <a:srgbClr val="0070C0"/>
              </a:solidFill>
              <a:ea typeface="Verdana" panose="020B0604030504040204" pitchFamily="34" charset="0"/>
              <a:cs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459B46-71C5-45C8-B887-4E12303F3571}" type="datetime1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15. 2. 2021</a:t>
            </a:fld>
            <a:endParaRPr lang="sk-SK">
              <a:cs typeface="Arial" charset="0"/>
            </a:endParaRP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EFA9A1C-9887-4C49-9FB4-5E43175BAEC6}" type="slidenum">
              <a:rPr lang="sk-SK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sk-SK">
              <a:cs typeface="Arial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7" y="1844824"/>
            <a:ext cx="7654925" cy="4394051"/>
          </a:xfrm>
        </p:spPr>
        <p:txBody>
          <a:bodyPr>
            <a:normAutofit fontScale="85000" lnSpcReduction="20000"/>
          </a:bodyPr>
          <a:lstStyle/>
          <a:p>
            <a:pPr marL="457200" indent="-457200" eaLnBrk="1" hangingPunct="1">
              <a:lnSpc>
                <a:spcPct val="120000"/>
              </a:lnSpc>
              <a:spcBef>
                <a:spcPts val="500"/>
              </a:spcBef>
              <a:buAutoNum type="arabicPeriod"/>
              <a:tabLst>
                <a:tab pos="358775" algn="l"/>
                <a:tab pos="1436688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Make sure system is working!</a:t>
            </a: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tabLst>
                <a:tab pos="358775" algn="l"/>
                <a:tab pos="1436688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altLang="en-US" sz="2100" dirty="0">
              <a:solidFill>
                <a:srgbClr val="0070C0"/>
              </a:solidFill>
            </a:endParaRPr>
          </a:p>
          <a:p>
            <a:pPr marL="990600" indent="-342900" eaLnBrk="1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436688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Ensure transparency measures understood</a:t>
            </a:r>
          </a:p>
          <a:p>
            <a:pPr marL="990600" indent="-342900" eaLnBrk="1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436688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Ensure concluded contracts can be set aside</a:t>
            </a:r>
          </a:p>
          <a:p>
            <a:pPr marL="990600" indent="-342900" eaLnBrk="1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436688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Ensure record requirements and procedural rules respected</a:t>
            </a:r>
          </a:p>
          <a:p>
            <a:pPr marL="990600" indent="-342900" eaLnBrk="1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436688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If they are not</a:t>
            </a:r>
          </a:p>
          <a:p>
            <a:pPr marL="1524000" lvl="1" indent="-342900" eaLnBrk="1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436688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  <a:latin typeface="Verdana" pitchFamily="34" charset="0"/>
              </a:rPr>
              <a:t>Consider exceptions from time limits</a:t>
            </a:r>
          </a:p>
          <a:p>
            <a:pPr marL="1524000" lvl="1" indent="-342900" eaLnBrk="1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436688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  <a:latin typeface="Verdana" pitchFamily="34" charset="0"/>
              </a:rPr>
              <a:t>Allow exceptions so CSOs can file?</a:t>
            </a:r>
          </a:p>
          <a:p>
            <a:pPr lvl="1" indent="0" eaLnBrk="1" hangingPunct="1">
              <a:lnSpc>
                <a:spcPct val="120000"/>
              </a:lnSpc>
              <a:spcBef>
                <a:spcPts val="500"/>
              </a:spcBef>
              <a:buNone/>
              <a:tabLst>
                <a:tab pos="912813" algn="l"/>
                <a:tab pos="1436688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altLang="en-US" sz="2100" dirty="0">
              <a:solidFill>
                <a:srgbClr val="0070C0"/>
              </a:solidFill>
              <a:latin typeface="Verdana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ts val="500"/>
              </a:spcBef>
              <a:tabLst>
                <a:tab pos="446088" algn="l"/>
                <a:tab pos="1436688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2.	Consider oversight measures and administrative sanctions</a:t>
            </a:r>
          </a:p>
          <a:p>
            <a:pPr marL="358775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436688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altLang="en-US" sz="2100" dirty="0">
                <a:solidFill>
                  <a:srgbClr val="0070C0"/>
                </a:solidFill>
              </a:rPr>
              <a:t>https://www.nao.org.uk/report/government-procurement-during-the-covid-19-pandemic/</a:t>
            </a:r>
          </a:p>
          <a:p>
            <a:pPr marL="358775" lvl="1" indent="-342900" eaLnBrk="1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912813" algn="l"/>
                <a:tab pos="1436688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altLang="en-US" sz="2100" dirty="0">
              <a:solidFill>
                <a:srgbClr val="0070C0"/>
              </a:solidFill>
              <a:latin typeface="Verdana" pitchFamily="34" charset="0"/>
            </a:endParaRPr>
          </a:p>
          <a:p>
            <a:pPr marL="2419350" indent="11113" eaLnBrk="1" hangingPunct="1">
              <a:lnSpc>
                <a:spcPct val="120000"/>
              </a:lnSpc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altLang="en-US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529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C434140BFB4F8C0920F7C08F8836" ma:contentTypeVersion="15" ma:contentTypeDescription="Create a new document." ma:contentTypeScope="" ma:versionID="c740dec4f0f6b8cafa3e67748f3aac50">
  <xsd:schema xmlns:xsd="http://www.w3.org/2001/XMLSchema" xmlns:xs="http://www.w3.org/2001/XMLSchema" xmlns:p="http://schemas.microsoft.com/office/2006/metadata/properties" xmlns:ns2="1df04fd7-7c47-4838-8290-c52492add04a" xmlns:ns3="4798ff29-8bf1-47a9-abe4-3ab95d3a1097" targetNamespace="http://schemas.microsoft.com/office/2006/metadata/properties" ma:root="true" ma:fieldsID="31b94643a8e97187c69be608a2cc6843" ns2:_="" ns3:_="">
    <xsd:import namespace="1df04fd7-7c47-4838-8290-c52492add04a"/>
    <xsd:import namespace="4798ff29-8bf1-47a9-abe4-3ab95d3a10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b2nc" minOccurs="0"/>
                <xsd:element ref="ns2:_x0070_hf7" minOccurs="0"/>
                <xsd:element ref="ns2:s5j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f04fd7-7c47-4838-8290-c52492add0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b2nc" ma:index="20" nillable="true" ma:displayName="Title (Short)" ma:internalName="b2nc">
      <xsd:simpleType>
        <xsd:restriction base="dms:Text"/>
      </xsd:simpleType>
    </xsd:element>
    <xsd:element name="_x0070_hf7" ma:index="21" nillable="true" ma:displayName="Topic (Short)" ma:internalName="_x0070_hf7">
      <xsd:simpleType>
        <xsd:restriction base="dms:Text"/>
      </xsd:simpleType>
    </xsd:element>
    <xsd:element name="s5jh" ma:index="22" nillable="true" ma:displayName="Presented" ma:internalName="s5jh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98ff29-8bf1-47a9-abe4-3ab95d3a109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70_hf7 xmlns="1df04fd7-7c47-4838-8290-c52492add04a" xsi:nil="true"/>
    <s5jh xmlns="1df04fd7-7c47-4838-8290-c52492add04a" xsi:nil="true"/>
    <b2nc xmlns="1df04fd7-7c47-4838-8290-c52492add04a" xsi:nil="true"/>
  </documentManagement>
</p:properties>
</file>

<file path=customXml/itemProps1.xml><?xml version="1.0" encoding="utf-8"?>
<ds:datastoreItem xmlns:ds="http://schemas.openxmlformats.org/officeDocument/2006/customXml" ds:itemID="{12E4C391-115F-4AEF-9AC7-F54E0A3B6DD2}"/>
</file>

<file path=customXml/itemProps2.xml><?xml version="1.0" encoding="utf-8"?>
<ds:datastoreItem xmlns:ds="http://schemas.openxmlformats.org/officeDocument/2006/customXml" ds:itemID="{586CB7AC-F811-423B-BCD6-B11274BDC8D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F00875-45DC-4925-BDFE-C8032332DEC4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1df04fd7-7c47-4838-8290-c52492add04a"/>
    <ds:schemaRef ds:uri="http://purl.org/dc/terms/"/>
    <ds:schemaRef ds:uri="http://schemas.openxmlformats.org/package/2006/metadata/core-properties"/>
    <ds:schemaRef ds:uri="4798ff29-8bf1-47a9-abe4-3ab95d3a109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886</Words>
  <Application>Microsoft Office PowerPoint</Application>
  <PresentationFormat>On-screen Show (4:3)</PresentationFormat>
  <Paragraphs>124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Verdana</vt:lpstr>
      <vt:lpstr>Wingdings</vt:lpstr>
      <vt:lpstr>Office Theme</vt:lpstr>
      <vt:lpstr>PowerPoint Presentation</vt:lpstr>
      <vt:lpstr>Starting-point – why have a review system?</vt:lpstr>
      <vt:lpstr>Essence of the Model Law’s approach (Chapter VIII)</vt:lpstr>
      <vt:lpstr>Stages of a “standard challenge” before independent body (art 67)</vt:lpstr>
      <vt:lpstr>Context of an  “effective” review mechanism</vt:lpstr>
      <vt:lpstr>An “effective” review mechanism requires</vt:lpstr>
      <vt:lpstr>PowerPoint Presentation</vt:lpstr>
      <vt:lpstr>Effectiveness &amp; urgent public interest considerations  </vt:lpstr>
      <vt:lpstr>An “effective” review mechanism for urgent procurement </vt:lpstr>
      <vt:lpstr>The UNCITRAL Model Law (2011)   Guide to Enactment (2012)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.....</dc:creator>
  <cp:lastModifiedBy>Caroline Nicholas</cp:lastModifiedBy>
  <cp:revision>28</cp:revision>
  <dcterms:created xsi:type="dcterms:W3CDTF">2011-09-28T15:34:37Z</dcterms:created>
  <dcterms:modified xsi:type="dcterms:W3CDTF">2021-02-15T11:57:00Z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0x0101001DFBC434140BFB4F8C0920F7C08F8836</vt:lpwstr>
  </property>
</Properties>
</file>