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3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90" r:id="rId12"/>
    <p:sldId id="286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364" autoAdjust="0"/>
  </p:normalViewPr>
  <p:slideViewPr>
    <p:cSldViewPr snapToGrid="0">
      <p:cViewPr>
        <p:scale>
          <a:sx n="60" d="100"/>
          <a:sy n="60" d="100"/>
        </p:scale>
        <p:origin x="-150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Disposable medical mask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859110241555619E-2"/>
          <c:y val="7.7321276334738398E-2"/>
          <c:w val="0.95351999378742747"/>
          <c:h val="0.775856313894309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Price in KGS per 1 piece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Aug 2019</c:v>
                </c:pt>
                <c:pt idx="1">
                  <c:v>Feb 2020</c:v>
                </c:pt>
                <c:pt idx="2">
                  <c:v>Mar 2020</c:v>
                </c:pt>
                <c:pt idx="3">
                  <c:v>Apr 2020</c:v>
                </c:pt>
                <c:pt idx="4">
                  <c:v>May 2020</c:v>
                </c:pt>
                <c:pt idx="5">
                  <c:v>Jun 2020</c:v>
                </c:pt>
                <c:pt idx="6">
                  <c:v>Jul 2020</c:v>
                </c:pt>
                <c:pt idx="7">
                  <c:v>Aug 2020</c:v>
                </c:pt>
                <c:pt idx="8">
                  <c:v>Sep 2020</c:v>
                </c:pt>
                <c:pt idx="9">
                  <c:v>Oct 2020</c:v>
                </c:pt>
                <c:pt idx="10">
                  <c:v>Nov 2021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1.8</c:v>
                </c:pt>
                <c:pt idx="1">
                  <c:v>11.4</c:v>
                </c:pt>
                <c:pt idx="2">
                  <c:v>20</c:v>
                </c:pt>
                <c:pt idx="3">
                  <c:v>15</c:v>
                </c:pt>
                <c:pt idx="4">
                  <c:v>7</c:v>
                </c:pt>
                <c:pt idx="5">
                  <c:v>12.95</c:v>
                </c:pt>
                <c:pt idx="6">
                  <c:v>8.44</c:v>
                </c:pt>
                <c:pt idx="7">
                  <c:v>5.39</c:v>
                </c:pt>
                <c:pt idx="8">
                  <c:v>6</c:v>
                </c:pt>
                <c:pt idx="9">
                  <c:v>3.22</c:v>
                </c:pt>
                <c:pt idx="10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27-2945-9B4D-D13C9A9753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1523200"/>
        <c:axId val="331538432"/>
      </c:lineChart>
      <c:catAx>
        <c:axId val="33152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538432"/>
        <c:crosses val="autoZero"/>
        <c:auto val="0"/>
        <c:lblAlgn val="ctr"/>
        <c:lblOffset val="100"/>
        <c:noMultiLvlLbl val="0"/>
      </c:catAx>
      <c:valAx>
        <c:axId val="3315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52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Protective eye glasses</a:t>
            </a:r>
            <a:endParaRPr lang="ru-RU" dirty="0"/>
          </a:p>
        </c:rich>
      </c:tx>
      <c:layout>
        <c:manualLayout>
          <c:xMode val="edge"/>
          <c:yMode val="edge"/>
          <c:x val="0.37276610584967201"/>
          <c:y val="4.35729847494553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Price in KGS per 1 piece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Mar 2020</c:v>
                </c:pt>
                <c:pt idx="1">
                  <c:v>Apr 2020</c:v>
                </c:pt>
                <c:pt idx="2">
                  <c:v>May 2020</c:v>
                </c:pt>
                <c:pt idx="3">
                  <c:v>Jun 2020</c:v>
                </c:pt>
                <c:pt idx="4">
                  <c:v>Sep 2020</c:v>
                </c:pt>
                <c:pt idx="5">
                  <c:v>Oct 2020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150</c:v>
                </c:pt>
                <c:pt idx="1">
                  <c:v>390</c:v>
                </c:pt>
                <c:pt idx="2">
                  <c:v>195</c:v>
                </c:pt>
                <c:pt idx="3">
                  <c:v>180</c:v>
                </c:pt>
                <c:pt idx="4">
                  <c:v>190</c:v>
                </c:pt>
                <c:pt idx="5">
                  <c:v>110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DB8-614C-A013-ADFB204D60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1856128"/>
        <c:axId val="331908224"/>
      </c:lineChart>
      <c:catAx>
        <c:axId val="3318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908224"/>
        <c:crosses val="autoZero"/>
        <c:auto val="0"/>
        <c:lblAlgn val="ctr"/>
        <c:lblOffset val="100"/>
        <c:noMultiLvlLbl val="0"/>
      </c:catAx>
      <c:valAx>
        <c:axId val="331908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8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CF366-D4FC-8B44-B54F-6D46FD16299E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C3B65B-E212-684A-8468-C9AF6B78A8BE}">
      <dgm:prSet phldrT="[Текст]"/>
      <dgm:spPr/>
      <dgm:t>
        <a:bodyPr/>
        <a:lstStyle/>
        <a:p>
          <a:r>
            <a:rPr lang="en-US" dirty="0" smtClean="0">
              <a:solidFill>
                <a:srgbClr val="2B2B2B"/>
              </a:solidFill>
              <a:latin typeface="Arial" panose="020B0604020202020204" pitchFamily="34" charset="0"/>
              <a:cs typeface="Arial" panose="020B0604020202020204" pitchFamily="34" charset="0"/>
            </a:rPr>
            <a:t>Public procurement monitoring</a:t>
          </a:r>
          <a:endParaRPr lang="ru-RU" dirty="0"/>
        </a:p>
      </dgm:t>
    </dgm:pt>
    <dgm:pt modelId="{1D6227F3-503E-794C-9724-3C0E7C444E47}" type="parTrans" cxnId="{65464F17-4E8F-A64F-9769-9572D3BE6297}">
      <dgm:prSet/>
      <dgm:spPr/>
      <dgm:t>
        <a:bodyPr/>
        <a:lstStyle/>
        <a:p>
          <a:endParaRPr lang="ru-RU"/>
        </a:p>
      </dgm:t>
    </dgm:pt>
    <dgm:pt modelId="{C506FE04-89D0-504C-A9F9-35EB7E41F20D}" type="sibTrans" cxnId="{65464F17-4E8F-A64F-9769-9572D3BE6297}">
      <dgm:prSet/>
      <dgm:spPr/>
      <dgm:t>
        <a:bodyPr/>
        <a:lstStyle/>
        <a:p>
          <a:endParaRPr lang="ru-RU"/>
        </a:p>
      </dgm:t>
    </dgm:pt>
    <dgm:pt modelId="{CD96AE82-15C2-984A-9B9A-2C5B74F80266}">
      <dgm:prSet phldrT="[Текст]"/>
      <dgm:spPr/>
      <dgm:t>
        <a:bodyPr/>
        <a:lstStyle/>
        <a:p>
          <a:r>
            <a:rPr lang="en-US" dirty="0" smtClean="0">
              <a:solidFill>
                <a:srgbClr val="2B2B2B"/>
              </a:solidFill>
              <a:latin typeface="Arial" panose="020B0604020202020204" pitchFamily="34" charset="0"/>
              <a:cs typeface="Arial" panose="020B0604020202020204" pitchFamily="34" charset="0"/>
            </a:rPr>
            <a:t>Training and legal support for civil society</a:t>
          </a:r>
          <a:endParaRPr lang="ru-RU" dirty="0"/>
        </a:p>
      </dgm:t>
    </dgm:pt>
    <dgm:pt modelId="{9A1EA145-E4B6-FE44-B079-2504F602BB16}" type="parTrans" cxnId="{6E2EE2BA-F62F-334F-9FA3-A921DD3A0C50}">
      <dgm:prSet/>
      <dgm:spPr/>
      <dgm:t>
        <a:bodyPr/>
        <a:lstStyle/>
        <a:p>
          <a:endParaRPr lang="ru-RU"/>
        </a:p>
      </dgm:t>
    </dgm:pt>
    <dgm:pt modelId="{3DB5F89B-D29B-0543-AD0A-FA742A60254A}" type="sibTrans" cxnId="{6E2EE2BA-F62F-334F-9FA3-A921DD3A0C50}">
      <dgm:prSet/>
      <dgm:spPr/>
      <dgm:t>
        <a:bodyPr/>
        <a:lstStyle/>
        <a:p>
          <a:endParaRPr lang="ru-RU"/>
        </a:p>
      </dgm:t>
    </dgm:pt>
    <dgm:pt modelId="{70B5E33F-275D-0D40-9A7F-452513531839}">
      <dgm:prSet phldrT="[Текст]"/>
      <dgm:spPr/>
      <dgm:t>
        <a:bodyPr/>
        <a:lstStyle/>
        <a:p>
          <a:r>
            <a:rPr lang="en-US" dirty="0" smtClean="0">
              <a:solidFill>
                <a:srgbClr val="2B2B2B"/>
              </a:solidFill>
              <a:latin typeface="Arial" panose="020B0604020202020204" pitchFamily="34" charset="0"/>
              <a:cs typeface="Arial" panose="020B0604020202020204" pitchFamily="34" charset="0"/>
            </a:rPr>
            <a:t>Legal education</a:t>
          </a:r>
          <a:endParaRPr lang="ru-RU" dirty="0"/>
        </a:p>
      </dgm:t>
    </dgm:pt>
    <dgm:pt modelId="{C8598410-2EF5-714C-BE38-DE82EA74B1C5}" type="parTrans" cxnId="{E684D501-97A2-444E-B1CD-F6D5D5EA31D2}">
      <dgm:prSet/>
      <dgm:spPr/>
      <dgm:t>
        <a:bodyPr/>
        <a:lstStyle/>
        <a:p>
          <a:endParaRPr lang="ru-RU"/>
        </a:p>
      </dgm:t>
    </dgm:pt>
    <dgm:pt modelId="{7C9AC676-B61A-6443-AEBD-04B3C19E32EA}" type="sibTrans" cxnId="{E684D501-97A2-444E-B1CD-F6D5D5EA31D2}">
      <dgm:prSet/>
      <dgm:spPr/>
      <dgm:t>
        <a:bodyPr/>
        <a:lstStyle/>
        <a:p>
          <a:endParaRPr lang="ru-RU"/>
        </a:p>
      </dgm:t>
    </dgm:pt>
    <dgm:pt modelId="{8CBC32DC-720D-6A49-AB12-E7DC585F9B60}">
      <dgm:prSet phldrT="[Текст]"/>
      <dgm:spPr/>
      <dgm:t>
        <a:bodyPr/>
        <a:lstStyle/>
        <a:p>
          <a:r>
            <a:rPr lang="en-US" dirty="0" smtClean="0">
              <a:solidFill>
                <a:srgbClr val="2B2B2B"/>
              </a:solidFill>
              <a:latin typeface="Arial" panose="020B0604020202020204" pitchFamily="34" charset="0"/>
              <a:cs typeface="Arial" panose="020B0604020202020204" pitchFamily="34" charset="0"/>
            </a:rPr>
            <a:t>Participation in the legislative process</a:t>
          </a:r>
          <a:endParaRPr lang="ru-RU" dirty="0"/>
        </a:p>
      </dgm:t>
    </dgm:pt>
    <dgm:pt modelId="{FAA23439-9BA2-FF44-97EF-84A3BE329143}" type="parTrans" cxnId="{7A974B9D-A096-2A46-8964-08DD60FEAE6D}">
      <dgm:prSet/>
      <dgm:spPr/>
      <dgm:t>
        <a:bodyPr/>
        <a:lstStyle/>
        <a:p>
          <a:endParaRPr lang="ru-RU"/>
        </a:p>
      </dgm:t>
    </dgm:pt>
    <dgm:pt modelId="{AB2B42B9-9A6F-F94E-AD85-48EDD673C60A}" type="sibTrans" cxnId="{7A974B9D-A096-2A46-8964-08DD60FEAE6D}">
      <dgm:prSet/>
      <dgm:spPr/>
      <dgm:t>
        <a:bodyPr/>
        <a:lstStyle/>
        <a:p>
          <a:endParaRPr lang="ru-RU"/>
        </a:p>
      </dgm:t>
    </dgm:pt>
    <dgm:pt modelId="{51EA6BDC-5921-634F-957E-0561CFC324FE}" type="pres">
      <dgm:prSet presAssocID="{8BDCF366-D4FC-8B44-B54F-6D46FD1629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EAEDD80-28B5-1B4E-9621-8D2F880BA3C6}" type="pres">
      <dgm:prSet presAssocID="{8BDCF366-D4FC-8B44-B54F-6D46FD16299E}" presName="Name1" presStyleCnt="0"/>
      <dgm:spPr/>
    </dgm:pt>
    <dgm:pt modelId="{02F03059-F9BE-884D-B3B3-BC96D5A3B7CD}" type="pres">
      <dgm:prSet presAssocID="{8BDCF366-D4FC-8B44-B54F-6D46FD16299E}" presName="cycle" presStyleCnt="0"/>
      <dgm:spPr/>
    </dgm:pt>
    <dgm:pt modelId="{819FAD2F-CC09-EE44-BD07-640422DE26BF}" type="pres">
      <dgm:prSet presAssocID="{8BDCF366-D4FC-8B44-B54F-6D46FD16299E}" presName="srcNode" presStyleLbl="node1" presStyleIdx="0" presStyleCnt="4"/>
      <dgm:spPr/>
    </dgm:pt>
    <dgm:pt modelId="{77EA7505-685A-CD49-8232-01BD5939D9EB}" type="pres">
      <dgm:prSet presAssocID="{8BDCF366-D4FC-8B44-B54F-6D46FD16299E}" presName="conn" presStyleLbl="parChTrans1D2" presStyleIdx="0" presStyleCnt="1"/>
      <dgm:spPr/>
      <dgm:t>
        <a:bodyPr/>
        <a:lstStyle/>
        <a:p>
          <a:endParaRPr lang="ru-RU"/>
        </a:p>
      </dgm:t>
    </dgm:pt>
    <dgm:pt modelId="{F6646E37-6E27-8E41-998F-63FD0F401CE0}" type="pres">
      <dgm:prSet presAssocID="{8BDCF366-D4FC-8B44-B54F-6D46FD16299E}" presName="extraNode" presStyleLbl="node1" presStyleIdx="0" presStyleCnt="4"/>
      <dgm:spPr/>
    </dgm:pt>
    <dgm:pt modelId="{E808075A-1FF7-EC41-8DBD-9670A304DC42}" type="pres">
      <dgm:prSet presAssocID="{8BDCF366-D4FC-8B44-B54F-6D46FD16299E}" presName="dstNode" presStyleLbl="node1" presStyleIdx="0" presStyleCnt="4"/>
      <dgm:spPr/>
    </dgm:pt>
    <dgm:pt modelId="{29174CE3-BC8B-DB4D-B156-8FFF6C9BFB69}" type="pres">
      <dgm:prSet presAssocID="{24C3B65B-E212-684A-8468-C9AF6B78A8B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F0918-3EE4-9346-9468-183AA8EAB7BF}" type="pres">
      <dgm:prSet presAssocID="{24C3B65B-E212-684A-8468-C9AF6B78A8BE}" presName="accent_1" presStyleCnt="0"/>
      <dgm:spPr/>
    </dgm:pt>
    <dgm:pt modelId="{E4CD22EB-154C-4D44-92EB-751646B1BC16}" type="pres">
      <dgm:prSet presAssocID="{24C3B65B-E212-684A-8468-C9AF6B78A8BE}" presName="accentRepeatNode" presStyleLbl="solidFgAcc1" presStyleIdx="0" presStyleCnt="4"/>
      <dgm:spPr/>
    </dgm:pt>
    <dgm:pt modelId="{61550480-D121-A74E-BB7A-E219E08B48EA}" type="pres">
      <dgm:prSet presAssocID="{CD96AE82-15C2-984A-9B9A-2C5B74F8026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4CBAE-C94D-DD4B-B3C0-E23614B356DB}" type="pres">
      <dgm:prSet presAssocID="{CD96AE82-15C2-984A-9B9A-2C5B74F80266}" presName="accent_2" presStyleCnt="0"/>
      <dgm:spPr/>
    </dgm:pt>
    <dgm:pt modelId="{466972A6-36D1-AF4C-82F7-9CDBB36448FB}" type="pres">
      <dgm:prSet presAssocID="{CD96AE82-15C2-984A-9B9A-2C5B74F80266}" presName="accentRepeatNode" presStyleLbl="solidFgAcc1" presStyleIdx="1" presStyleCnt="4"/>
      <dgm:spPr/>
    </dgm:pt>
    <dgm:pt modelId="{305ECE4C-FFC5-BC4B-A884-0CD27E55B3BD}" type="pres">
      <dgm:prSet presAssocID="{70B5E33F-275D-0D40-9A7F-45251353183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CF141-06C4-4F45-9B9D-50E04093B034}" type="pres">
      <dgm:prSet presAssocID="{70B5E33F-275D-0D40-9A7F-452513531839}" presName="accent_3" presStyleCnt="0"/>
      <dgm:spPr/>
    </dgm:pt>
    <dgm:pt modelId="{0D8FD383-3BD2-434B-A791-B61FF7E828E5}" type="pres">
      <dgm:prSet presAssocID="{70B5E33F-275D-0D40-9A7F-452513531839}" presName="accentRepeatNode" presStyleLbl="solidFgAcc1" presStyleIdx="2" presStyleCnt="4"/>
      <dgm:spPr/>
    </dgm:pt>
    <dgm:pt modelId="{D87D635B-5C91-4146-A57B-B3C085EF5737}" type="pres">
      <dgm:prSet presAssocID="{8CBC32DC-720D-6A49-AB12-E7DC585F9B6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31F99-66F3-5748-A1FF-C11A68995A88}" type="pres">
      <dgm:prSet presAssocID="{8CBC32DC-720D-6A49-AB12-E7DC585F9B60}" presName="accent_4" presStyleCnt="0"/>
      <dgm:spPr/>
    </dgm:pt>
    <dgm:pt modelId="{16947D0F-963C-E94A-8500-27B6146BAA2C}" type="pres">
      <dgm:prSet presAssocID="{8CBC32DC-720D-6A49-AB12-E7DC585F9B60}" presName="accentRepeatNode" presStyleLbl="solidFgAcc1" presStyleIdx="3" presStyleCnt="4"/>
      <dgm:spPr/>
    </dgm:pt>
  </dgm:ptLst>
  <dgm:cxnLst>
    <dgm:cxn modelId="{C1B2AFCB-CB99-904B-9B61-AC68BF997AA6}" type="presOf" srcId="{C506FE04-89D0-504C-A9F9-35EB7E41F20D}" destId="{77EA7505-685A-CD49-8232-01BD5939D9EB}" srcOrd="0" destOrd="0" presId="urn:microsoft.com/office/officeart/2008/layout/VerticalCurvedList"/>
    <dgm:cxn modelId="{A0D02C49-2224-0E4C-B89B-96B25C3AABF0}" type="presOf" srcId="{CD96AE82-15C2-984A-9B9A-2C5B74F80266}" destId="{61550480-D121-A74E-BB7A-E219E08B48EA}" srcOrd="0" destOrd="0" presId="urn:microsoft.com/office/officeart/2008/layout/VerticalCurvedList"/>
    <dgm:cxn modelId="{7A974B9D-A096-2A46-8964-08DD60FEAE6D}" srcId="{8BDCF366-D4FC-8B44-B54F-6D46FD16299E}" destId="{8CBC32DC-720D-6A49-AB12-E7DC585F9B60}" srcOrd="3" destOrd="0" parTransId="{FAA23439-9BA2-FF44-97EF-84A3BE329143}" sibTransId="{AB2B42B9-9A6F-F94E-AD85-48EDD673C60A}"/>
    <dgm:cxn modelId="{F557EE05-2A78-5842-AF98-C1040001B6A8}" type="presOf" srcId="{8CBC32DC-720D-6A49-AB12-E7DC585F9B60}" destId="{D87D635B-5C91-4146-A57B-B3C085EF5737}" srcOrd="0" destOrd="0" presId="urn:microsoft.com/office/officeart/2008/layout/VerticalCurvedList"/>
    <dgm:cxn modelId="{65464F17-4E8F-A64F-9769-9572D3BE6297}" srcId="{8BDCF366-D4FC-8B44-B54F-6D46FD16299E}" destId="{24C3B65B-E212-684A-8468-C9AF6B78A8BE}" srcOrd="0" destOrd="0" parTransId="{1D6227F3-503E-794C-9724-3C0E7C444E47}" sibTransId="{C506FE04-89D0-504C-A9F9-35EB7E41F20D}"/>
    <dgm:cxn modelId="{1F040FF4-80C9-0942-B76C-9E9AF890432C}" type="presOf" srcId="{70B5E33F-275D-0D40-9A7F-452513531839}" destId="{305ECE4C-FFC5-BC4B-A884-0CD27E55B3BD}" srcOrd="0" destOrd="0" presId="urn:microsoft.com/office/officeart/2008/layout/VerticalCurvedList"/>
    <dgm:cxn modelId="{E684D501-97A2-444E-B1CD-F6D5D5EA31D2}" srcId="{8BDCF366-D4FC-8B44-B54F-6D46FD16299E}" destId="{70B5E33F-275D-0D40-9A7F-452513531839}" srcOrd="2" destOrd="0" parTransId="{C8598410-2EF5-714C-BE38-DE82EA74B1C5}" sibTransId="{7C9AC676-B61A-6443-AEBD-04B3C19E32EA}"/>
    <dgm:cxn modelId="{6E2EE2BA-F62F-334F-9FA3-A921DD3A0C50}" srcId="{8BDCF366-D4FC-8B44-B54F-6D46FD16299E}" destId="{CD96AE82-15C2-984A-9B9A-2C5B74F80266}" srcOrd="1" destOrd="0" parTransId="{9A1EA145-E4B6-FE44-B079-2504F602BB16}" sibTransId="{3DB5F89B-D29B-0543-AD0A-FA742A60254A}"/>
    <dgm:cxn modelId="{88573895-F09F-C94B-8773-3F7587113D8D}" type="presOf" srcId="{8BDCF366-D4FC-8B44-B54F-6D46FD16299E}" destId="{51EA6BDC-5921-634F-957E-0561CFC324FE}" srcOrd="0" destOrd="0" presId="urn:microsoft.com/office/officeart/2008/layout/VerticalCurvedList"/>
    <dgm:cxn modelId="{331BAEA5-BBB0-2E4C-9C24-1954E35268D7}" type="presOf" srcId="{24C3B65B-E212-684A-8468-C9AF6B78A8BE}" destId="{29174CE3-BC8B-DB4D-B156-8FFF6C9BFB69}" srcOrd="0" destOrd="0" presId="urn:microsoft.com/office/officeart/2008/layout/VerticalCurvedList"/>
    <dgm:cxn modelId="{4CE91CB7-F476-E84A-B782-9B848814D94B}" type="presParOf" srcId="{51EA6BDC-5921-634F-957E-0561CFC324FE}" destId="{CEAEDD80-28B5-1B4E-9621-8D2F880BA3C6}" srcOrd="0" destOrd="0" presId="urn:microsoft.com/office/officeart/2008/layout/VerticalCurvedList"/>
    <dgm:cxn modelId="{74B53AA1-3295-804D-8830-972EFD18D094}" type="presParOf" srcId="{CEAEDD80-28B5-1B4E-9621-8D2F880BA3C6}" destId="{02F03059-F9BE-884D-B3B3-BC96D5A3B7CD}" srcOrd="0" destOrd="0" presId="urn:microsoft.com/office/officeart/2008/layout/VerticalCurvedList"/>
    <dgm:cxn modelId="{3FC5FFED-E0D1-BE43-9CBB-364892C4A0F1}" type="presParOf" srcId="{02F03059-F9BE-884D-B3B3-BC96D5A3B7CD}" destId="{819FAD2F-CC09-EE44-BD07-640422DE26BF}" srcOrd="0" destOrd="0" presId="urn:microsoft.com/office/officeart/2008/layout/VerticalCurvedList"/>
    <dgm:cxn modelId="{5304229B-71D4-0F40-853A-AC133B6B59A1}" type="presParOf" srcId="{02F03059-F9BE-884D-B3B3-BC96D5A3B7CD}" destId="{77EA7505-685A-CD49-8232-01BD5939D9EB}" srcOrd="1" destOrd="0" presId="urn:microsoft.com/office/officeart/2008/layout/VerticalCurvedList"/>
    <dgm:cxn modelId="{A49460CE-9356-7943-BE72-2B06EBC90343}" type="presParOf" srcId="{02F03059-F9BE-884D-B3B3-BC96D5A3B7CD}" destId="{F6646E37-6E27-8E41-998F-63FD0F401CE0}" srcOrd="2" destOrd="0" presId="urn:microsoft.com/office/officeart/2008/layout/VerticalCurvedList"/>
    <dgm:cxn modelId="{40A735DB-C154-0340-A678-F6D5259AD0AB}" type="presParOf" srcId="{02F03059-F9BE-884D-B3B3-BC96D5A3B7CD}" destId="{E808075A-1FF7-EC41-8DBD-9670A304DC42}" srcOrd="3" destOrd="0" presId="urn:microsoft.com/office/officeart/2008/layout/VerticalCurvedList"/>
    <dgm:cxn modelId="{41C9EDEC-1B96-AB46-A6C7-082E96D1F56C}" type="presParOf" srcId="{CEAEDD80-28B5-1B4E-9621-8D2F880BA3C6}" destId="{29174CE3-BC8B-DB4D-B156-8FFF6C9BFB69}" srcOrd="1" destOrd="0" presId="urn:microsoft.com/office/officeart/2008/layout/VerticalCurvedList"/>
    <dgm:cxn modelId="{3619156A-0D26-9D4B-BEA3-518BCC8F65BE}" type="presParOf" srcId="{CEAEDD80-28B5-1B4E-9621-8D2F880BA3C6}" destId="{F27F0918-3EE4-9346-9468-183AA8EAB7BF}" srcOrd="2" destOrd="0" presId="urn:microsoft.com/office/officeart/2008/layout/VerticalCurvedList"/>
    <dgm:cxn modelId="{204BFCAF-7DC1-FA4B-8597-716CD6DD1444}" type="presParOf" srcId="{F27F0918-3EE4-9346-9468-183AA8EAB7BF}" destId="{E4CD22EB-154C-4D44-92EB-751646B1BC16}" srcOrd="0" destOrd="0" presId="urn:microsoft.com/office/officeart/2008/layout/VerticalCurvedList"/>
    <dgm:cxn modelId="{7391702A-B58C-E143-94FE-A866DC44DF96}" type="presParOf" srcId="{CEAEDD80-28B5-1B4E-9621-8D2F880BA3C6}" destId="{61550480-D121-A74E-BB7A-E219E08B48EA}" srcOrd="3" destOrd="0" presId="urn:microsoft.com/office/officeart/2008/layout/VerticalCurvedList"/>
    <dgm:cxn modelId="{E0C63985-D2A9-2345-B5FC-EF361D30B844}" type="presParOf" srcId="{CEAEDD80-28B5-1B4E-9621-8D2F880BA3C6}" destId="{9AC4CBAE-C94D-DD4B-B3C0-E23614B356DB}" srcOrd="4" destOrd="0" presId="urn:microsoft.com/office/officeart/2008/layout/VerticalCurvedList"/>
    <dgm:cxn modelId="{F1A09B41-9066-6346-A6D8-C3C32A9593A4}" type="presParOf" srcId="{9AC4CBAE-C94D-DD4B-B3C0-E23614B356DB}" destId="{466972A6-36D1-AF4C-82F7-9CDBB36448FB}" srcOrd="0" destOrd="0" presId="urn:microsoft.com/office/officeart/2008/layout/VerticalCurvedList"/>
    <dgm:cxn modelId="{FBEF99AA-CF57-4D43-B496-CA0C8A89E1A5}" type="presParOf" srcId="{CEAEDD80-28B5-1B4E-9621-8D2F880BA3C6}" destId="{305ECE4C-FFC5-BC4B-A884-0CD27E55B3BD}" srcOrd="5" destOrd="0" presId="urn:microsoft.com/office/officeart/2008/layout/VerticalCurvedList"/>
    <dgm:cxn modelId="{06988241-FB1A-D747-850C-95499051E2C1}" type="presParOf" srcId="{CEAEDD80-28B5-1B4E-9621-8D2F880BA3C6}" destId="{11ACF141-06C4-4F45-9B9D-50E04093B034}" srcOrd="6" destOrd="0" presId="urn:microsoft.com/office/officeart/2008/layout/VerticalCurvedList"/>
    <dgm:cxn modelId="{DBF5C1FF-E3BE-B049-9BD5-16FFF8DF3B03}" type="presParOf" srcId="{11ACF141-06C4-4F45-9B9D-50E04093B034}" destId="{0D8FD383-3BD2-434B-A791-B61FF7E828E5}" srcOrd="0" destOrd="0" presId="urn:microsoft.com/office/officeart/2008/layout/VerticalCurvedList"/>
    <dgm:cxn modelId="{7B16AA7E-DB0D-254D-AF51-DBE77BF65BEE}" type="presParOf" srcId="{CEAEDD80-28B5-1B4E-9621-8D2F880BA3C6}" destId="{D87D635B-5C91-4146-A57B-B3C085EF5737}" srcOrd="7" destOrd="0" presId="urn:microsoft.com/office/officeart/2008/layout/VerticalCurvedList"/>
    <dgm:cxn modelId="{663469A9-75EF-A44D-8E35-6846233A69A1}" type="presParOf" srcId="{CEAEDD80-28B5-1B4E-9621-8D2F880BA3C6}" destId="{57331F99-66F3-5748-A1FF-C11A68995A88}" srcOrd="8" destOrd="0" presId="urn:microsoft.com/office/officeart/2008/layout/VerticalCurvedList"/>
    <dgm:cxn modelId="{05C8130B-7378-C84B-B111-8C7E288586CE}" type="presParOf" srcId="{57331F99-66F3-5748-A1FF-C11A68995A88}" destId="{16947D0F-963C-E94A-8500-27B6146BAA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F6B0DD-562B-E94B-B096-83EA827EEFEE}" type="doc">
      <dgm:prSet loTypeId="urn:microsoft.com/office/officeart/2008/layout/VerticalCurved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D5CCB0E-E881-0540-8DE8-24EB0196565E}">
      <dgm:prSet phldrT="[Текст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Analytical materials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6E4DC5-BE12-F046-A661-134875D48569}" type="parTrans" cxnId="{190975D6-CD73-1B4B-943E-C6111F3C8E36}">
      <dgm:prSet/>
      <dgm:spPr/>
      <dgm:t>
        <a:bodyPr/>
        <a:lstStyle/>
        <a:p>
          <a:endParaRPr lang="ru-RU"/>
        </a:p>
      </dgm:t>
    </dgm:pt>
    <dgm:pt modelId="{F551DAB9-9EC3-2743-8CDA-A48557D5A64E}" type="sibTrans" cxnId="{190975D6-CD73-1B4B-943E-C6111F3C8E36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8E62A-65D6-8F41-9E2C-6E8BBA074A18}">
      <dgm:prSet phldrT="[Текст]" custT="1"/>
      <dgm:spPr/>
      <dgm:t>
        <a:bodyPr/>
        <a:lstStyle/>
        <a:p>
          <a:r>
            <a:rPr lang="fr-F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Informative articles on the current events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6A9CE-740E-AD40-928E-9A5D1F89E42A}" type="parTrans" cxnId="{54A95B45-6641-FE4B-87B1-77317DD6954A}">
      <dgm:prSet/>
      <dgm:spPr/>
      <dgm:t>
        <a:bodyPr/>
        <a:lstStyle/>
        <a:p>
          <a:endParaRPr lang="ru-RU"/>
        </a:p>
      </dgm:t>
    </dgm:pt>
    <dgm:pt modelId="{6D1B76A6-0CF0-6947-8A5F-E5246E42D808}" type="sibTrans" cxnId="{54A95B45-6641-FE4B-87B1-77317DD6954A}">
      <dgm:prSet/>
      <dgm:spPr/>
      <dgm:t>
        <a:bodyPr/>
        <a:lstStyle/>
        <a:p>
          <a:endParaRPr lang="ru-RU"/>
        </a:p>
      </dgm:t>
    </dgm:pt>
    <dgm:pt modelId="{3EC49D3A-EA48-9441-A93B-E577F999121A}" type="pres">
      <dgm:prSet presAssocID="{B1F6B0DD-562B-E94B-B096-83EA827EEF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3BAE140-2534-BF4E-ABB6-2EC7803A78DF}" type="pres">
      <dgm:prSet presAssocID="{B1F6B0DD-562B-E94B-B096-83EA827EEFEE}" presName="Name1" presStyleCnt="0"/>
      <dgm:spPr/>
    </dgm:pt>
    <dgm:pt modelId="{98095040-A83C-1E49-8AF2-1A4B25E8F8CF}" type="pres">
      <dgm:prSet presAssocID="{B1F6B0DD-562B-E94B-B096-83EA827EEFEE}" presName="cycle" presStyleCnt="0"/>
      <dgm:spPr/>
    </dgm:pt>
    <dgm:pt modelId="{BC27AF26-4B1F-E745-A92C-7CEEA84A19B0}" type="pres">
      <dgm:prSet presAssocID="{B1F6B0DD-562B-E94B-B096-83EA827EEFEE}" presName="srcNode" presStyleLbl="node1" presStyleIdx="0" presStyleCnt="2"/>
      <dgm:spPr/>
    </dgm:pt>
    <dgm:pt modelId="{C8B75972-94F7-0D40-BEF8-000C54277D96}" type="pres">
      <dgm:prSet presAssocID="{B1F6B0DD-562B-E94B-B096-83EA827EEFEE}" presName="conn" presStyleLbl="parChTrans1D2" presStyleIdx="0" presStyleCnt="1"/>
      <dgm:spPr/>
      <dgm:t>
        <a:bodyPr/>
        <a:lstStyle/>
        <a:p>
          <a:endParaRPr lang="ru-RU"/>
        </a:p>
      </dgm:t>
    </dgm:pt>
    <dgm:pt modelId="{B01DED5C-E29D-B445-847A-DFF65FD4D25C}" type="pres">
      <dgm:prSet presAssocID="{B1F6B0DD-562B-E94B-B096-83EA827EEFEE}" presName="extraNode" presStyleLbl="node1" presStyleIdx="0" presStyleCnt="2"/>
      <dgm:spPr/>
    </dgm:pt>
    <dgm:pt modelId="{C1B46266-15AF-B54D-8C0E-8A0D64641750}" type="pres">
      <dgm:prSet presAssocID="{B1F6B0DD-562B-E94B-B096-83EA827EEFEE}" presName="dstNode" presStyleLbl="node1" presStyleIdx="0" presStyleCnt="2"/>
      <dgm:spPr/>
    </dgm:pt>
    <dgm:pt modelId="{97D7A4CC-03A0-F247-9FE2-9C6F089B0A62}" type="pres">
      <dgm:prSet presAssocID="{3D5CCB0E-E881-0540-8DE8-24EB0196565E}" presName="text_1" presStyleLbl="node1" presStyleIdx="0" presStyleCnt="2" custScaleX="87968" custScaleY="103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100C8-54E3-D44D-82C7-AEBB9084CC2C}" type="pres">
      <dgm:prSet presAssocID="{3D5CCB0E-E881-0540-8DE8-24EB0196565E}" presName="accent_1" presStyleCnt="0"/>
      <dgm:spPr/>
    </dgm:pt>
    <dgm:pt modelId="{6CD7737D-48E6-A040-8E2A-CDC652234D95}" type="pres">
      <dgm:prSet presAssocID="{3D5CCB0E-E881-0540-8DE8-24EB0196565E}" presName="accentRepeatNode" presStyleLbl="solidFgAcc1" presStyleIdx="0" presStyleCnt="2"/>
      <dgm:spPr/>
    </dgm:pt>
    <dgm:pt modelId="{1DF73864-ED5A-AA40-B1DE-E5B589EC41FB}" type="pres">
      <dgm:prSet presAssocID="{9E58E62A-65D6-8F41-9E2C-6E8BBA074A18}" presName="text_2" presStyleLbl="node1" presStyleIdx="1" presStyleCnt="2" custScaleX="89551" custScaleY="99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FE275-62F1-C744-BED6-9BA9AC1D344C}" type="pres">
      <dgm:prSet presAssocID="{9E58E62A-65D6-8F41-9E2C-6E8BBA074A18}" presName="accent_2" presStyleCnt="0"/>
      <dgm:spPr/>
    </dgm:pt>
    <dgm:pt modelId="{66DCC686-D4DE-154D-89D4-AD30DBF22882}" type="pres">
      <dgm:prSet presAssocID="{9E58E62A-65D6-8F41-9E2C-6E8BBA074A18}" presName="accentRepeatNode" presStyleLbl="solidFgAcc1" presStyleIdx="1" presStyleCnt="2"/>
      <dgm:spPr/>
    </dgm:pt>
  </dgm:ptLst>
  <dgm:cxnLst>
    <dgm:cxn modelId="{F11D3550-53E7-A94F-A7BD-1B08DBD8CB67}" type="presOf" srcId="{9E58E62A-65D6-8F41-9E2C-6E8BBA074A18}" destId="{1DF73864-ED5A-AA40-B1DE-E5B589EC41FB}" srcOrd="0" destOrd="0" presId="urn:microsoft.com/office/officeart/2008/layout/VerticalCurvedList"/>
    <dgm:cxn modelId="{54A95B45-6641-FE4B-87B1-77317DD6954A}" srcId="{B1F6B0DD-562B-E94B-B096-83EA827EEFEE}" destId="{9E58E62A-65D6-8F41-9E2C-6E8BBA074A18}" srcOrd="1" destOrd="0" parTransId="{9466A9CE-740E-AD40-928E-9A5D1F89E42A}" sibTransId="{6D1B76A6-0CF0-6947-8A5F-E5246E42D808}"/>
    <dgm:cxn modelId="{FB2D9C94-04F5-0C44-B0A3-1F6C43B5BD33}" type="presOf" srcId="{B1F6B0DD-562B-E94B-B096-83EA827EEFEE}" destId="{3EC49D3A-EA48-9441-A93B-E577F999121A}" srcOrd="0" destOrd="0" presId="urn:microsoft.com/office/officeart/2008/layout/VerticalCurvedList"/>
    <dgm:cxn modelId="{190975D6-CD73-1B4B-943E-C6111F3C8E36}" srcId="{B1F6B0DD-562B-E94B-B096-83EA827EEFEE}" destId="{3D5CCB0E-E881-0540-8DE8-24EB0196565E}" srcOrd="0" destOrd="0" parTransId="{D76E4DC5-BE12-F046-A661-134875D48569}" sibTransId="{F551DAB9-9EC3-2743-8CDA-A48557D5A64E}"/>
    <dgm:cxn modelId="{07EC580A-BD4C-D346-B1A0-74F3656EEED5}" type="presOf" srcId="{3D5CCB0E-E881-0540-8DE8-24EB0196565E}" destId="{97D7A4CC-03A0-F247-9FE2-9C6F089B0A62}" srcOrd="0" destOrd="0" presId="urn:microsoft.com/office/officeart/2008/layout/VerticalCurvedList"/>
    <dgm:cxn modelId="{74AE481C-C929-EB48-B5B5-9D97C835999A}" type="presOf" srcId="{F551DAB9-9EC3-2743-8CDA-A48557D5A64E}" destId="{C8B75972-94F7-0D40-BEF8-000C54277D96}" srcOrd="0" destOrd="0" presId="urn:microsoft.com/office/officeart/2008/layout/VerticalCurvedList"/>
    <dgm:cxn modelId="{60EB4494-9B77-8A41-9542-69899072864D}" type="presParOf" srcId="{3EC49D3A-EA48-9441-A93B-E577F999121A}" destId="{23BAE140-2534-BF4E-ABB6-2EC7803A78DF}" srcOrd="0" destOrd="0" presId="urn:microsoft.com/office/officeart/2008/layout/VerticalCurvedList"/>
    <dgm:cxn modelId="{EE3606B2-F995-7244-A86A-2B406CBC4ABF}" type="presParOf" srcId="{23BAE140-2534-BF4E-ABB6-2EC7803A78DF}" destId="{98095040-A83C-1E49-8AF2-1A4B25E8F8CF}" srcOrd="0" destOrd="0" presId="urn:microsoft.com/office/officeart/2008/layout/VerticalCurvedList"/>
    <dgm:cxn modelId="{65334AD2-7906-EF49-98A2-BD459F436F66}" type="presParOf" srcId="{98095040-A83C-1E49-8AF2-1A4B25E8F8CF}" destId="{BC27AF26-4B1F-E745-A92C-7CEEA84A19B0}" srcOrd="0" destOrd="0" presId="urn:microsoft.com/office/officeart/2008/layout/VerticalCurvedList"/>
    <dgm:cxn modelId="{0FCB7330-69E7-FF4E-8788-F5E6855D6956}" type="presParOf" srcId="{98095040-A83C-1E49-8AF2-1A4B25E8F8CF}" destId="{C8B75972-94F7-0D40-BEF8-000C54277D96}" srcOrd="1" destOrd="0" presId="urn:microsoft.com/office/officeart/2008/layout/VerticalCurvedList"/>
    <dgm:cxn modelId="{456802F5-D5BA-2F44-BB9D-D23C74AF43F4}" type="presParOf" srcId="{98095040-A83C-1E49-8AF2-1A4B25E8F8CF}" destId="{B01DED5C-E29D-B445-847A-DFF65FD4D25C}" srcOrd="2" destOrd="0" presId="urn:microsoft.com/office/officeart/2008/layout/VerticalCurvedList"/>
    <dgm:cxn modelId="{761B2B04-7354-D04F-AF8D-B757169985FD}" type="presParOf" srcId="{98095040-A83C-1E49-8AF2-1A4B25E8F8CF}" destId="{C1B46266-15AF-B54D-8C0E-8A0D64641750}" srcOrd="3" destOrd="0" presId="urn:microsoft.com/office/officeart/2008/layout/VerticalCurvedList"/>
    <dgm:cxn modelId="{E54137B7-C02D-B145-8B20-8454ADD8224E}" type="presParOf" srcId="{23BAE140-2534-BF4E-ABB6-2EC7803A78DF}" destId="{97D7A4CC-03A0-F247-9FE2-9C6F089B0A62}" srcOrd="1" destOrd="0" presId="urn:microsoft.com/office/officeart/2008/layout/VerticalCurvedList"/>
    <dgm:cxn modelId="{9EACB4E6-EE05-E741-9822-840E69078D42}" type="presParOf" srcId="{23BAE140-2534-BF4E-ABB6-2EC7803A78DF}" destId="{4B6100C8-54E3-D44D-82C7-AEBB9084CC2C}" srcOrd="2" destOrd="0" presId="urn:microsoft.com/office/officeart/2008/layout/VerticalCurvedList"/>
    <dgm:cxn modelId="{32669987-5756-2241-94B7-90E840E32B80}" type="presParOf" srcId="{4B6100C8-54E3-D44D-82C7-AEBB9084CC2C}" destId="{6CD7737D-48E6-A040-8E2A-CDC652234D95}" srcOrd="0" destOrd="0" presId="urn:microsoft.com/office/officeart/2008/layout/VerticalCurvedList"/>
    <dgm:cxn modelId="{C88C40DC-FCA9-D74F-9210-30442901AB8D}" type="presParOf" srcId="{23BAE140-2534-BF4E-ABB6-2EC7803A78DF}" destId="{1DF73864-ED5A-AA40-B1DE-E5B589EC41FB}" srcOrd="3" destOrd="0" presId="urn:microsoft.com/office/officeart/2008/layout/VerticalCurvedList"/>
    <dgm:cxn modelId="{C9A3D422-A158-A545-89DA-1913229D2F8F}" type="presParOf" srcId="{23BAE140-2534-BF4E-ABB6-2EC7803A78DF}" destId="{FEAFE275-62F1-C744-BED6-9BA9AC1D344C}" srcOrd="4" destOrd="0" presId="urn:microsoft.com/office/officeart/2008/layout/VerticalCurvedList"/>
    <dgm:cxn modelId="{C3C2382C-1ABC-8F4E-9D1B-056547FB583A}" type="presParOf" srcId="{FEAFE275-62F1-C744-BED6-9BA9AC1D344C}" destId="{66DCC686-D4DE-154D-89D4-AD30DBF228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F4FC8A-D578-7D49-8EF6-12CDE63DEE2B}" type="doc">
      <dgm:prSet loTypeId="urn:microsoft.com/office/officeart/2005/8/layout/hierarchy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C28AC11-A0D4-8849-9A85-08BB0B256E13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Participation in the law-making process</a:t>
          </a:r>
          <a:endParaRPr lang="ru-RU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9EBC68-4255-A94F-8A74-C89F7AF7CF78}" type="parTrans" cxnId="{6ACC2EEC-2FD9-3E43-948D-B6271867E020}">
      <dgm:prSet/>
      <dgm:spPr/>
      <dgm:t>
        <a:bodyPr/>
        <a:lstStyle/>
        <a:p>
          <a:endParaRPr lang="ru-RU"/>
        </a:p>
      </dgm:t>
    </dgm:pt>
    <dgm:pt modelId="{FAB378C1-FD96-4042-AF85-2CC2E9826349}" type="sibTrans" cxnId="{6ACC2EEC-2FD9-3E43-948D-B6271867E020}">
      <dgm:prSet/>
      <dgm:spPr/>
      <dgm:t>
        <a:bodyPr/>
        <a:lstStyle/>
        <a:p>
          <a:endParaRPr lang="ru-RU"/>
        </a:p>
      </dgm:t>
    </dgm:pt>
    <dgm:pt modelId="{591FFA9F-9EAA-F34B-ACA1-7849634F83E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 </a:t>
          </a:r>
          <a:r>
            <a:rPr lang="en-US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law-making initiatives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FA8E71-38A4-C049-B6FB-B2382896F4BD}" type="parTrans" cxnId="{9F19B27E-47C8-5D4A-B4CB-9032849483F4}">
      <dgm:prSet/>
      <dgm:spPr/>
      <dgm:t>
        <a:bodyPr/>
        <a:lstStyle/>
        <a:p>
          <a:endParaRPr lang="ru-RU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E7563-3FB3-DA4A-92B4-5833C026E641}" type="sibTrans" cxnId="{9F19B27E-47C8-5D4A-B4CB-9032849483F4}">
      <dgm:prSet/>
      <dgm:spPr/>
      <dgm:t>
        <a:bodyPr/>
        <a:lstStyle/>
        <a:p>
          <a:endParaRPr lang="ru-RU"/>
        </a:p>
      </dgm:t>
    </dgm:pt>
    <dgm:pt modelId="{31B2C5C8-1C31-6843-AB6A-A44733A5A840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Preparation of legal expertise/analysis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75290F-F7B2-B44A-9BFC-7A4C0792F927}" type="parTrans" cxnId="{174CC402-335D-3148-A2F7-AFF4A203D722}">
      <dgm:prSet/>
      <dgm:spPr/>
      <dgm:t>
        <a:bodyPr/>
        <a:lstStyle/>
        <a:p>
          <a:endParaRPr lang="ru-RU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FFE02-66E1-574F-8D6D-3F599A108364}" type="sibTrans" cxnId="{174CC402-335D-3148-A2F7-AFF4A203D722}">
      <dgm:prSet/>
      <dgm:spPr/>
      <dgm:t>
        <a:bodyPr/>
        <a:lstStyle/>
        <a:p>
          <a:endParaRPr lang="ru-RU"/>
        </a:p>
      </dgm:t>
    </dgm:pt>
    <dgm:pt modelId="{71A7F011-76A4-B343-BFC0-C9108BC6F37A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Referral to legislative bodies, publication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analytical materials in the social networks, advocacy</a:t>
          </a:r>
          <a:endParaRPr lang="ru-RU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76B4D8-D123-4948-8F3E-C345973105D5}" type="parTrans" cxnId="{81B13BF5-0859-5B40-962D-704717629F1C}">
      <dgm:prSet/>
      <dgm:spPr/>
      <dgm:t>
        <a:bodyPr/>
        <a:lstStyle/>
        <a:p>
          <a:endParaRPr lang="ru-RU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44317-5676-4E4D-A227-DB00F6A52E87}" type="sibTrans" cxnId="{81B13BF5-0859-5B40-962D-704717629F1C}">
      <dgm:prSet/>
      <dgm:spPr/>
      <dgm:t>
        <a:bodyPr/>
        <a:lstStyle/>
        <a:p>
          <a:endParaRPr lang="ru-RU"/>
        </a:p>
      </dgm:t>
    </dgm:pt>
    <dgm:pt modelId="{4684A5FA-59C3-5942-A09D-F53628E17C4D}" type="pres">
      <dgm:prSet presAssocID="{C1F4FC8A-D578-7D49-8EF6-12CDE63DEE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D62DC-6E39-0A42-9247-8D8FBF23F3E8}" type="pres">
      <dgm:prSet presAssocID="{FC28AC11-A0D4-8849-9A85-08BB0B256E13}" presName="root1" presStyleCnt="0"/>
      <dgm:spPr/>
    </dgm:pt>
    <dgm:pt modelId="{0A1CD8A9-FF2D-A74C-88CB-04A7B4DA2C26}" type="pres">
      <dgm:prSet presAssocID="{FC28AC11-A0D4-8849-9A85-08BB0B256E1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3AAFF5-16F3-3B44-9593-2B129729E58F}" type="pres">
      <dgm:prSet presAssocID="{FC28AC11-A0D4-8849-9A85-08BB0B256E13}" presName="level2hierChild" presStyleCnt="0"/>
      <dgm:spPr/>
    </dgm:pt>
    <dgm:pt modelId="{A3B16AA2-C2C7-8042-A358-44938FB37CA2}" type="pres">
      <dgm:prSet presAssocID="{3AFA8E71-38A4-C049-B6FB-B2382896F4BD}" presName="conn2-1" presStyleLbl="parChTrans1D2" presStyleIdx="0" presStyleCnt="3" custScaleX="2000000"/>
      <dgm:spPr/>
      <dgm:t>
        <a:bodyPr/>
        <a:lstStyle/>
        <a:p>
          <a:endParaRPr lang="ru-RU"/>
        </a:p>
      </dgm:t>
    </dgm:pt>
    <dgm:pt modelId="{855F2A01-E0A4-E840-8D8C-489972DF3233}" type="pres">
      <dgm:prSet presAssocID="{3AFA8E71-38A4-C049-B6FB-B2382896F4B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D875DE89-CEA2-D345-8619-E922E2255FB5}" type="pres">
      <dgm:prSet presAssocID="{591FFA9F-9EAA-F34B-ACA1-7849634F83EB}" presName="root2" presStyleCnt="0"/>
      <dgm:spPr/>
    </dgm:pt>
    <dgm:pt modelId="{457D4247-70FB-2743-9AD1-9FDCE6946B89}" type="pres">
      <dgm:prSet presAssocID="{591FFA9F-9EAA-F34B-ACA1-7849634F83EB}" presName="LevelTwoTextNode" presStyleLbl="node2" presStyleIdx="0" presStyleCnt="3" custScaleX="209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F9EA8-3C40-3C47-956D-4DF8F951DA2D}" type="pres">
      <dgm:prSet presAssocID="{591FFA9F-9EAA-F34B-ACA1-7849634F83EB}" presName="level3hierChild" presStyleCnt="0"/>
      <dgm:spPr/>
    </dgm:pt>
    <dgm:pt modelId="{53E1B462-506D-4349-A624-CC3E4BEA84F2}" type="pres">
      <dgm:prSet presAssocID="{0F75290F-F7B2-B44A-9BFC-7A4C0792F927}" presName="conn2-1" presStyleLbl="parChTrans1D2" presStyleIdx="1" presStyleCnt="3" custScaleX="2000000"/>
      <dgm:spPr/>
      <dgm:t>
        <a:bodyPr/>
        <a:lstStyle/>
        <a:p>
          <a:endParaRPr lang="ru-RU"/>
        </a:p>
      </dgm:t>
    </dgm:pt>
    <dgm:pt modelId="{60663C03-4972-1F43-A54F-FBC71639DF85}" type="pres">
      <dgm:prSet presAssocID="{0F75290F-F7B2-B44A-9BFC-7A4C0792F9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99490B8-72E1-0843-AA95-4E5E17E78B2E}" type="pres">
      <dgm:prSet presAssocID="{31B2C5C8-1C31-6843-AB6A-A44733A5A840}" presName="root2" presStyleCnt="0"/>
      <dgm:spPr/>
    </dgm:pt>
    <dgm:pt modelId="{6ACDDBCF-FEFD-3A40-9553-5D3D29FFDC3A}" type="pres">
      <dgm:prSet presAssocID="{31B2C5C8-1C31-6843-AB6A-A44733A5A840}" presName="LevelTwoTextNode" presStyleLbl="node2" presStyleIdx="1" presStyleCnt="3" custScaleX="20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B270CF-55B8-4F4B-AD4D-8E06A99230E0}" type="pres">
      <dgm:prSet presAssocID="{31B2C5C8-1C31-6843-AB6A-A44733A5A840}" presName="level3hierChild" presStyleCnt="0"/>
      <dgm:spPr/>
    </dgm:pt>
    <dgm:pt modelId="{9C940B72-70C5-C84E-BEC1-144C2DA5C70A}" type="pres">
      <dgm:prSet presAssocID="{DC76B4D8-D123-4948-8F3E-C345973105D5}" presName="conn2-1" presStyleLbl="parChTrans1D2" presStyleIdx="2" presStyleCnt="3" custScaleX="2000000"/>
      <dgm:spPr/>
      <dgm:t>
        <a:bodyPr/>
        <a:lstStyle/>
        <a:p>
          <a:endParaRPr lang="ru-RU"/>
        </a:p>
      </dgm:t>
    </dgm:pt>
    <dgm:pt modelId="{3B5E6B5E-7A4D-5D4A-91E7-691D6F4C9F69}" type="pres">
      <dgm:prSet presAssocID="{DC76B4D8-D123-4948-8F3E-C345973105D5}" presName="connTx" presStyleLbl="parChTrans1D2" presStyleIdx="2" presStyleCnt="3"/>
      <dgm:spPr/>
      <dgm:t>
        <a:bodyPr/>
        <a:lstStyle/>
        <a:p>
          <a:endParaRPr lang="ru-RU"/>
        </a:p>
      </dgm:t>
    </dgm:pt>
    <dgm:pt modelId="{E732589B-C5F4-E143-9752-7C9762CF46B3}" type="pres">
      <dgm:prSet presAssocID="{71A7F011-76A4-B343-BFC0-C9108BC6F37A}" presName="root2" presStyleCnt="0"/>
      <dgm:spPr/>
    </dgm:pt>
    <dgm:pt modelId="{0D0269F5-5699-8B40-9ABD-6B215FD1B2EE}" type="pres">
      <dgm:prSet presAssocID="{71A7F011-76A4-B343-BFC0-C9108BC6F37A}" presName="LevelTwoTextNode" presStyleLbl="node2" presStyleIdx="2" presStyleCnt="3" custScaleX="2106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40E5FF-D89F-CC45-B652-F564D5475DD2}" type="pres">
      <dgm:prSet presAssocID="{71A7F011-76A4-B343-BFC0-C9108BC6F37A}" presName="level3hierChild" presStyleCnt="0"/>
      <dgm:spPr/>
    </dgm:pt>
  </dgm:ptLst>
  <dgm:cxnLst>
    <dgm:cxn modelId="{8DCBB44B-4377-4F4A-9876-F6E42217B524}" type="presOf" srcId="{71A7F011-76A4-B343-BFC0-C9108BC6F37A}" destId="{0D0269F5-5699-8B40-9ABD-6B215FD1B2EE}" srcOrd="0" destOrd="0" presId="urn:microsoft.com/office/officeart/2005/8/layout/hierarchy2"/>
    <dgm:cxn modelId="{9096F105-A4D5-E346-9B1D-54C1639E61E1}" type="presOf" srcId="{591FFA9F-9EAA-F34B-ACA1-7849634F83EB}" destId="{457D4247-70FB-2743-9AD1-9FDCE6946B89}" srcOrd="0" destOrd="0" presId="urn:microsoft.com/office/officeart/2005/8/layout/hierarchy2"/>
    <dgm:cxn modelId="{DCFA465C-027B-894A-9147-C942650D7D0A}" type="presOf" srcId="{C1F4FC8A-D578-7D49-8EF6-12CDE63DEE2B}" destId="{4684A5FA-59C3-5942-A09D-F53628E17C4D}" srcOrd="0" destOrd="0" presId="urn:microsoft.com/office/officeart/2005/8/layout/hierarchy2"/>
    <dgm:cxn modelId="{77ECBE0F-22C9-8346-92E1-9D048094599A}" type="presOf" srcId="{DC76B4D8-D123-4948-8F3E-C345973105D5}" destId="{3B5E6B5E-7A4D-5D4A-91E7-691D6F4C9F69}" srcOrd="1" destOrd="0" presId="urn:microsoft.com/office/officeart/2005/8/layout/hierarchy2"/>
    <dgm:cxn modelId="{26C8E034-164F-1048-A284-EC27822EFB8B}" type="presOf" srcId="{31B2C5C8-1C31-6843-AB6A-A44733A5A840}" destId="{6ACDDBCF-FEFD-3A40-9553-5D3D29FFDC3A}" srcOrd="0" destOrd="0" presId="urn:microsoft.com/office/officeart/2005/8/layout/hierarchy2"/>
    <dgm:cxn modelId="{9F19B27E-47C8-5D4A-B4CB-9032849483F4}" srcId="{FC28AC11-A0D4-8849-9A85-08BB0B256E13}" destId="{591FFA9F-9EAA-F34B-ACA1-7849634F83EB}" srcOrd="0" destOrd="0" parTransId="{3AFA8E71-38A4-C049-B6FB-B2382896F4BD}" sibTransId="{47BE7563-3FB3-DA4A-92B4-5833C026E641}"/>
    <dgm:cxn modelId="{81B13BF5-0859-5B40-962D-704717629F1C}" srcId="{FC28AC11-A0D4-8849-9A85-08BB0B256E13}" destId="{71A7F011-76A4-B343-BFC0-C9108BC6F37A}" srcOrd="2" destOrd="0" parTransId="{DC76B4D8-D123-4948-8F3E-C345973105D5}" sibTransId="{95544317-5676-4E4D-A227-DB00F6A52E87}"/>
    <dgm:cxn modelId="{D48FF582-B6CA-C740-B826-E1B96DD23473}" type="presOf" srcId="{0F75290F-F7B2-B44A-9BFC-7A4C0792F927}" destId="{60663C03-4972-1F43-A54F-FBC71639DF85}" srcOrd="1" destOrd="0" presId="urn:microsoft.com/office/officeart/2005/8/layout/hierarchy2"/>
    <dgm:cxn modelId="{D708D97A-1C2B-1348-A77D-989BD18217BE}" type="presOf" srcId="{3AFA8E71-38A4-C049-B6FB-B2382896F4BD}" destId="{A3B16AA2-C2C7-8042-A358-44938FB37CA2}" srcOrd="0" destOrd="0" presId="urn:microsoft.com/office/officeart/2005/8/layout/hierarchy2"/>
    <dgm:cxn modelId="{6ACC2EEC-2FD9-3E43-948D-B6271867E020}" srcId="{C1F4FC8A-D578-7D49-8EF6-12CDE63DEE2B}" destId="{FC28AC11-A0D4-8849-9A85-08BB0B256E13}" srcOrd="0" destOrd="0" parTransId="{EC9EBC68-4255-A94F-8A74-C89F7AF7CF78}" sibTransId="{FAB378C1-FD96-4042-AF85-2CC2E9826349}"/>
    <dgm:cxn modelId="{C202A0D7-2DEE-1E42-9C78-8280DDBA8BB0}" type="presOf" srcId="{0F75290F-F7B2-B44A-9BFC-7A4C0792F927}" destId="{53E1B462-506D-4349-A624-CC3E4BEA84F2}" srcOrd="0" destOrd="0" presId="urn:microsoft.com/office/officeart/2005/8/layout/hierarchy2"/>
    <dgm:cxn modelId="{174CC402-335D-3148-A2F7-AFF4A203D722}" srcId="{FC28AC11-A0D4-8849-9A85-08BB0B256E13}" destId="{31B2C5C8-1C31-6843-AB6A-A44733A5A840}" srcOrd="1" destOrd="0" parTransId="{0F75290F-F7B2-B44A-9BFC-7A4C0792F927}" sibTransId="{1E5FFE02-66E1-574F-8D6D-3F599A108364}"/>
    <dgm:cxn modelId="{826F42D0-CD35-274B-BD17-E06D98BB68E4}" type="presOf" srcId="{3AFA8E71-38A4-C049-B6FB-B2382896F4BD}" destId="{855F2A01-E0A4-E840-8D8C-489972DF3233}" srcOrd="1" destOrd="0" presId="urn:microsoft.com/office/officeart/2005/8/layout/hierarchy2"/>
    <dgm:cxn modelId="{F554B5DB-5F45-C64B-B46A-6BECEBF92F19}" type="presOf" srcId="{FC28AC11-A0D4-8849-9A85-08BB0B256E13}" destId="{0A1CD8A9-FF2D-A74C-88CB-04A7B4DA2C26}" srcOrd="0" destOrd="0" presId="urn:microsoft.com/office/officeart/2005/8/layout/hierarchy2"/>
    <dgm:cxn modelId="{40C8657D-F2FB-A548-B72C-7B88B2BE5F8A}" type="presOf" srcId="{DC76B4D8-D123-4948-8F3E-C345973105D5}" destId="{9C940B72-70C5-C84E-BEC1-144C2DA5C70A}" srcOrd="0" destOrd="0" presId="urn:microsoft.com/office/officeart/2005/8/layout/hierarchy2"/>
    <dgm:cxn modelId="{5EF6C3CD-6F52-CB45-BA41-2CDDEE4DACD5}" type="presParOf" srcId="{4684A5FA-59C3-5942-A09D-F53628E17C4D}" destId="{70CD62DC-6E39-0A42-9247-8D8FBF23F3E8}" srcOrd="0" destOrd="0" presId="urn:microsoft.com/office/officeart/2005/8/layout/hierarchy2"/>
    <dgm:cxn modelId="{6B75C412-6FB2-3443-821E-26F83BC0DA40}" type="presParOf" srcId="{70CD62DC-6E39-0A42-9247-8D8FBF23F3E8}" destId="{0A1CD8A9-FF2D-A74C-88CB-04A7B4DA2C26}" srcOrd="0" destOrd="0" presId="urn:microsoft.com/office/officeart/2005/8/layout/hierarchy2"/>
    <dgm:cxn modelId="{626EBDDE-E09F-A943-957E-0B97299A01A6}" type="presParOf" srcId="{70CD62DC-6E39-0A42-9247-8D8FBF23F3E8}" destId="{DD3AAFF5-16F3-3B44-9593-2B129729E58F}" srcOrd="1" destOrd="0" presId="urn:microsoft.com/office/officeart/2005/8/layout/hierarchy2"/>
    <dgm:cxn modelId="{0CF3550E-7D21-DA4B-A51A-E0D146BB8CEC}" type="presParOf" srcId="{DD3AAFF5-16F3-3B44-9593-2B129729E58F}" destId="{A3B16AA2-C2C7-8042-A358-44938FB37CA2}" srcOrd="0" destOrd="0" presId="urn:microsoft.com/office/officeart/2005/8/layout/hierarchy2"/>
    <dgm:cxn modelId="{9FBAB941-6670-3048-B867-3BF4E0CFE526}" type="presParOf" srcId="{A3B16AA2-C2C7-8042-A358-44938FB37CA2}" destId="{855F2A01-E0A4-E840-8D8C-489972DF3233}" srcOrd="0" destOrd="0" presId="urn:microsoft.com/office/officeart/2005/8/layout/hierarchy2"/>
    <dgm:cxn modelId="{53A2FA0F-7716-4A45-8CDB-C33A5EEE229A}" type="presParOf" srcId="{DD3AAFF5-16F3-3B44-9593-2B129729E58F}" destId="{D875DE89-CEA2-D345-8619-E922E2255FB5}" srcOrd="1" destOrd="0" presId="urn:microsoft.com/office/officeart/2005/8/layout/hierarchy2"/>
    <dgm:cxn modelId="{14E9D9D8-353D-1340-81F9-9E601920A221}" type="presParOf" srcId="{D875DE89-CEA2-D345-8619-E922E2255FB5}" destId="{457D4247-70FB-2743-9AD1-9FDCE6946B89}" srcOrd="0" destOrd="0" presId="urn:microsoft.com/office/officeart/2005/8/layout/hierarchy2"/>
    <dgm:cxn modelId="{C5C11897-7873-0348-A90C-827A222F3CDE}" type="presParOf" srcId="{D875DE89-CEA2-D345-8619-E922E2255FB5}" destId="{CADF9EA8-3C40-3C47-956D-4DF8F951DA2D}" srcOrd="1" destOrd="0" presId="urn:microsoft.com/office/officeart/2005/8/layout/hierarchy2"/>
    <dgm:cxn modelId="{57D9C994-6411-8847-8B1F-227D74EC5433}" type="presParOf" srcId="{DD3AAFF5-16F3-3B44-9593-2B129729E58F}" destId="{53E1B462-506D-4349-A624-CC3E4BEA84F2}" srcOrd="2" destOrd="0" presId="urn:microsoft.com/office/officeart/2005/8/layout/hierarchy2"/>
    <dgm:cxn modelId="{4CD4B53E-12C8-AE47-A5D6-2567BFB18EC3}" type="presParOf" srcId="{53E1B462-506D-4349-A624-CC3E4BEA84F2}" destId="{60663C03-4972-1F43-A54F-FBC71639DF85}" srcOrd="0" destOrd="0" presId="urn:microsoft.com/office/officeart/2005/8/layout/hierarchy2"/>
    <dgm:cxn modelId="{376C13A3-DEB2-D74E-A8CB-604648503C60}" type="presParOf" srcId="{DD3AAFF5-16F3-3B44-9593-2B129729E58F}" destId="{999490B8-72E1-0843-AA95-4E5E17E78B2E}" srcOrd="3" destOrd="0" presId="urn:microsoft.com/office/officeart/2005/8/layout/hierarchy2"/>
    <dgm:cxn modelId="{99563833-7D1B-EF49-9A20-EF32B12167AF}" type="presParOf" srcId="{999490B8-72E1-0843-AA95-4E5E17E78B2E}" destId="{6ACDDBCF-FEFD-3A40-9553-5D3D29FFDC3A}" srcOrd="0" destOrd="0" presId="urn:microsoft.com/office/officeart/2005/8/layout/hierarchy2"/>
    <dgm:cxn modelId="{5D94A4AD-33F1-444C-AEAD-F132D70B4B11}" type="presParOf" srcId="{999490B8-72E1-0843-AA95-4E5E17E78B2E}" destId="{6FB270CF-55B8-4F4B-AD4D-8E06A99230E0}" srcOrd="1" destOrd="0" presId="urn:microsoft.com/office/officeart/2005/8/layout/hierarchy2"/>
    <dgm:cxn modelId="{B5A05ADF-7C33-8143-85CB-F19E78BFC71B}" type="presParOf" srcId="{DD3AAFF5-16F3-3B44-9593-2B129729E58F}" destId="{9C940B72-70C5-C84E-BEC1-144C2DA5C70A}" srcOrd="4" destOrd="0" presId="urn:microsoft.com/office/officeart/2005/8/layout/hierarchy2"/>
    <dgm:cxn modelId="{53263F34-CD10-364F-9008-3C786F61F759}" type="presParOf" srcId="{9C940B72-70C5-C84E-BEC1-144C2DA5C70A}" destId="{3B5E6B5E-7A4D-5D4A-91E7-691D6F4C9F69}" srcOrd="0" destOrd="0" presId="urn:microsoft.com/office/officeart/2005/8/layout/hierarchy2"/>
    <dgm:cxn modelId="{AE4639C0-1E13-2C42-87F3-3336270CF4F6}" type="presParOf" srcId="{DD3AAFF5-16F3-3B44-9593-2B129729E58F}" destId="{E732589B-C5F4-E143-9752-7C9762CF46B3}" srcOrd="5" destOrd="0" presId="urn:microsoft.com/office/officeart/2005/8/layout/hierarchy2"/>
    <dgm:cxn modelId="{1416EDCD-CC83-1848-85E9-A3017297E4F8}" type="presParOf" srcId="{E732589B-C5F4-E143-9752-7C9762CF46B3}" destId="{0D0269F5-5699-8B40-9ABD-6B215FD1B2EE}" srcOrd="0" destOrd="0" presId="urn:microsoft.com/office/officeart/2005/8/layout/hierarchy2"/>
    <dgm:cxn modelId="{FD4D1884-0597-444A-B667-C89D678CD2FD}" type="presParOf" srcId="{E732589B-C5F4-E143-9752-7C9762CF46B3}" destId="{0540E5FF-D89F-CC45-B652-F564D5475DD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4FC8A-D578-7D49-8EF6-12CDE63DEE2B}" type="doc">
      <dgm:prSet loTypeId="urn:microsoft.com/office/officeart/2005/8/layout/hierarchy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5EC2F5-6608-DD42-B29A-30F0EF074DD5}">
      <dgm:prSet phldrT="[Текст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 check list</a:t>
          </a:r>
          <a:endParaRPr lang="ru-RU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B965F0-0238-FC45-96D9-231CCFD94D37}" type="parTrans" cxnId="{21962D6E-3E5D-474F-A3CB-CD0C381F43D9}">
      <dgm:prSet/>
      <dgm:spPr/>
      <dgm:t>
        <a:bodyPr/>
        <a:lstStyle/>
        <a:p>
          <a:endParaRPr lang="ru-RU"/>
        </a:p>
      </dgm:t>
    </dgm:pt>
    <dgm:pt modelId="{8B167376-A19D-4947-B09A-E626B89519D5}" type="sibTrans" cxnId="{21962D6E-3E5D-474F-A3CB-CD0C381F43D9}">
      <dgm:prSet/>
      <dgm:spPr/>
      <dgm:t>
        <a:bodyPr/>
        <a:lstStyle/>
        <a:p>
          <a:endParaRPr lang="ru-RU"/>
        </a:p>
      </dgm:t>
    </dgm:pt>
    <dgm:pt modelId="{5785DA71-DF59-3642-B100-161D94C72B3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Procurements above</a:t>
          </a:r>
          <a:r>
            <a: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500 000 </a:t>
          </a:r>
          <a:r>
            <a:rPr lang="en-U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KGS</a:t>
          </a:r>
          <a:r>
            <a: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(5 </a:t>
          </a:r>
          <a:r>
            <a: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800</a:t>
          </a:r>
          <a:r>
            <a:rPr lang="en-U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USD</a:t>
          </a:r>
          <a:r>
            <a: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2D941-36F4-C147-A177-43832CB15A1D}" type="parTrans" cxnId="{AB0D8943-83AB-1848-B85B-148AA3CEAFDD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1CCF5-8B69-AE46-AA93-CF3244BBA362}" type="sibTrans" cxnId="{AB0D8943-83AB-1848-B85B-148AA3CEAFDD}">
      <dgm:prSet/>
      <dgm:spPr/>
      <dgm:t>
        <a:bodyPr/>
        <a:lstStyle/>
        <a:p>
          <a:endParaRPr lang="ru-RU"/>
        </a:p>
      </dgm:t>
    </dgm:pt>
    <dgm:pt modelId="{8CD4FB91-E48D-5442-8981-BB8350E71074}">
      <dgm:prSet phldrT="[Текст]" custT="1"/>
      <dgm:spPr/>
      <dgm:t>
        <a:bodyPr/>
        <a:lstStyle/>
        <a:p>
          <a:r>
            <a: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Lack of information about the contract concluded with the supplier</a:t>
          </a:r>
          <a:endParaRPr lang="ru-RU" sz="1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F5704-2101-154C-AC46-BA4512124AEE}" type="parTrans" cxnId="{C329E3B0-8298-8E46-B013-4997473BB5D2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CD710-4091-E944-9E54-C5709198CB3B}" type="sibTrans" cxnId="{C329E3B0-8298-8E46-B013-4997473BB5D2}">
      <dgm:prSet/>
      <dgm:spPr/>
      <dgm:t>
        <a:bodyPr/>
        <a:lstStyle/>
        <a:p>
          <a:endParaRPr lang="ru-RU"/>
        </a:p>
      </dgm:t>
    </dgm:pt>
    <dgm:pt modelId="{43658C34-2621-844F-9EF5-46DFA845407C}">
      <dgm:prSet phldrT="[Текст]" custT="1"/>
      <dgm:spPr/>
      <dgm:t>
        <a:bodyPr/>
        <a:lstStyle/>
        <a:p>
          <a:r>
            <a: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Combining of unrelated procurement items into one lot</a:t>
          </a:r>
          <a:endParaRPr lang="ru-RU" sz="1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9CDB0-9979-8148-88C1-957F35EFA819}" type="parTrans" cxnId="{070E2E9A-DD3A-C640-8DC0-868AED322DD5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F79EC-3E2E-CC4D-9875-13BD1207D9C7}" type="sibTrans" cxnId="{070E2E9A-DD3A-C640-8DC0-868AED322DD5}">
      <dgm:prSet/>
      <dgm:spPr/>
      <dgm:t>
        <a:bodyPr/>
        <a:lstStyle/>
        <a:p>
          <a:endParaRPr lang="ru-RU"/>
        </a:p>
      </dgm:t>
    </dgm:pt>
    <dgm:pt modelId="{CAC66917-532C-C145-81BA-F6AFD5CB6047}">
      <dgm:prSet phldrT="[Текст]" custT="1"/>
      <dgm:spPr/>
      <dgm:t>
        <a:bodyPr/>
        <a:lstStyle/>
        <a:p>
          <a:r>
            <a: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Indication of certain brands, trademarks, logos in lots/description of the procurement items/technical specifications
</a:t>
          </a:r>
          <a:endParaRPr lang="ru-RU" sz="1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841DEE-74FF-B546-9BE4-F59DA8417720}" type="parTrans" cxnId="{C2384856-D8EE-1C4F-96C4-FB4E3E8216A5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2FD45-663F-8E4A-ADBD-4FE0C4553131}" type="sibTrans" cxnId="{C2384856-D8EE-1C4F-96C4-FB4E3E8216A5}">
      <dgm:prSet/>
      <dgm:spPr/>
      <dgm:t>
        <a:bodyPr/>
        <a:lstStyle/>
        <a:p>
          <a:endParaRPr lang="ru-RU"/>
        </a:p>
      </dgm:t>
    </dgm:pt>
    <dgm:pt modelId="{DF785E11-0262-7B4C-B6AA-C7F6902F29FE}">
      <dgm:prSet phldrT="[Текст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 procurement</a:t>
          </a:r>
          <a:endParaRPr lang="ru-RU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782404-ED80-504A-AD36-9F3EF1C98218}" type="parTrans" cxnId="{9150D675-FB77-8842-A8D9-64FF6CCAE344}">
      <dgm:prSet/>
      <dgm:spPr/>
      <dgm:t>
        <a:bodyPr/>
        <a:lstStyle/>
        <a:p>
          <a:endParaRPr lang="ru-RU"/>
        </a:p>
      </dgm:t>
    </dgm:pt>
    <dgm:pt modelId="{A6312E14-3B80-8041-8DF0-0E3F22F8B53B}" type="sibTrans" cxnId="{9150D675-FB77-8842-A8D9-64FF6CCAE344}">
      <dgm:prSet/>
      <dgm:spPr/>
      <dgm:t>
        <a:bodyPr/>
        <a:lstStyle/>
        <a:p>
          <a:endParaRPr lang="ru-RU"/>
        </a:p>
      </dgm:t>
    </dgm:pt>
    <dgm:pt modelId="{4684A5FA-59C3-5942-A09D-F53628E17C4D}" type="pres">
      <dgm:prSet presAssocID="{C1F4FC8A-D578-7D49-8EF6-12CDE63DEE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2269D-5BEB-C44B-9B8E-D3BB30BA3A3A}" type="pres">
      <dgm:prSet presAssocID="{5D5EC2F5-6608-DD42-B29A-30F0EF074DD5}" presName="root1" presStyleCnt="0"/>
      <dgm:spPr/>
    </dgm:pt>
    <dgm:pt modelId="{C6A2DC40-A4DB-424F-9899-1F66C888BB2A}" type="pres">
      <dgm:prSet presAssocID="{5D5EC2F5-6608-DD42-B29A-30F0EF074DD5}" presName="LevelOneTextNode" presStyleLbl="node0" presStyleIdx="0" presStyleCnt="2" custScaleX="96363" custLinFactNeighborX="3692" custLinFactNeighborY="50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4735D5-C066-5F4C-A39B-ECF5AE3D092D}" type="pres">
      <dgm:prSet presAssocID="{5D5EC2F5-6608-DD42-B29A-30F0EF074DD5}" presName="level2hierChild" presStyleCnt="0"/>
      <dgm:spPr/>
    </dgm:pt>
    <dgm:pt modelId="{DD77C226-2587-5643-B153-1DF95CEC7B99}" type="pres">
      <dgm:prSet presAssocID="{EA32D941-36F4-C147-A177-43832CB15A1D}" presName="conn2-1" presStyleLbl="parChTrans1D2" presStyleIdx="0" presStyleCnt="1" custScaleX="2000000"/>
      <dgm:spPr/>
      <dgm:t>
        <a:bodyPr/>
        <a:lstStyle/>
        <a:p>
          <a:endParaRPr lang="ru-RU"/>
        </a:p>
      </dgm:t>
    </dgm:pt>
    <dgm:pt modelId="{86967BB4-5455-5140-9384-04BA74DEA04A}" type="pres">
      <dgm:prSet presAssocID="{EA32D941-36F4-C147-A177-43832CB15A1D}" presName="connTx" presStyleLbl="parChTrans1D2" presStyleIdx="0" presStyleCnt="1"/>
      <dgm:spPr/>
      <dgm:t>
        <a:bodyPr/>
        <a:lstStyle/>
        <a:p>
          <a:endParaRPr lang="ru-RU"/>
        </a:p>
      </dgm:t>
    </dgm:pt>
    <dgm:pt modelId="{AEAF00E4-3747-0D4E-9E5E-139FEFFD3FD0}" type="pres">
      <dgm:prSet presAssocID="{5785DA71-DF59-3642-B100-161D94C72B3A}" presName="root2" presStyleCnt="0"/>
      <dgm:spPr/>
    </dgm:pt>
    <dgm:pt modelId="{881BA29E-553E-2B4D-A7C8-2F8972541A3D}" type="pres">
      <dgm:prSet presAssocID="{5785DA71-DF59-3642-B100-161D94C72B3A}" presName="LevelTwoTextNode" presStyleLbl="node2" presStyleIdx="0" presStyleCnt="1" custScaleX="66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E75F14-FE71-D542-8F76-DC5CF85C2862}" type="pres">
      <dgm:prSet presAssocID="{5785DA71-DF59-3642-B100-161D94C72B3A}" presName="level3hierChild" presStyleCnt="0"/>
      <dgm:spPr/>
    </dgm:pt>
    <dgm:pt modelId="{B991F21A-7230-5048-B707-02224DA393A7}" type="pres">
      <dgm:prSet presAssocID="{C22F5704-2101-154C-AC46-BA4512124AEE}" presName="conn2-1" presStyleLbl="parChTrans1D3" presStyleIdx="0" presStyleCnt="3" custScaleX="2000000"/>
      <dgm:spPr/>
      <dgm:t>
        <a:bodyPr/>
        <a:lstStyle/>
        <a:p>
          <a:endParaRPr lang="ru-RU"/>
        </a:p>
      </dgm:t>
    </dgm:pt>
    <dgm:pt modelId="{D2211063-507C-2B44-A0C3-6CF85A43FD19}" type="pres">
      <dgm:prSet presAssocID="{C22F5704-2101-154C-AC46-BA4512124AE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909FF21F-404E-3544-A013-2A3B374FD955}" type="pres">
      <dgm:prSet presAssocID="{8CD4FB91-E48D-5442-8981-BB8350E71074}" presName="root2" presStyleCnt="0"/>
      <dgm:spPr/>
    </dgm:pt>
    <dgm:pt modelId="{214D15B6-C42A-E246-8952-FD60CFC692E2}" type="pres">
      <dgm:prSet presAssocID="{8CD4FB91-E48D-5442-8981-BB8350E71074}" presName="LevelTwoTextNode" presStyleLbl="node3" presStyleIdx="0" presStyleCnt="3" custScaleX="125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D30E12-CB78-714F-AB13-7ED0A204375B}" type="pres">
      <dgm:prSet presAssocID="{8CD4FB91-E48D-5442-8981-BB8350E71074}" presName="level3hierChild" presStyleCnt="0"/>
      <dgm:spPr/>
    </dgm:pt>
    <dgm:pt modelId="{2D78AB1C-F190-2645-9894-43102C0B6984}" type="pres">
      <dgm:prSet presAssocID="{9509CDB0-9979-8148-88C1-957F35EFA819}" presName="conn2-1" presStyleLbl="parChTrans1D3" presStyleIdx="1" presStyleCnt="3" custScaleX="2000000"/>
      <dgm:spPr/>
      <dgm:t>
        <a:bodyPr/>
        <a:lstStyle/>
        <a:p>
          <a:endParaRPr lang="ru-RU"/>
        </a:p>
      </dgm:t>
    </dgm:pt>
    <dgm:pt modelId="{E3FAF088-272C-F54D-99DC-913CCCA5B1B7}" type="pres">
      <dgm:prSet presAssocID="{9509CDB0-9979-8148-88C1-957F35EFA819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9B5A41B-ED93-B045-9070-850E468C0376}" type="pres">
      <dgm:prSet presAssocID="{43658C34-2621-844F-9EF5-46DFA845407C}" presName="root2" presStyleCnt="0"/>
      <dgm:spPr/>
    </dgm:pt>
    <dgm:pt modelId="{99E30635-6A4A-E94A-9AE1-3FCE81F71AB0}" type="pres">
      <dgm:prSet presAssocID="{43658C34-2621-844F-9EF5-46DFA845407C}" presName="LevelTwoTextNode" presStyleLbl="node3" presStyleIdx="1" presStyleCnt="3" custScaleX="125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DC668-407C-C744-A6B3-2BB9DEC11E9A}" type="pres">
      <dgm:prSet presAssocID="{43658C34-2621-844F-9EF5-46DFA845407C}" presName="level3hierChild" presStyleCnt="0"/>
      <dgm:spPr/>
    </dgm:pt>
    <dgm:pt modelId="{D3C3298C-8840-AE4D-ABB8-052DAC566703}" type="pres">
      <dgm:prSet presAssocID="{EE841DEE-74FF-B546-9BE4-F59DA8417720}" presName="conn2-1" presStyleLbl="parChTrans1D3" presStyleIdx="2" presStyleCnt="3" custScaleX="2000000"/>
      <dgm:spPr/>
      <dgm:t>
        <a:bodyPr/>
        <a:lstStyle/>
        <a:p>
          <a:endParaRPr lang="ru-RU"/>
        </a:p>
      </dgm:t>
    </dgm:pt>
    <dgm:pt modelId="{8F5F6434-E5D5-0D48-887E-8F3EA8D2B73C}" type="pres">
      <dgm:prSet presAssocID="{EE841DEE-74FF-B546-9BE4-F59DA8417720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73DF8AB-611E-C74B-AE39-4288E7169774}" type="pres">
      <dgm:prSet presAssocID="{CAC66917-532C-C145-81BA-F6AFD5CB6047}" presName="root2" presStyleCnt="0"/>
      <dgm:spPr/>
    </dgm:pt>
    <dgm:pt modelId="{27DC4745-DDF7-714B-8C2C-FA82004834B4}" type="pres">
      <dgm:prSet presAssocID="{CAC66917-532C-C145-81BA-F6AFD5CB6047}" presName="LevelTwoTextNode" presStyleLbl="node3" presStyleIdx="2" presStyleCnt="3" custScaleX="125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670498-F0AA-E641-9B7C-82D9EFFB0230}" type="pres">
      <dgm:prSet presAssocID="{CAC66917-532C-C145-81BA-F6AFD5CB6047}" presName="level3hierChild" presStyleCnt="0"/>
      <dgm:spPr/>
    </dgm:pt>
    <dgm:pt modelId="{A1D3F0D5-54EE-534A-825E-493D9B1353CA}" type="pres">
      <dgm:prSet presAssocID="{DF785E11-0262-7B4C-B6AA-C7F6902F29FE}" presName="root1" presStyleCnt="0"/>
      <dgm:spPr/>
    </dgm:pt>
    <dgm:pt modelId="{BE4615F4-DE6E-E54F-8D3D-3AD7ADFA534D}" type="pres">
      <dgm:prSet presAssocID="{DF785E11-0262-7B4C-B6AA-C7F6902F29FE}" presName="LevelOneTextNode" presStyleLbl="node0" presStyleIdx="1" presStyleCnt="2" custScaleX="75330" custLinFactY="-100000" custLinFactNeighborX="-19628" custLinFactNeighborY="-104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2B91AF-C462-FD41-A202-C661626ABE17}" type="pres">
      <dgm:prSet presAssocID="{DF785E11-0262-7B4C-B6AA-C7F6902F29FE}" presName="level2hierChild" presStyleCnt="0"/>
      <dgm:spPr/>
    </dgm:pt>
  </dgm:ptLst>
  <dgm:cxnLst>
    <dgm:cxn modelId="{401843CB-9522-474C-871F-EF17CDE0C5F9}" type="presOf" srcId="{8CD4FB91-E48D-5442-8981-BB8350E71074}" destId="{214D15B6-C42A-E246-8952-FD60CFC692E2}" srcOrd="0" destOrd="0" presId="urn:microsoft.com/office/officeart/2005/8/layout/hierarchy2"/>
    <dgm:cxn modelId="{33E45942-0031-8E4D-B4CE-57A5C0F78F86}" type="presOf" srcId="{5D5EC2F5-6608-DD42-B29A-30F0EF074DD5}" destId="{C6A2DC40-A4DB-424F-9899-1F66C888BB2A}" srcOrd="0" destOrd="0" presId="urn:microsoft.com/office/officeart/2005/8/layout/hierarchy2"/>
    <dgm:cxn modelId="{734E085D-B05F-0D4A-850C-6F3AE1CC964A}" type="presOf" srcId="{EE841DEE-74FF-B546-9BE4-F59DA8417720}" destId="{D3C3298C-8840-AE4D-ABB8-052DAC566703}" srcOrd="0" destOrd="0" presId="urn:microsoft.com/office/officeart/2005/8/layout/hierarchy2"/>
    <dgm:cxn modelId="{2F1203CF-4B4D-C14F-ADD6-2286E753195D}" type="presOf" srcId="{EE841DEE-74FF-B546-9BE4-F59DA8417720}" destId="{8F5F6434-E5D5-0D48-887E-8F3EA8D2B73C}" srcOrd="1" destOrd="0" presId="urn:microsoft.com/office/officeart/2005/8/layout/hierarchy2"/>
    <dgm:cxn modelId="{C3A0FDE0-6E47-D543-8796-2EE2559F806C}" type="presOf" srcId="{C22F5704-2101-154C-AC46-BA4512124AEE}" destId="{D2211063-507C-2B44-A0C3-6CF85A43FD19}" srcOrd="1" destOrd="0" presId="urn:microsoft.com/office/officeart/2005/8/layout/hierarchy2"/>
    <dgm:cxn modelId="{B4D7C885-0DF9-0943-9A83-4896B4345035}" type="presOf" srcId="{43658C34-2621-844F-9EF5-46DFA845407C}" destId="{99E30635-6A4A-E94A-9AE1-3FCE81F71AB0}" srcOrd="0" destOrd="0" presId="urn:microsoft.com/office/officeart/2005/8/layout/hierarchy2"/>
    <dgm:cxn modelId="{5F134B6B-C555-094F-A41E-51CA4B4A9893}" type="presOf" srcId="{EA32D941-36F4-C147-A177-43832CB15A1D}" destId="{DD77C226-2587-5643-B153-1DF95CEC7B99}" srcOrd="0" destOrd="0" presId="urn:microsoft.com/office/officeart/2005/8/layout/hierarchy2"/>
    <dgm:cxn modelId="{DCFA465C-027B-894A-9147-C942650D7D0A}" type="presOf" srcId="{C1F4FC8A-D578-7D49-8EF6-12CDE63DEE2B}" destId="{4684A5FA-59C3-5942-A09D-F53628E17C4D}" srcOrd="0" destOrd="0" presId="urn:microsoft.com/office/officeart/2005/8/layout/hierarchy2"/>
    <dgm:cxn modelId="{BE6A07F3-C911-AF4E-AD76-0453744CF0E8}" type="presOf" srcId="{CAC66917-532C-C145-81BA-F6AFD5CB6047}" destId="{27DC4745-DDF7-714B-8C2C-FA82004834B4}" srcOrd="0" destOrd="0" presId="urn:microsoft.com/office/officeart/2005/8/layout/hierarchy2"/>
    <dgm:cxn modelId="{DE6579FF-63F3-4749-975C-5DB900815027}" type="presOf" srcId="{9509CDB0-9979-8148-88C1-957F35EFA819}" destId="{E3FAF088-272C-F54D-99DC-913CCCA5B1B7}" srcOrd="1" destOrd="0" presId="urn:microsoft.com/office/officeart/2005/8/layout/hierarchy2"/>
    <dgm:cxn modelId="{9F609470-EAF3-ED4A-8765-0D78247237C0}" type="presOf" srcId="{9509CDB0-9979-8148-88C1-957F35EFA819}" destId="{2D78AB1C-F190-2645-9894-43102C0B6984}" srcOrd="0" destOrd="0" presId="urn:microsoft.com/office/officeart/2005/8/layout/hierarchy2"/>
    <dgm:cxn modelId="{27A7DB84-FA1B-2444-A460-63492C5CD45C}" type="presOf" srcId="{5785DA71-DF59-3642-B100-161D94C72B3A}" destId="{881BA29E-553E-2B4D-A7C8-2F8972541A3D}" srcOrd="0" destOrd="0" presId="urn:microsoft.com/office/officeart/2005/8/layout/hierarchy2"/>
    <dgm:cxn modelId="{C329E3B0-8298-8E46-B013-4997473BB5D2}" srcId="{5785DA71-DF59-3642-B100-161D94C72B3A}" destId="{8CD4FB91-E48D-5442-8981-BB8350E71074}" srcOrd="0" destOrd="0" parTransId="{C22F5704-2101-154C-AC46-BA4512124AEE}" sibTransId="{CB6CD710-4091-E944-9E54-C5709198CB3B}"/>
    <dgm:cxn modelId="{C93353B9-4B54-1D41-972C-F0E7F4AD09AF}" type="presOf" srcId="{EA32D941-36F4-C147-A177-43832CB15A1D}" destId="{86967BB4-5455-5140-9384-04BA74DEA04A}" srcOrd="1" destOrd="0" presId="urn:microsoft.com/office/officeart/2005/8/layout/hierarchy2"/>
    <dgm:cxn modelId="{070E2E9A-DD3A-C640-8DC0-868AED322DD5}" srcId="{5785DA71-DF59-3642-B100-161D94C72B3A}" destId="{43658C34-2621-844F-9EF5-46DFA845407C}" srcOrd="1" destOrd="0" parTransId="{9509CDB0-9979-8148-88C1-957F35EFA819}" sibTransId="{732F79EC-3E2E-CC4D-9875-13BD1207D9C7}"/>
    <dgm:cxn modelId="{21962D6E-3E5D-474F-A3CB-CD0C381F43D9}" srcId="{C1F4FC8A-D578-7D49-8EF6-12CDE63DEE2B}" destId="{5D5EC2F5-6608-DD42-B29A-30F0EF074DD5}" srcOrd="0" destOrd="0" parTransId="{CBB965F0-0238-FC45-96D9-231CCFD94D37}" sibTransId="{8B167376-A19D-4947-B09A-E626B89519D5}"/>
    <dgm:cxn modelId="{9150D675-FB77-8842-A8D9-64FF6CCAE344}" srcId="{C1F4FC8A-D578-7D49-8EF6-12CDE63DEE2B}" destId="{DF785E11-0262-7B4C-B6AA-C7F6902F29FE}" srcOrd="1" destOrd="0" parTransId="{2D782404-ED80-504A-AD36-9F3EF1C98218}" sibTransId="{A6312E14-3B80-8041-8DF0-0E3F22F8B53B}"/>
    <dgm:cxn modelId="{DF6D55E4-41FA-F44B-B9B1-767C75E9634D}" type="presOf" srcId="{DF785E11-0262-7B4C-B6AA-C7F6902F29FE}" destId="{BE4615F4-DE6E-E54F-8D3D-3AD7ADFA534D}" srcOrd="0" destOrd="0" presId="urn:microsoft.com/office/officeart/2005/8/layout/hierarchy2"/>
    <dgm:cxn modelId="{AB0D8943-83AB-1848-B85B-148AA3CEAFDD}" srcId="{5D5EC2F5-6608-DD42-B29A-30F0EF074DD5}" destId="{5785DA71-DF59-3642-B100-161D94C72B3A}" srcOrd="0" destOrd="0" parTransId="{EA32D941-36F4-C147-A177-43832CB15A1D}" sibTransId="{21C1CCF5-8B69-AE46-AA93-CF3244BBA362}"/>
    <dgm:cxn modelId="{C2384856-D8EE-1C4F-96C4-FB4E3E8216A5}" srcId="{5785DA71-DF59-3642-B100-161D94C72B3A}" destId="{CAC66917-532C-C145-81BA-F6AFD5CB6047}" srcOrd="2" destOrd="0" parTransId="{EE841DEE-74FF-B546-9BE4-F59DA8417720}" sibTransId="{3B02FD45-663F-8E4A-ADBD-4FE0C4553131}"/>
    <dgm:cxn modelId="{93FE91C2-E3E5-F24D-B332-F8EEF7B2C136}" type="presOf" srcId="{C22F5704-2101-154C-AC46-BA4512124AEE}" destId="{B991F21A-7230-5048-B707-02224DA393A7}" srcOrd="0" destOrd="0" presId="urn:microsoft.com/office/officeart/2005/8/layout/hierarchy2"/>
    <dgm:cxn modelId="{C2213DEE-9DE6-6E4F-92DB-41791A2FF81F}" type="presParOf" srcId="{4684A5FA-59C3-5942-A09D-F53628E17C4D}" destId="{7952269D-5BEB-C44B-9B8E-D3BB30BA3A3A}" srcOrd="0" destOrd="0" presId="urn:microsoft.com/office/officeart/2005/8/layout/hierarchy2"/>
    <dgm:cxn modelId="{E2149901-C70F-1C4B-B707-C0050665140C}" type="presParOf" srcId="{7952269D-5BEB-C44B-9B8E-D3BB30BA3A3A}" destId="{C6A2DC40-A4DB-424F-9899-1F66C888BB2A}" srcOrd="0" destOrd="0" presId="urn:microsoft.com/office/officeart/2005/8/layout/hierarchy2"/>
    <dgm:cxn modelId="{C28077B0-251D-0949-BC75-5922D3F51BDF}" type="presParOf" srcId="{7952269D-5BEB-C44B-9B8E-D3BB30BA3A3A}" destId="{CC4735D5-C066-5F4C-A39B-ECF5AE3D092D}" srcOrd="1" destOrd="0" presId="urn:microsoft.com/office/officeart/2005/8/layout/hierarchy2"/>
    <dgm:cxn modelId="{0DD827FF-16B9-E348-9679-F7CB3DE508D6}" type="presParOf" srcId="{CC4735D5-C066-5F4C-A39B-ECF5AE3D092D}" destId="{DD77C226-2587-5643-B153-1DF95CEC7B99}" srcOrd="0" destOrd="0" presId="urn:microsoft.com/office/officeart/2005/8/layout/hierarchy2"/>
    <dgm:cxn modelId="{A3452869-9E2B-9241-B899-E40FC8CDB90F}" type="presParOf" srcId="{DD77C226-2587-5643-B153-1DF95CEC7B99}" destId="{86967BB4-5455-5140-9384-04BA74DEA04A}" srcOrd="0" destOrd="0" presId="urn:microsoft.com/office/officeart/2005/8/layout/hierarchy2"/>
    <dgm:cxn modelId="{5F759787-78F0-684A-A3BF-461C3E477038}" type="presParOf" srcId="{CC4735D5-C066-5F4C-A39B-ECF5AE3D092D}" destId="{AEAF00E4-3747-0D4E-9E5E-139FEFFD3FD0}" srcOrd="1" destOrd="0" presId="urn:microsoft.com/office/officeart/2005/8/layout/hierarchy2"/>
    <dgm:cxn modelId="{403D1278-D68F-754F-8C85-D82C722E6F4A}" type="presParOf" srcId="{AEAF00E4-3747-0D4E-9E5E-139FEFFD3FD0}" destId="{881BA29E-553E-2B4D-A7C8-2F8972541A3D}" srcOrd="0" destOrd="0" presId="urn:microsoft.com/office/officeart/2005/8/layout/hierarchy2"/>
    <dgm:cxn modelId="{DCBE4E37-744B-FC48-81DD-7D7A4525849C}" type="presParOf" srcId="{AEAF00E4-3747-0D4E-9E5E-139FEFFD3FD0}" destId="{90E75F14-FE71-D542-8F76-DC5CF85C2862}" srcOrd="1" destOrd="0" presId="urn:microsoft.com/office/officeart/2005/8/layout/hierarchy2"/>
    <dgm:cxn modelId="{BCAFB31C-BE14-694A-A732-96030F28E453}" type="presParOf" srcId="{90E75F14-FE71-D542-8F76-DC5CF85C2862}" destId="{B991F21A-7230-5048-B707-02224DA393A7}" srcOrd="0" destOrd="0" presId="urn:microsoft.com/office/officeart/2005/8/layout/hierarchy2"/>
    <dgm:cxn modelId="{4A5FBC26-459B-A246-88C0-488D1E6B0722}" type="presParOf" srcId="{B991F21A-7230-5048-B707-02224DA393A7}" destId="{D2211063-507C-2B44-A0C3-6CF85A43FD19}" srcOrd="0" destOrd="0" presId="urn:microsoft.com/office/officeart/2005/8/layout/hierarchy2"/>
    <dgm:cxn modelId="{32DF1B6E-F151-644D-9F7C-C60E057B2036}" type="presParOf" srcId="{90E75F14-FE71-D542-8F76-DC5CF85C2862}" destId="{909FF21F-404E-3544-A013-2A3B374FD955}" srcOrd="1" destOrd="0" presId="urn:microsoft.com/office/officeart/2005/8/layout/hierarchy2"/>
    <dgm:cxn modelId="{218E88D7-9635-C546-B634-7EB022F2A94C}" type="presParOf" srcId="{909FF21F-404E-3544-A013-2A3B374FD955}" destId="{214D15B6-C42A-E246-8952-FD60CFC692E2}" srcOrd="0" destOrd="0" presId="urn:microsoft.com/office/officeart/2005/8/layout/hierarchy2"/>
    <dgm:cxn modelId="{0A92313C-8571-9446-A0B2-6A7E4D9EF568}" type="presParOf" srcId="{909FF21F-404E-3544-A013-2A3B374FD955}" destId="{B4D30E12-CB78-714F-AB13-7ED0A204375B}" srcOrd="1" destOrd="0" presId="urn:microsoft.com/office/officeart/2005/8/layout/hierarchy2"/>
    <dgm:cxn modelId="{B5531D64-F617-5A41-AC47-7C896AEBEDD0}" type="presParOf" srcId="{90E75F14-FE71-D542-8F76-DC5CF85C2862}" destId="{2D78AB1C-F190-2645-9894-43102C0B6984}" srcOrd="2" destOrd="0" presId="urn:microsoft.com/office/officeart/2005/8/layout/hierarchy2"/>
    <dgm:cxn modelId="{51B244BA-450D-0441-84B0-6D72F020372D}" type="presParOf" srcId="{2D78AB1C-F190-2645-9894-43102C0B6984}" destId="{E3FAF088-272C-F54D-99DC-913CCCA5B1B7}" srcOrd="0" destOrd="0" presId="urn:microsoft.com/office/officeart/2005/8/layout/hierarchy2"/>
    <dgm:cxn modelId="{E991C1E8-CE14-2046-A9BC-41A15E7BE9F8}" type="presParOf" srcId="{90E75F14-FE71-D542-8F76-DC5CF85C2862}" destId="{C9B5A41B-ED93-B045-9070-850E468C0376}" srcOrd="3" destOrd="0" presId="urn:microsoft.com/office/officeart/2005/8/layout/hierarchy2"/>
    <dgm:cxn modelId="{C42F8464-D37B-DC4F-B729-58B83F8DDB74}" type="presParOf" srcId="{C9B5A41B-ED93-B045-9070-850E468C0376}" destId="{99E30635-6A4A-E94A-9AE1-3FCE81F71AB0}" srcOrd="0" destOrd="0" presId="urn:microsoft.com/office/officeart/2005/8/layout/hierarchy2"/>
    <dgm:cxn modelId="{4089BBAE-2B41-9F41-9078-3139BDC5DBCE}" type="presParOf" srcId="{C9B5A41B-ED93-B045-9070-850E468C0376}" destId="{368DC668-407C-C744-A6B3-2BB9DEC11E9A}" srcOrd="1" destOrd="0" presId="urn:microsoft.com/office/officeart/2005/8/layout/hierarchy2"/>
    <dgm:cxn modelId="{250F6ACF-C032-6042-8E17-CDDAAD8F6258}" type="presParOf" srcId="{90E75F14-FE71-D542-8F76-DC5CF85C2862}" destId="{D3C3298C-8840-AE4D-ABB8-052DAC566703}" srcOrd="4" destOrd="0" presId="urn:microsoft.com/office/officeart/2005/8/layout/hierarchy2"/>
    <dgm:cxn modelId="{64EDA876-AF2A-1B48-A6FD-EFE9A832BE7B}" type="presParOf" srcId="{D3C3298C-8840-AE4D-ABB8-052DAC566703}" destId="{8F5F6434-E5D5-0D48-887E-8F3EA8D2B73C}" srcOrd="0" destOrd="0" presId="urn:microsoft.com/office/officeart/2005/8/layout/hierarchy2"/>
    <dgm:cxn modelId="{85022642-2325-4848-A5C0-3BBCFFCA26A7}" type="presParOf" srcId="{90E75F14-FE71-D542-8F76-DC5CF85C2862}" destId="{073DF8AB-611E-C74B-AE39-4288E7169774}" srcOrd="5" destOrd="0" presId="urn:microsoft.com/office/officeart/2005/8/layout/hierarchy2"/>
    <dgm:cxn modelId="{C3C7E1D8-6BA3-A243-B506-55CCBA3B0E2E}" type="presParOf" srcId="{073DF8AB-611E-C74B-AE39-4288E7169774}" destId="{27DC4745-DDF7-714B-8C2C-FA82004834B4}" srcOrd="0" destOrd="0" presId="urn:microsoft.com/office/officeart/2005/8/layout/hierarchy2"/>
    <dgm:cxn modelId="{8278716D-CE1D-0E4B-80A4-D98BC405B68E}" type="presParOf" srcId="{073DF8AB-611E-C74B-AE39-4288E7169774}" destId="{F5670498-F0AA-E641-9B7C-82D9EFFB0230}" srcOrd="1" destOrd="0" presId="urn:microsoft.com/office/officeart/2005/8/layout/hierarchy2"/>
    <dgm:cxn modelId="{228E8698-8B63-5B47-99EC-BA9273D7830F}" type="presParOf" srcId="{4684A5FA-59C3-5942-A09D-F53628E17C4D}" destId="{A1D3F0D5-54EE-534A-825E-493D9B1353CA}" srcOrd="1" destOrd="0" presId="urn:microsoft.com/office/officeart/2005/8/layout/hierarchy2"/>
    <dgm:cxn modelId="{F9F251FD-18B2-EF43-B337-EB31800B1184}" type="presParOf" srcId="{A1D3F0D5-54EE-534A-825E-493D9B1353CA}" destId="{BE4615F4-DE6E-E54F-8D3D-3AD7ADFA534D}" srcOrd="0" destOrd="0" presId="urn:microsoft.com/office/officeart/2005/8/layout/hierarchy2"/>
    <dgm:cxn modelId="{A759D641-C1E3-364D-B6EE-B06CDD52DC72}" type="presParOf" srcId="{A1D3F0D5-54EE-534A-825E-493D9B1353CA}" destId="{402B91AF-C462-FD41-A202-C661626ABE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4FC8A-D578-7D49-8EF6-12CDE63DEE2B}" type="doc">
      <dgm:prSet loTypeId="urn:microsoft.com/office/officeart/2005/8/layout/hierarchy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5EC2F5-6608-DD42-B29A-30F0EF074DD5}">
      <dgm:prSet phldrT="[Текст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 check list</a:t>
          </a:r>
          <a:endParaRPr lang="ru-RU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B965F0-0238-FC45-96D9-231CCFD94D37}" type="parTrans" cxnId="{21962D6E-3E5D-474F-A3CB-CD0C381F43D9}">
      <dgm:prSet/>
      <dgm:spPr/>
      <dgm:t>
        <a:bodyPr/>
        <a:lstStyle/>
        <a:p>
          <a:endParaRPr lang="ru-RU"/>
        </a:p>
      </dgm:t>
    </dgm:pt>
    <dgm:pt modelId="{8B167376-A19D-4947-B09A-E626B89519D5}" type="sibTrans" cxnId="{21962D6E-3E5D-474F-A3CB-CD0C381F43D9}">
      <dgm:prSet/>
      <dgm:spPr/>
      <dgm:t>
        <a:bodyPr/>
        <a:lstStyle/>
        <a:p>
          <a:endParaRPr lang="ru-RU"/>
        </a:p>
      </dgm:t>
    </dgm:pt>
    <dgm:pt modelId="{5785DA71-DF59-3642-B100-161D94C72B3A}">
      <dgm:prSet phldrT="[Текст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Procurements above</a:t>
          </a:r>
          <a:r>
            <a: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500 000 </a:t>
          </a:r>
          <a:r>
            <a:rPr lang="en-U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KGS</a:t>
          </a:r>
          <a:r>
            <a: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(5 800</a:t>
          </a:r>
          <a:r>
            <a:rPr lang="en-U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USD</a:t>
          </a:r>
          <a:r>
            <a:rPr lang="ru-RU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2D941-36F4-C147-A177-43832CB15A1D}" type="parTrans" cxnId="{AB0D8943-83AB-1848-B85B-148AA3CEAFDD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1CCF5-8B69-AE46-AA93-CF3244BBA362}" type="sibTrans" cxnId="{AB0D8943-83AB-1848-B85B-148AA3CEAFDD}">
      <dgm:prSet/>
      <dgm:spPr/>
      <dgm:t>
        <a:bodyPr/>
        <a:lstStyle/>
        <a:p>
          <a:endParaRPr lang="ru-RU"/>
        </a:p>
      </dgm:t>
    </dgm:pt>
    <dgm:pt modelId="{8CD4FB91-E48D-5442-8981-BB8350E71074}">
      <dgm:prSet phldrT="[Текст]" custT="1"/>
      <dgm:spPr/>
      <dgm:t>
        <a:bodyPr/>
        <a:lstStyle/>
        <a:p>
          <a:r>
            <a: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Search for information about the winning company on the Internet</a:t>
          </a:r>
          <a:endParaRPr lang="ru-RU" sz="1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F5704-2101-154C-AC46-BA4512124AEE}" type="parTrans" cxnId="{C329E3B0-8298-8E46-B013-4997473BB5D2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CD710-4091-E944-9E54-C5709198CB3B}" type="sibTrans" cxnId="{C329E3B0-8298-8E46-B013-4997473BB5D2}">
      <dgm:prSet/>
      <dgm:spPr/>
      <dgm:t>
        <a:bodyPr/>
        <a:lstStyle/>
        <a:p>
          <a:endParaRPr lang="ru-RU"/>
        </a:p>
      </dgm:t>
    </dgm:pt>
    <dgm:pt modelId="{43658C34-2621-844F-9EF5-46DFA845407C}">
      <dgm:prSet phldrT="[Текст]" custT="1"/>
      <dgm:spPr/>
      <dgm:t>
        <a:bodyPr/>
        <a:lstStyle/>
        <a:p>
          <a:r>
            <a: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Database of legal entities of the Ministry of Justice of the Kyrgyz Republic and www.osoo.kg</a:t>
          </a:r>
          <a:endParaRPr lang="ru-RU" sz="1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9CDB0-9979-8148-88C1-957F35EFA819}" type="parTrans" cxnId="{070E2E9A-DD3A-C640-8DC0-868AED322DD5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F79EC-3E2E-CC4D-9875-13BD1207D9C7}" type="sibTrans" cxnId="{070E2E9A-DD3A-C640-8DC0-868AED322DD5}">
      <dgm:prSet/>
      <dgm:spPr/>
      <dgm:t>
        <a:bodyPr/>
        <a:lstStyle/>
        <a:p>
          <a:endParaRPr lang="ru-RU"/>
        </a:p>
      </dgm:t>
    </dgm:pt>
    <dgm:pt modelId="{CAC66917-532C-C145-81BA-F6AFD5CB6047}">
      <dgm:prSet phldrT="[Текст]" custT="1"/>
      <dgm:spPr/>
      <dgm:t>
        <a:bodyPr/>
        <a:lstStyle/>
        <a:p>
          <a:r>
            <a: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Other open sources: receipts to the state budget of tax and other deductions from the company (https://budget.okmot.kg/ru), information on the tax service website (https://salyk.kg/TaxPayer/Info), etc.</a:t>
          </a:r>
          <a:endParaRPr lang="ru-RU" sz="15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841DEE-74FF-B546-9BE4-F59DA8417720}" type="parTrans" cxnId="{C2384856-D8EE-1C4F-96C4-FB4E3E8216A5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2FD45-663F-8E4A-ADBD-4FE0C4553131}" type="sibTrans" cxnId="{C2384856-D8EE-1C4F-96C4-FB4E3E8216A5}">
      <dgm:prSet/>
      <dgm:spPr/>
      <dgm:t>
        <a:bodyPr/>
        <a:lstStyle/>
        <a:p>
          <a:endParaRPr lang="ru-RU"/>
        </a:p>
      </dgm:t>
    </dgm:pt>
    <dgm:pt modelId="{DF785E11-0262-7B4C-B6AA-C7F6902F29FE}">
      <dgm:prSet phldrT="[Текст]" custT="1"/>
      <dgm:spPr/>
      <dgm:t>
        <a:bodyPr/>
        <a:lstStyle/>
        <a:p>
          <a:r>
            <a:rPr lang="en-US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 procurement</a:t>
          </a:r>
          <a:endParaRPr lang="ru-RU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782404-ED80-504A-AD36-9F3EF1C98218}" type="parTrans" cxnId="{9150D675-FB77-8842-A8D9-64FF6CCAE344}">
      <dgm:prSet/>
      <dgm:spPr/>
      <dgm:t>
        <a:bodyPr/>
        <a:lstStyle/>
        <a:p>
          <a:endParaRPr lang="ru-RU"/>
        </a:p>
      </dgm:t>
    </dgm:pt>
    <dgm:pt modelId="{A6312E14-3B80-8041-8DF0-0E3F22F8B53B}" type="sibTrans" cxnId="{9150D675-FB77-8842-A8D9-64FF6CCAE344}">
      <dgm:prSet/>
      <dgm:spPr/>
      <dgm:t>
        <a:bodyPr/>
        <a:lstStyle/>
        <a:p>
          <a:endParaRPr lang="ru-RU"/>
        </a:p>
      </dgm:t>
    </dgm:pt>
    <dgm:pt modelId="{4684A5FA-59C3-5942-A09D-F53628E17C4D}" type="pres">
      <dgm:prSet presAssocID="{C1F4FC8A-D578-7D49-8EF6-12CDE63DEE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2269D-5BEB-C44B-9B8E-D3BB30BA3A3A}" type="pres">
      <dgm:prSet presAssocID="{5D5EC2F5-6608-DD42-B29A-30F0EF074DD5}" presName="root1" presStyleCnt="0"/>
      <dgm:spPr/>
    </dgm:pt>
    <dgm:pt modelId="{C6A2DC40-A4DB-424F-9899-1F66C888BB2A}" type="pres">
      <dgm:prSet presAssocID="{5D5EC2F5-6608-DD42-B29A-30F0EF074DD5}" presName="LevelOneTextNode" presStyleLbl="node0" presStyleIdx="0" presStyleCnt="2" custScaleX="96363" custLinFactNeighborX="3692" custLinFactNeighborY="500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4735D5-C066-5F4C-A39B-ECF5AE3D092D}" type="pres">
      <dgm:prSet presAssocID="{5D5EC2F5-6608-DD42-B29A-30F0EF074DD5}" presName="level2hierChild" presStyleCnt="0"/>
      <dgm:spPr/>
    </dgm:pt>
    <dgm:pt modelId="{DD77C226-2587-5643-B153-1DF95CEC7B99}" type="pres">
      <dgm:prSet presAssocID="{EA32D941-36F4-C147-A177-43832CB15A1D}" presName="conn2-1" presStyleLbl="parChTrans1D2" presStyleIdx="0" presStyleCnt="1" custScaleX="2000000"/>
      <dgm:spPr/>
      <dgm:t>
        <a:bodyPr/>
        <a:lstStyle/>
        <a:p>
          <a:endParaRPr lang="ru-RU"/>
        </a:p>
      </dgm:t>
    </dgm:pt>
    <dgm:pt modelId="{86967BB4-5455-5140-9384-04BA74DEA04A}" type="pres">
      <dgm:prSet presAssocID="{EA32D941-36F4-C147-A177-43832CB15A1D}" presName="connTx" presStyleLbl="parChTrans1D2" presStyleIdx="0" presStyleCnt="1"/>
      <dgm:spPr/>
      <dgm:t>
        <a:bodyPr/>
        <a:lstStyle/>
        <a:p>
          <a:endParaRPr lang="ru-RU"/>
        </a:p>
      </dgm:t>
    </dgm:pt>
    <dgm:pt modelId="{AEAF00E4-3747-0D4E-9E5E-139FEFFD3FD0}" type="pres">
      <dgm:prSet presAssocID="{5785DA71-DF59-3642-B100-161D94C72B3A}" presName="root2" presStyleCnt="0"/>
      <dgm:spPr/>
    </dgm:pt>
    <dgm:pt modelId="{881BA29E-553E-2B4D-A7C8-2F8972541A3D}" type="pres">
      <dgm:prSet presAssocID="{5785DA71-DF59-3642-B100-161D94C72B3A}" presName="LevelTwoTextNode" presStyleLbl="node2" presStyleIdx="0" presStyleCnt="1" custScaleX="66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E75F14-FE71-D542-8F76-DC5CF85C2862}" type="pres">
      <dgm:prSet presAssocID="{5785DA71-DF59-3642-B100-161D94C72B3A}" presName="level3hierChild" presStyleCnt="0"/>
      <dgm:spPr/>
    </dgm:pt>
    <dgm:pt modelId="{B991F21A-7230-5048-B707-02224DA393A7}" type="pres">
      <dgm:prSet presAssocID="{C22F5704-2101-154C-AC46-BA4512124AEE}" presName="conn2-1" presStyleLbl="parChTrans1D3" presStyleIdx="0" presStyleCnt="3" custScaleX="2000000"/>
      <dgm:spPr/>
      <dgm:t>
        <a:bodyPr/>
        <a:lstStyle/>
        <a:p>
          <a:endParaRPr lang="ru-RU"/>
        </a:p>
      </dgm:t>
    </dgm:pt>
    <dgm:pt modelId="{D2211063-507C-2B44-A0C3-6CF85A43FD19}" type="pres">
      <dgm:prSet presAssocID="{C22F5704-2101-154C-AC46-BA4512124AE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909FF21F-404E-3544-A013-2A3B374FD955}" type="pres">
      <dgm:prSet presAssocID="{8CD4FB91-E48D-5442-8981-BB8350E71074}" presName="root2" presStyleCnt="0"/>
      <dgm:spPr/>
    </dgm:pt>
    <dgm:pt modelId="{214D15B6-C42A-E246-8952-FD60CFC692E2}" type="pres">
      <dgm:prSet presAssocID="{8CD4FB91-E48D-5442-8981-BB8350E71074}" presName="LevelTwoTextNode" presStyleLbl="node3" presStyleIdx="0" presStyleCnt="3" custScaleX="125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D30E12-CB78-714F-AB13-7ED0A204375B}" type="pres">
      <dgm:prSet presAssocID="{8CD4FB91-E48D-5442-8981-BB8350E71074}" presName="level3hierChild" presStyleCnt="0"/>
      <dgm:spPr/>
    </dgm:pt>
    <dgm:pt modelId="{2D78AB1C-F190-2645-9894-43102C0B6984}" type="pres">
      <dgm:prSet presAssocID="{9509CDB0-9979-8148-88C1-957F35EFA819}" presName="conn2-1" presStyleLbl="parChTrans1D3" presStyleIdx="1" presStyleCnt="3" custScaleX="2000000"/>
      <dgm:spPr/>
      <dgm:t>
        <a:bodyPr/>
        <a:lstStyle/>
        <a:p>
          <a:endParaRPr lang="ru-RU"/>
        </a:p>
      </dgm:t>
    </dgm:pt>
    <dgm:pt modelId="{E3FAF088-272C-F54D-99DC-913CCCA5B1B7}" type="pres">
      <dgm:prSet presAssocID="{9509CDB0-9979-8148-88C1-957F35EFA819}" presName="connTx" presStyleLbl="parChTrans1D3" presStyleIdx="1" presStyleCnt="3"/>
      <dgm:spPr/>
      <dgm:t>
        <a:bodyPr/>
        <a:lstStyle/>
        <a:p>
          <a:endParaRPr lang="ru-RU"/>
        </a:p>
      </dgm:t>
    </dgm:pt>
    <dgm:pt modelId="{C9B5A41B-ED93-B045-9070-850E468C0376}" type="pres">
      <dgm:prSet presAssocID="{43658C34-2621-844F-9EF5-46DFA845407C}" presName="root2" presStyleCnt="0"/>
      <dgm:spPr/>
    </dgm:pt>
    <dgm:pt modelId="{99E30635-6A4A-E94A-9AE1-3FCE81F71AB0}" type="pres">
      <dgm:prSet presAssocID="{43658C34-2621-844F-9EF5-46DFA845407C}" presName="LevelTwoTextNode" presStyleLbl="node3" presStyleIdx="1" presStyleCnt="3" custScaleX="125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DC668-407C-C744-A6B3-2BB9DEC11E9A}" type="pres">
      <dgm:prSet presAssocID="{43658C34-2621-844F-9EF5-46DFA845407C}" presName="level3hierChild" presStyleCnt="0"/>
      <dgm:spPr/>
    </dgm:pt>
    <dgm:pt modelId="{D3C3298C-8840-AE4D-ABB8-052DAC566703}" type="pres">
      <dgm:prSet presAssocID="{EE841DEE-74FF-B546-9BE4-F59DA8417720}" presName="conn2-1" presStyleLbl="parChTrans1D3" presStyleIdx="2" presStyleCnt="3" custScaleX="2000000"/>
      <dgm:spPr/>
      <dgm:t>
        <a:bodyPr/>
        <a:lstStyle/>
        <a:p>
          <a:endParaRPr lang="ru-RU"/>
        </a:p>
      </dgm:t>
    </dgm:pt>
    <dgm:pt modelId="{8F5F6434-E5D5-0D48-887E-8F3EA8D2B73C}" type="pres">
      <dgm:prSet presAssocID="{EE841DEE-74FF-B546-9BE4-F59DA8417720}" presName="connTx" presStyleLbl="parChTrans1D3" presStyleIdx="2" presStyleCnt="3"/>
      <dgm:spPr/>
      <dgm:t>
        <a:bodyPr/>
        <a:lstStyle/>
        <a:p>
          <a:endParaRPr lang="ru-RU"/>
        </a:p>
      </dgm:t>
    </dgm:pt>
    <dgm:pt modelId="{073DF8AB-611E-C74B-AE39-4288E7169774}" type="pres">
      <dgm:prSet presAssocID="{CAC66917-532C-C145-81BA-F6AFD5CB6047}" presName="root2" presStyleCnt="0"/>
      <dgm:spPr/>
    </dgm:pt>
    <dgm:pt modelId="{27DC4745-DDF7-714B-8C2C-FA82004834B4}" type="pres">
      <dgm:prSet presAssocID="{CAC66917-532C-C145-81BA-F6AFD5CB6047}" presName="LevelTwoTextNode" presStyleLbl="node3" presStyleIdx="2" presStyleCnt="3" custScaleX="144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670498-F0AA-E641-9B7C-82D9EFFB0230}" type="pres">
      <dgm:prSet presAssocID="{CAC66917-532C-C145-81BA-F6AFD5CB6047}" presName="level3hierChild" presStyleCnt="0"/>
      <dgm:spPr/>
    </dgm:pt>
    <dgm:pt modelId="{A1D3F0D5-54EE-534A-825E-493D9B1353CA}" type="pres">
      <dgm:prSet presAssocID="{DF785E11-0262-7B4C-B6AA-C7F6902F29FE}" presName="root1" presStyleCnt="0"/>
      <dgm:spPr/>
    </dgm:pt>
    <dgm:pt modelId="{BE4615F4-DE6E-E54F-8D3D-3AD7ADFA534D}" type="pres">
      <dgm:prSet presAssocID="{DF785E11-0262-7B4C-B6AA-C7F6902F29FE}" presName="LevelOneTextNode" presStyleLbl="node0" presStyleIdx="1" presStyleCnt="2" custScaleX="75330" custLinFactY="-100000" custLinFactNeighborX="-19628" custLinFactNeighborY="-104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2B91AF-C462-FD41-A202-C661626ABE17}" type="pres">
      <dgm:prSet presAssocID="{DF785E11-0262-7B4C-B6AA-C7F6902F29FE}" presName="level2hierChild" presStyleCnt="0"/>
      <dgm:spPr/>
    </dgm:pt>
  </dgm:ptLst>
  <dgm:cxnLst>
    <dgm:cxn modelId="{401843CB-9522-474C-871F-EF17CDE0C5F9}" type="presOf" srcId="{8CD4FB91-E48D-5442-8981-BB8350E71074}" destId="{214D15B6-C42A-E246-8952-FD60CFC692E2}" srcOrd="0" destOrd="0" presId="urn:microsoft.com/office/officeart/2005/8/layout/hierarchy2"/>
    <dgm:cxn modelId="{33E45942-0031-8E4D-B4CE-57A5C0F78F86}" type="presOf" srcId="{5D5EC2F5-6608-DD42-B29A-30F0EF074DD5}" destId="{C6A2DC40-A4DB-424F-9899-1F66C888BB2A}" srcOrd="0" destOrd="0" presId="urn:microsoft.com/office/officeart/2005/8/layout/hierarchy2"/>
    <dgm:cxn modelId="{734E085D-B05F-0D4A-850C-6F3AE1CC964A}" type="presOf" srcId="{EE841DEE-74FF-B546-9BE4-F59DA8417720}" destId="{D3C3298C-8840-AE4D-ABB8-052DAC566703}" srcOrd="0" destOrd="0" presId="urn:microsoft.com/office/officeart/2005/8/layout/hierarchy2"/>
    <dgm:cxn modelId="{2F1203CF-4B4D-C14F-ADD6-2286E753195D}" type="presOf" srcId="{EE841DEE-74FF-B546-9BE4-F59DA8417720}" destId="{8F5F6434-E5D5-0D48-887E-8F3EA8D2B73C}" srcOrd="1" destOrd="0" presId="urn:microsoft.com/office/officeart/2005/8/layout/hierarchy2"/>
    <dgm:cxn modelId="{C3A0FDE0-6E47-D543-8796-2EE2559F806C}" type="presOf" srcId="{C22F5704-2101-154C-AC46-BA4512124AEE}" destId="{D2211063-507C-2B44-A0C3-6CF85A43FD19}" srcOrd="1" destOrd="0" presId="urn:microsoft.com/office/officeart/2005/8/layout/hierarchy2"/>
    <dgm:cxn modelId="{B4D7C885-0DF9-0943-9A83-4896B4345035}" type="presOf" srcId="{43658C34-2621-844F-9EF5-46DFA845407C}" destId="{99E30635-6A4A-E94A-9AE1-3FCE81F71AB0}" srcOrd="0" destOrd="0" presId="urn:microsoft.com/office/officeart/2005/8/layout/hierarchy2"/>
    <dgm:cxn modelId="{5F134B6B-C555-094F-A41E-51CA4B4A9893}" type="presOf" srcId="{EA32D941-36F4-C147-A177-43832CB15A1D}" destId="{DD77C226-2587-5643-B153-1DF95CEC7B99}" srcOrd="0" destOrd="0" presId="urn:microsoft.com/office/officeart/2005/8/layout/hierarchy2"/>
    <dgm:cxn modelId="{DCFA465C-027B-894A-9147-C942650D7D0A}" type="presOf" srcId="{C1F4FC8A-D578-7D49-8EF6-12CDE63DEE2B}" destId="{4684A5FA-59C3-5942-A09D-F53628E17C4D}" srcOrd="0" destOrd="0" presId="urn:microsoft.com/office/officeart/2005/8/layout/hierarchy2"/>
    <dgm:cxn modelId="{BE6A07F3-C911-AF4E-AD76-0453744CF0E8}" type="presOf" srcId="{CAC66917-532C-C145-81BA-F6AFD5CB6047}" destId="{27DC4745-DDF7-714B-8C2C-FA82004834B4}" srcOrd="0" destOrd="0" presId="urn:microsoft.com/office/officeart/2005/8/layout/hierarchy2"/>
    <dgm:cxn modelId="{DE6579FF-63F3-4749-975C-5DB900815027}" type="presOf" srcId="{9509CDB0-9979-8148-88C1-957F35EFA819}" destId="{E3FAF088-272C-F54D-99DC-913CCCA5B1B7}" srcOrd="1" destOrd="0" presId="urn:microsoft.com/office/officeart/2005/8/layout/hierarchy2"/>
    <dgm:cxn modelId="{9F609470-EAF3-ED4A-8765-0D78247237C0}" type="presOf" srcId="{9509CDB0-9979-8148-88C1-957F35EFA819}" destId="{2D78AB1C-F190-2645-9894-43102C0B6984}" srcOrd="0" destOrd="0" presId="urn:microsoft.com/office/officeart/2005/8/layout/hierarchy2"/>
    <dgm:cxn modelId="{27A7DB84-FA1B-2444-A460-63492C5CD45C}" type="presOf" srcId="{5785DA71-DF59-3642-B100-161D94C72B3A}" destId="{881BA29E-553E-2B4D-A7C8-2F8972541A3D}" srcOrd="0" destOrd="0" presId="urn:microsoft.com/office/officeart/2005/8/layout/hierarchy2"/>
    <dgm:cxn modelId="{C329E3B0-8298-8E46-B013-4997473BB5D2}" srcId="{5785DA71-DF59-3642-B100-161D94C72B3A}" destId="{8CD4FB91-E48D-5442-8981-BB8350E71074}" srcOrd="0" destOrd="0" parTransId="{C22F5704-2101-154C-AC46-BA4512124AEE}" sibTransId="{CB6CD710-4091-E944-9E54-C5709198CB3B}"/>
    <dgm:cxn modelId="{C93353B9-4B54-1D41-972C-F0E7F4AD09AF}" type="presOf" srcId="{EA32D941-36F4-C147-A177-43832CB15A1D}" destId="{86967BB4-5455-5140-9384-04BA74DEA04A}" srcOrd="1" destOrd="0" presId="urn:microsoft.com/office/officeart/2005/8/layout/hierarchy2"/>
    <dgm:cxn modelId="{070E2E9A-DD3A-C640-8DC0-868AED322DD5}" srcId="{5785DA71-DF59-3642-B100-161D94C72B3A}" destId="{43658C34-2621-844F-9EF5-46DFA845407C}" srcOrd="1" destOrd="0" parTransId="{9509CDB0-9979-8148-88C1-957F35EFA819}" sibTransId="{732F79EC-3E2E-CC4D-9875-13BD1207D9C7}"/>
    <dgm:cxn modelId="{21962D6E-3E5D-474F-A3CB-CD0C381F43D9}" srcId="{C1F4FC8A-D578-7D49-8EF6-12CDE63DEE2B}" destId="{5D5EC2F5-6608-DD42-B29A-30F0EF074DD5}" srcOrd="0" destOrd="0" parTransId="{CBB965F0-0238-FC45-96D9-231CCFD94D37}" sibTransId="{8B167376-A19D-4947-B09A-E626B89519D5}"/>
    <dgm:cxn modelId="{9150D675-FB77-8842-A8D9-64FF6CCAE344}" srcId="{C1F4FC8A-D578-7D49-8EF6-12CDE63DEE2B}" destId="{DF785E11-0262-7B4C-B6AA-C7F6902F29FE}" srcOrd="1" destOrd="0" parTransId="{2D782404-ED80-504A-AD36-9F3EF1C98218}" sibTransId="{A6312E14-3B80-8041-8DF0-0E3F22F8B53B}"/>
    <dgm:cxn modelId="{DF6D55E4-41FA-F44B-B9B1-767C75E9634D}" type="presOf" srcId="{DF785E11-0262-7B4C-B6AA-C7F6902F29FE}" destId="{BE4615F4-DE6E-E54F-8D3D-3AD7ADFA534D}" srcOrd="0" destOrd="0" presId="urn:microsoft.com/office/officeart/2005/8/layout/hierarchy2"/>
    <dgm:cxn modelId="{AB0D8943-83AB-1848-B85B-148AA3CEAFDD}" srcId="{5D5EC2F5-6608-DD42-B29A-30F0EF074DD5}" destId="{5785DA71-DF59-3642-B100-161D94C72B3A}" srcOrd="0" destOrd="0" parTransId="{EA32D941-36F4-C147-A177-43832CB15A1D}" sibTransId="{21C1CCF5-8B69-AE46-AA93-CF3244BBA362}"/>
    <dgm:cxn modelId="{C2384856-D8EE-1C4F-96C4-FB4E3E8216A5}" srcId="{5785DA71-DF59-3642-B100-161D94C72B3A}" destId="{CAC66917-532C-C145-81BA-F6AFD5CB6047}" srcOrd="2" destOrd="0" parTransId="{EE841DEE-74FF-B546-9BE4-F59DA8417720}" sibTransId="{3B02FD45-663F-8E4A-ADBD-4FE0C4553131}"/>
    <dgm:cxn modelId="{93FE91C2-E3E5-F24D-B332-F8EEF7B2C136}" type="presOf" srcId="{C22F5704-2101-154C-AC46-BA4512124AEE}" destId="{B991F21A-7230-5048-B707-02224DA393A7}" srcOrd="0" destOrd="0" presId="urn:microsoft.com/office/officeart/2005/8/layout/hierarchy2"/>
    <dgm:cxn modelId="{C2213DEE-9DE6-6E4F-92DB-41791A2FF81F}" type="presParOf" srcId="{4684A5FA-59C3-5942-A09D-F53628E17C4D}" destId="{7952269D-5BEB-C44B-9B8E-D3BB30BA3A3A}" srcOrd="0" destOrd="0" presId="urn:microsoft.com/office/officeart/2005/8/layout/hierarchy2"/>
    <dgm:cxn modelId="{E2149901-C70F-1C4B-B707-C0050665140C}" type="presParOf" srcId="{7952269D-5BEB-C44B-9B8E-D3BB30BA3A3A}" destId="{C6A2DC40-A4DB-424F-9899-1F66C888BB2A}" srcOrd="0" destOrd="0" presId="urn:microsoft.com/office/officeart/2005/8/layout/hierarchy2"/>
    <dgm:cxn modelId="{C28077B0-251D-0949-BC75-5922D3F51BDF}" type="presParOf" srcId="{7952269D-5BEB-C44B-9B8E-D3BB30BA3A3A}" destId="{CC4735D5-C066-5F4C-A39B-ECF5AE3D092D}" srcOrd="1" destOrd="0" presId="urn:microsoft.com/office/officeart/2005/8/layout/hierarchy2"/>
    <dgm:cxn modelId="{0DD827FF-16B9-E348-9679-F7CB3DE508D6}" type="presParOf" srcId="{CC4735D5-C066-5F4C-A39B-ECF5AE3D092D}" destId="{DD77C226-2587-5643-B153-1DF95CEC7B99}" srcOrd="0" destOrd="0" presId="urn:microsoft.com/office/officeart/2005/8/layout/hierarchy2"/>
    <dgm:cxn modelId="{A3452869-9E2B-9241-B899-E40FC8CDB90F}" type="presParOf" srcId="{DD77C226-2587-5643-B153-1DF95CEC7B99}" destId="{86967BB4-5455-5140-9384-04BA74DEA04A}" srcOrd="0" destOrd="0" presId="urn:microsoft.com/office/officeart/2005/8/layout/hierarchy2"/>
    <dgm:cxn modelId="{5F759787-78F0-684A-A3BF-461C3E477038}" type="presParOf" srcId="{CC4735D5-C066-5F4C-A39B-ECF5AE3D092D}" destId="{AEAF00E4-3747-0D4E-9E5E-139FEFFD3FD0}" srcOrd="1" destOrd="0" presId="urn:microsoft.com/office/officeart/2005/8/layout/hierarchy2"/>
    <dgm:cxn modelId="{403D1278-D68F-754F-8C85-D82C722E6F4A}" type="presParOf" srcId="{AEAF00E4-3747-0D4E-9E5E-139FEFFD3FD0}" destId="{881BA29E-553E-2B4D-A7C8-2F8972541A3D}" srcOrd="0" destOrd="0" presId="urn:microsoft.com/office/officeart/2005/8/layout/hierarchy2"/>
    <dgm:cxn modelId="{DCBE4E37-744B-FC48-81DD-7D7A4525849C}" type="presParOf" srcId="{AEAF00E4-3747-0D4E-9E5E-139FEFFD3FD0}" destId="{90E75F14-FE71-D542-8F76-DC5CF85C2862}" srcOrd="1" destOrd="0" presId="urn:microsoft.com/office/officeart/2005/8/layout/hierarchy2"/>
    <dgm:cxn modelId="{BCAFB31C-BE14-694A-A732-96030F28E453}" type="presParOf" srcId="{90E75F14-FE71-D542-8F76-DC5CF85C2862}" destId="{B991F21A-7230-5048-B707-02224DA393A7}" srcOrd="0" destOrd="0" presId="urn:microsoft.com/office/officeart/2005/8/layout/hierarchy2"/>
    <dgm:cxn modelId="{4A5FBC26-459B-A246-88C0-488D1E6B0722}" type="presParOf" srcId="{B991F21A-7230-5048-B707-02224DA393A7}" destId="{D2211063-507C-2B44-A0C3-6CF85A43FD19}" srcOrd="0" destOrd="0" presId="urn:microsoft.com/office/officeart/2005/8/layout/hierarchy2"/>
    <dgm:cxn modelId="{32DF1B6E-F151-644D-9F7C-C60E057B2036}" type="presParOf" srcId="{90E75F14-FE71-D542-8F76-DC5CF85C2862}" destId="{909FF21F-404E-3544-A013-2A3B374FD955}" srcOrd="1" destOrd="0" presId="urn:microsoft.com/office/officeart/2005/8/layout/hierarchy2"/>
    <dgm:cxn modelId="{218E88D7-9635-C546-B634-7EB022F2A94C}" type="presParOf" srcId="{909FF21F-404E-3544-A013-2A3B374FD955}" destId="{214D15B6-C42A-E246-8952-FD60CFC692E2}" srcOrd="0" destOrd="0" presId="urn:microsoft.com/office/officeart/2005/8/layout/hierarchy2"/>
    <dgm:cxn modelId="{0A92313C-8571-9446-A0B2-6A7E4D9EF568}" type="presParOf" srcId="{909FF21F-404E-3544-A013-2A3B374FD955}" destId="{B4D30E12-CB78-714F-AB13-7ED0A204375B}" srcOrd="1" destOrd="0" presId="urn:microsoft.com/office/officeart/2005/8/layout/hierarchy2"/>
    <dgm:cxn modelId="{B5531D64-F617-5A41-AC47-7C896AEBEDD0}" type="presParOf" srcId="{90E75F14-FE71-D542-8F76-DC5CF85C2862}" destId="{2D78AB1C-F190-2645-9894-43102C0B6984}" srcOrd="2" destOrd="0" presId="urn:microsoft.com/office/officeart/2005/8/layout/hierarchy2"/>
    <dgm:cxn modelId="{51B244BA-450D-0441-84B0-6D72F020372D}" type="presParOf" srcId="{2D78AB1C-F190-2645-9894-43102C0B6984}" destId="{E3FAF088-272C-F54D-99DC-913CCCA5B1B7}" srcOrd="0" destOrd="0" presId="urn:microsoft.com/office/officeart/2005/8/layout/hierarchy2"/>
    <dgm:cxn modelId="{E991C1E8-CE14-2046-A9BC-41A15E7BE9F8}" type="presParOf" srcId="{90E75F14-FE71-D542-8F76-DC5CF85C2862}" destId="{C9B5A41B-ED93-B045-9070-850E468C0376}" srcOrd="3" destOrd="0" presId="urn:microsoft.com/office/officeart/2005/8/layout/hierarchy2"/>
    <dgm:cxn modelId="{C42F8464-D37B-DC4F-B729-58B83F8DDB74}" type="presParOf" srcId="{C9B5A41B-ED93-B045-9070-850E468C0376}" destId="{99E30635-6A4A-E94A-9AE1-3FCE81F71AB0}" srcOrd="0" destOrd="0" presId="urn:microsoft.com/office/officeart/2005/8/layout/hierarchy2"/>
    <dgm:cxn modelId="{4089BBAE-2B41-9F41-9078-3139BDC5DBCE}" type="presParOf" srcId="{C9B5A41B-ED93-B045-9070-850E468C0376}" destId="{368DC668-407C-C744-A6B3-2BB9DEC11E9A}" srcOrd="1" destOrd="0" presId="urn:microsoft.com/office/officeart/2005/8/layout/hierarchy2"/>
    <dgm:cxn modelId="{250F6ACF-C032-6042-8E17-CDDAAD8F6258}" type="presParOf" srcId="{90E75F14-FE71-D542-8F76-DC5CF85C2862}" destId="{D3C3298C-8840-AE4D-ABB8-052DAC566703}" srcOrd="4" destOrd="0" presId="urn:microsoft.com/office/officeart/2005/8/layout/hierarchy2"/>
    <dgm:cxn modelId="{64EDA876-AF2A-1B48-A6FD-EFE9A832BE7B}" type="presParOf" srcId="{D3C3298C-8840-AE4D-ABB8-052DAC566703}" destId="{8F5F6434-E5D5-0D48-887E-8F3EA8D2B73C}" srcOrd="0" destOrd="0" presId="urn:microsoft.com/office/officeart/2005/8/layout/hierarchy2"/>
    <dgm:cxn modelId="{85022642-2325-4848-A5C0-3BBCFFCA26A7}" type="presParOf" srcId="{90E75F14-FE71-D542-8F76-DC5CF85C2862}" destId="{073DF8AB-611E-C74B-AE39-4288E7169774}" srcOrd="5" destOrd="0" presId="urn:microsoft.com/office/officeart/2005/8/layout/hierarchy2"/>
    <dgm:cxn modelId="{C3C7E1D8-6BA3-A243-B506-55CCBA3B0E2E}" type="presParOf" srcId="{073DF8AB-611E-C74B-AE39-4288E7169774}" destId="{27DC4745-DDF7-714B-8C2C-FA82004834B4}" srcOrd="0" destOrd="0" presId="urn:microsoft.com/office/officeart/2005/8/layout/hierarchy2"/>
    <dgm:cxn modelId="{8278716D-CE1D-0E4B-80A4-D98BC405B68E}" type="presParOf" srcId="{073DF8AB-611E-C74B-AE39-4288E7169774}" destId="{F5670498-F0AA-E641-9B7C-82D9EFFB0230}" srcOrd="1" destOrd="0" presId="urn:microsoft.com/office/officeart/2005/8/layout/hierarchy2"/>
    <dgm:cxn modelId="{228E8698-8B63-5B47-99EC-BA9273D7830F}" type="presParOf" srcId="{4684A5FA-59C3-5942-A09D-F53628E17C4D}" destId="{A1D3F0D5-54EE-534A-825E-493D9B1353CA}" srcOrd="1" destOrd="0" presId="urn:microsoft.com/office/officeart/2005/8/layout/hierarchy2"/>
    <dgm:cxn modelId="{F9F251FD-18B2-EF43-B337-EB31800B1184}" type="presParOf" srcId="{A1D3F0D5-54EE-534A-825E-493D9B1353CA}" destId="{BE4615F4-DE6E-E54F-8D3D-3AD7ADFA534D}" srcOrd="0" destOrd="0" presId="urn:microsoft.com/office/officeart/2005/8/layout/hierarchy2"/>
    <dgm:cxn modelId="{A759D641-C1E3-364D-B6EE-B06CDD52DC72}" type="presParOf" srcId="{A1D3F0D5-54EE-534A-825E-493D9B1353CA}" destId="{402B91AF-C462-FD41-A202-C661626ABE1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4FC8A-D578-7D49-8EF6-12CDE63DEE2B}" type="doc">
      <dgm:prSet loTypeId="urn:microsoft.com/office/officeart/2005/8/layout/hierarchy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785DA71-DF59-3642-B100-161D94C72B3A}">
      <dgm:prSet phldrT="[Текст]" custT="1"/>
      <dgm:spPr/>
      <dgm:t>
        <a:bodyPr/>
        <a:lstStyle/>
        <a:p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 procurement monitoring</a:t>
          </a:r>
          <a:endParaRPr lang="ru-RU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2D941-36F4-C147-A177-43832CB15A1D}" type="parTrans" cxnId="{AB0D8943-83AB-1848-B85B-148AA3CEAFDD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1CCF5-8B69-AE46-AA93-CF3244BBA362}" type="sibTrans" cxnId="{AB0D8943-83AB-1848-B85B-148AA3CEAFDD}">
      <dgm:prSet/>
      <dgm:spPr/>
      <dgm:t>
        <a:bodyPr/>
        <a:lstStyle/>
        <a:p>
          <a:endParaRPr lang="ru-RU"/>
        </a:p>
      </dgm:t>
    </dgm:pt>
    <dgm:pt modelId="{8CD4FB91-E48D-5442-8981-BB8350E71074}">
      <dgm:prSet phldrT="[Текст]" custT="1"/>
      <dgm:spPr/>
      <dgm:t>
        <a:bodyPr/>
        <a:lstStyle/>
        <a:p>
          <a:pPr algn="just"/>
          <a:r>
            <a: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 procurement monitoring</a:t>
          </a:r>
          <a:r>
            <a:rPr lang="ru-R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Identification of violations and sending the appeals to the Public Procurement Department with a description of violations and proposals on how to fix them</a:t>
          </a:r>
          <a:r>
            <a:rPr lang="ru-RU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F5704-2101-154C-AC46-BA4512124AEE}" type="parTrans" cxnId="{C329E3B0-8298-8E46-B013-4997473BB5D2}">
      <dgm:prSet custT="1"/>
      <dgm:spPr/>
      <dgm:t>
        <a:bodyPr/>
        <a:lstStyle/>
        <a:p>
          <a:endParaRPr lang="ru-RU" sz="15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CD710-4091-E944-9E54-C5709198CB3B}" type="sibTrans" cxnId="{C329E3B0-8298-8E46-B013-4997473BB5D2}">
      <dgm:prSet/>
      <dgm:spPr/>
      <dgm:t>
        <a:bodyPr/>
        <a:lstStyle/>
        <a:p>
          <a:endParaRPr lang="ru-RU"/>
        </a:p>
      </dgm:t>
    </dgm:pt>
    <dgm:pt modelId="{43658C34-2621-844F-9EF5-46DFA845407C}">
      <dgm:prSet phldrT="[Текст]" custT="1"/>
      <dgm:spPr/>
      <dgm:t>
        <a:bodyPr/>
        <a:lstStyle/>
        <a:p>
          <a:pPr algn="just"/>
          <a:r>
            <a: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Information education</a:t>
          </a:r>
          <a:r>
            <a:rPr lang="ru-RU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 launched a number of articles that dealt directly with the identified violations by procuring entities and regarding the shortcomings of the public procurement portal</a:t>
          </a:r>
          <a:endParaRPr lang="ru-RU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9CDB0-9979-8148-88C1-957F35EFA819}" type="parTrans" cxnId="{070E2E9A-DD3A-C640-8DC0-868AED322DD5}">
      <dgm:prSet custT="1"/>
      <dgm:spPr/>
      <dgm:t>
        <a:bodyPr/>
        <a:lstStyle/>
        <a:p>
          <a:endParaRPr lang="ru-RU" sz="15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F79EC-3E2E-CC4D-9875-13BD1207D9C7}" type="sibTrans" cxnId="{070E2E9A-DD3A-C640-8DC0-868AED322DD5}">
      <dgm:prSet/>
      <dgm:spPr/>
      <dgm:t>
        <a:bodyPr/>
        <a:lstStyle/>
        <a:p>
          <a:endParaRPr lang="ru-RU"/>
        </a:p>
      </dgm:t>
    </dgm:pt>
    <dgm:pt modelId="{CAC66917-532C-C145-81BA-F6AFD5CB6047}">
      <dgm:prSet phldrT="[Текст]" custT="1"/>
      <dgm:spPr/>
      <dgm:t>
        <a:bodyPr/>
        <a:lstStyle/>
        <a:p>
          <a:pPr algn="just"/>
          <a:r>
            <a:rPr lang="ru-RU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Legislative proposal </a:t>
          </a:r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 introduction of liability for violations identified in preparation, conduct and evaluation of public procurement. Our proposal is reflected in the new code of offenses</a:t>
          </a:r>
          <a:endParaRPr lang="ru-RU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841DEE-74FF-B546-9BE4-F59DA8417720}" type="parTrans" cxnId="{C2384856-D8EE-1C4F-96C4-FB4E3E8216A5}">
      <dgm:prSet custT="1"/>
      <dgm:spPr/>
      <dgm:t>
        <a:bodyPr/>
        <a:lstStyle/>
        <a:p>
          <a:endParaRPr lang="ru-RU" sz="15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2FD45-663F-8E4A-ADBD-4FE0C4553131}" type="sibTrans" cxnId="{C2384856-D8EE-1C4F-96C4-FB4E3E8216A5}">
      <dgm:prSet/>
      <dgm:spPr/>
      <dgm:t>
        <a:bodyPr/>
        <a:lstStyle/>
        <a:p>
          <a:endParaRPr lang="ru-RU"/>
        </a:p>
      </dgm:t>
    </dgm:pt>
    <dgm:pt modelId="{4684A5FA-59C3-5942-A09D-F53628E17C4D}" type="pres">
      <dgm:prSet presAssocID="{C1F4FC8A-D578-7D49-8EF6-12CDE63DEE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69185-5B98-E344-BB1E-FEC390FE5467}" type="pres">
      <dgm:prSet presAssocID="{5785DA71-DF59-3642-B100-161D94C72B3A}" presName="root1" presStyleCnt="0"/>
      <dgm:spPr/>
    </dgm:pt>
    <dgm:pt modelId="{497EC265-157D-E64F-94E5-A2D7ADDB8D02}" type="pres">
      <dgm:prSet presAssocID="{5785DA71-DF59-3642-B100-161D94C72B3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86E8DC-2A0B-3A44-B618-E1A567F4B78B}" type="pres">
      <dgm:prSet presAssocID="{5785DA71-DF59-3642-B100-161D94C72B3A}" presName="level2hierChild" presStyleCnt="0"/>
      <dgm:spPr/>
    </dgm:pt>
    <dgm:pt modelId="{B991F21A-7230-5048-B707-02224DA393A7}" type="pres">
      <dgm:prSet presAssocID="{C22F5704-2101-154C-AC46-BA4512124AEE}" presName="conn2-1" presStyleLbl="parChTrans1D2" presStyleIdx="0" presStyleCnt="3" custScaleX="2000000"/>
      <dgm:spPr/>
      <dgm:t>
        <a:bodyPr/>
        <a:lstStyle/>
        <a:p>
          <a:endParaRPr lang="ru-RU"/>
        </a:p>
      </dgm:t>
    </dgm:pt>
    <dgm:pt modelId="{D2211063-507C-2B44-A0C3-6CF85A43FD19}" type="pres">
      <dgm:prSet presAssocID="{C22F5704-2101-154C-AC46-BA4512124AE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09FF21F-404E-3544-A013-2A3B374FD955}" type="pres">
      <dgm:prSet presAssocID="{8CD4FB91-E48D-5442-8981-BB8350E71074}" presName="root2" presStyleCnt="0"/>
      <dgm:spPr/>
    </dgm:pt>
    <dgm:pt modelId="{214D15B6-C42A-E246-8952-FD60CFC692E2}" type="pres">
      <dgm:prSet presAssocID="{8CD4FB91-E48D-5442-8981-BB8350E71074}" presName="LevelTwoTextNode" presStyleLbl="node2" presStyleIdx="0" presStyleCnt="3" custScaleX="209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D30E12-CB78-714F-AB13-7ED0A204375B}" type="pres">
      <dgm:prSet presAssocID="{8CD4FB91-E48D-5442-8981-BB8350E71074}" presName="level3hierChild" presStyleCnt="0"/>
      <dgm:spPr/>
    </dgm:pt>
    <dgm:pt modelId="{2D78AB1C-F190-2645-9894-43102C0B6984}" type="pres">
      <dgm:prSet presAssocID="{9509CDB0-9979-8148-88C1-957F35EFA819}" presName="conn2-1" presStyleLbl="parChTrans1D2" presStyleIdx="1" presStyleCnt="3" custScaleX="2000000"/>
      <dgm:spPr/>
      <dgm:t>
        <a:bodyPr/>
        <a:lstStyle/>
        <a:p>
          <a:endParaRPr lang="ru-RU"/>
        </a:p>
      </dgm:t>
    </dgm:pt>
    <dgm:pt modelId="{E3FAF088-272C-F54D-99DC-913CCCA5B1B7}" type="pres">
      <dgm:prSet presAssocID="{9509CDB0-9979-8148-88C1-957F35EFA81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9B5A41B-ED93-B045-9070-850E468C0376}" type="pres">
      <dgm:prSet presAssocID="{43658C34-2621-844F-9EF5-46DFA845407C}" presName="root2" presStyleCnt="0"/>
      <dgm:spPr/>
    </dgm:pt>
    <dgm:pt modelId="{99E30635-6A4A-E94A-9AE1-3FCE81F71AB0}" type="pres">
      <dgm:prSet presAssocID="{43658C34-2621-844F-9EF5-46DFA845407C}" presName="LevelTwoTextNode" presStyleLbl="node2" presStyleIdx="1" presStyleCnt="3" custScaleX="2057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DC668-407C-C744-A6B3-2BB9DEC11E9A}" type="pres">
      <dgm:prSet presAssocID="{43658C34-2621-844F-9EF5-46DFA845407C}" presName="level3hierChild" presStyleCnt="0"/>
      <dgm:spPr/>
    </dgm:pt>
    <dgm:pt modelId="{D3C3298C-8840-AE4D-ABB8-052DAC566703}" type="pres">
      <dgm:prSet presAssocID="{EE841DEE-74FF-B546-9BE4-F59DA8417720}" presName="conn2-1" presStyleLbl="parChTrans1D2" presStyleIdx="2" presStyleCnt="3" custScaleX="2000000"/>
      <dgm:spPr/>
      <dgm:t>
        <a:bodyPr/>
        <a:lstStyle/>
        <a:p>
          <a:endParaRPr lang="ru-RU"/>
        </a:p>
      </dgm:t>
    </dgm:pt>
    <dgm:pt modelId="{8F5F6434-E5D5-0D48-887E-8F3EA8D2B73C}" type="pres">
      <dgm:prSet presAssocID="{EE841DEE-74FF-B546-9BE4-F59DA841772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73DF8AB-611E-C74B-AE39-4288E7169774}" type="pres">
      <dgm:prSet presAssocID="{CAC66917-532C-C145-81BA-F6AFD5CB6047}" presName="root2" presStyleCnt="0"/>
      <dgm:spPr/>
    </dgm:pt>
    <dgm:pt modelId="{27DC4745-DDF7-714B-8C2C-FA82004834B4}" type="pres">
      <dgm:prSet presAssocID="{CAC66917-532C-C145-81BA-F6AFD5CB6047}" presName="LevelTwoTextNode" presStyleLbl="node2" presStyleIdx="2" presStyleCnt="3" custScaleX="2106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670498-F0AA-E641-9B7C-82D9EFFB0230}" type="pres">
      <dgm:prSet presAssocID="{CAC66917-532C-C145-81BA-F6AFD5CB6047}" presName="level3hierChild" presStyleCnt="0"/>
      <dgm:spPr/>
    </dgm:pt>
  </dgm:ptLst>
  <dgm:cxnLst>
    <dgm:cxn modelId="{E791826E-0A47-0246-8B5B-E83B926BCC64}" type="presOf" srcId="{EE841DEE-74FF-B546-9BE4-F59DA8417720}" destId="{D3C3298C-8840-AE4D-ABB8-052DAC566703}" srcOrd="0" destOrd="0" presId="urn:microsoft.com/office/officeart/2005/8/layout/hierarchy2"/>
    <dgm:cxn modelId="{C329E3B0-8298-8E46-B013-4997473BB5D2}" srcId="{5785DA71-DF59-3642-B100-161D94C72B3A}" destId="{8CD4FB91-E48D-5442-8981-BB8350E71074}" srcOrd="0" destOrd="0" parTransId="{C22F5704-2101-154C-AC46-BA4512124AEE}" sibTransId="{CB6CD710-4091-E944-9E54-C5709198CB3B}"/>
    <dgm:cxn modelId="{41E5070D-2122-254C-84A9-E0485C82A92B}" type="presOf" srcId="{5785DA71-DF59-3642-B100-161D94C72B3A}" destId="{497EC265-157D-E64F-94E5-A2D7ADDB8D02}" srcOrd="0" destOrd="0" presId="urn:microsoft.com/office/officeart/2005/8/layout/hierarchy2"/>
    <dgm:cxn modelId="{DCFA465C-027B-894A-9147-C942650D7D0A}" type="presOf" srcId="{C1F4FC8A-D578-7D49-8EF6-12CDE63DEE2B}" destId="{4684A5FA-59C3-5942-A09D-F53628E17C4D}" srcOrd="0" destOrd="0" presId="urn:microsoft.com/office/officeart/2005/8/layout/hierarchy2"/>
    <dgm:cxn modelId="{32A0345A-C943-7D40-9D0B-7829AE3CFEC5}" type="presOf" srcId="{8CD4FB91-E48D-5442-8981-BB8350E71074}" destId="{214D15B6-C42A-E246-8952-FD60CFC692E2}" srcOrd="0" destOrd="0" presId="urn:microsoft.com/office/officeart/2005/8/layout/hierarchy2"/>
    <dgm:cxn modelId="{070E2E9A-DD3A-C640-8DC0-868AED322DD5}" srcId="{5785DA71-DF59-3642-B100-161D94C72B3A}" destId="{43658C34-2621-844F-9EF5-46DFA845407C}" srcOrd="1" destOrd="0" parTransId="{9509CDB0-9979-8148-88C1-957F35EFA819}" sibTransId="{732F79EC-3E2E-CC4D-9875-13BD1207D9C7}"/>
    <dgm:cxn modelId="{8010BF1D-4FE9-8F45-AB23-82A76B12C625}" type="presOf" srcId="{CAC66917-532C-C145-81BA-F6AFD5CB6047}" destId="{27DC4745-DDF7-714B-8C2C-FA82004834B4}" srcOrd="0" destOrd="0" presId="urn:microsoft.com/office/officeart/2005/8/layout/hierarchy2"/>
    <dgm:cxn modelId="{B4EEAFAB-F47A-A645-86BE-7B2B74DF843D}" type="presOf" srcId="{9509CDB0-9979-8148-88C1-957F35EFA819}" destId="{E3FAF088-272C-F54D-99DC-913CCCA5B1B7}" srcOrd="1" destOrd="0" presId="urn:microsoft.com/office/officeart/2005/8/layout/hierarchy2"/>
    <dgm:cxn modelId="{1B13154A-663D-8C4D-B565-E2213BD7CC6A}" type="presOf" srcId="{EE841DEE-74FF-B546-9BE4-F59DA8417720}" destId="{8F5F6434-E5D5-0D48-887E-8F3EA8D2B73C}" srcOrd="1" destOrd="0" presId="urn:microsoft.com/office/officeart/2005/8/layout/hierarchy2"/>
    <dgm:cxn modelId="{707A90CC-C2EB-6B4F-AE57-E3111BDD87C1}" type="presOf" srcId="{9509CDB0-9979-8148-88C1-957F35EFA819}" destId="{2D78AB1C-F190-2645-9894-43102C0B6984}" srcOrd="0" destOrd="0" presId="urn:microsoft.com/office/officeart/2005/8/layout/hierarchy2"/>
    <dgm:cxn modelId="{AB0D8943-83AB-1848-B85B-148AA3CEAFDD}" srcId="{C1F4FC8A-D578-7D49-8EF6-12CDE63DEE2B}" destId="{5785DA71-DF59-3642-B100-161D94C72B3A}" srcOrd="0" destOrd="0" parTransId="{EA32D941-36F4-C147-A177-43832CB15A1D}" sibTransId="{21C1CCF5-8B69-AE46-AA93-CF3244BBA362}"/>
    <dgm:cxn modelId="{07D57FDB-53C4-9C4F-BDE8-EABDDD911239}" type="presOf" srcId="{43658C34-2621-844F-9EF5-46DFA845407C}" destId="{99E30635-6A4A-E94A-9AE1-3FCE81F71AB0}" srcOrd="0" destOrd="0" presId="urn:microsoft.com/office/officeart/2005/8/layout/hierarchy2"/>
    <dgm:cxn modelId="{C2384856-D8EE-1C4F-96C4-FB4E3E8216A5}" srcId="{5785DA71-DF59-3642-B100-161D94C72B3A}" destId="{CAC66917-532C-C145-81BA-F6AFD5CB6047}" srcOrd="2" destOrd="0" parTransId="{EE841DEE-74FF-B546-9BE4-F59DA8417720}" sibTransId="{3B02FD45-663F-8E4A-ADBD-4FE0C4553131}"/>
    <dgm:cxn modelId="{3CA110CD-0039-E44E-A2D4-7CE8DA37A800}" type="presOf" srcId="{C22F5704-2101-154C-AC46-BA4512124AEE}" destId="{B991F21A-7230-5048-B707-02224DA393A7}" srcOrd="0" destOrd="0" presId="urn:microsoft.com/office/officeart/2005/8/layout/hierarchy2"/>
    <dgm:cxn modelId="{1CBAA0DF-13B9-E64E-97BB-EC48AA1191E6}" type="presOf" srcId="{C22F5704-2101-154C-AC46-BA4512124AEE}" destId="{D2211063-507C-2B44-A0C3-6CF85A43FD19}" srcOrd="1" destOrd="0" presId="urn:microsoft.com/office/officeart/2005/8/layout/hierarchy2"/>
    <dgm:cxn modelId="{258242FF-691E-E04C-A3B0-A67933378A49}" type="presParOf" srcId="{4684A5FA-59C3-5942-A09D-F53628E17C4D}" destId="{19B69185-5B98-E344-BB1E-FEC390FE5467}" srcOrd="0" destOrd="0" presId="urn:microsoft.com/office/officeart/2005/8/layout/hierarchy2"/>
    <dgm:cxn modelId="{201EA3D9-52A1-D449-A401-1BF1E411278B}" type="presParOf" srcId="{19B69185-5B98-E344-BB1E-FEC390FE5467}" destId="{497EC265-157D-E64F-94E5-A2D7ADDB8D02}" srcOrd="0" destOrd="0" presId="urn:microsoft.com/office/officeart/2005/8/layout/hierarchy2"/>
    <dgm:cxn modelId="{124ACA0C-B9FD-FC41-8FB0-DBD1BA2597CC}" type="presParOf" srcId="{19B69185-5B98-E344-BB1E-FEC390FE5467}" destId="{8786E8DC-2A0B-3A44-B618-E1A567F4B78B}" srcOrd="1" destOrd="0" presId="urn:microsoft.com/office/officeart/2005/8/layout/hierarchy2"/>
    <dgm:cxn modelId="{674A5D24-AAD6-064D-8801-7BABBDA47DD6}" type="presParOf" srcId="{8786E8DC-2A0B-3A44-B618-E1A567F4B78B}" destId="{B991F21A-7230-5048-B707-02224DA393A7}" srcOrd="0" destOrd="0" presId="urn:microsoft.com/office/officeart/2005/8/layout/hierarchy2"/>
    <dgm:cxn modelId="{ED59BD5E-9DA0-B849-AD88-B1E5932D20BD}" type="presParOf" srcId="{B991F21A-7230-5048-B707-02224DA393A7}" destId="{D2211063-507C-2B44-A0C3-6CF85A43FD19}" srcOrd="0" destOrd="0" presId="urn:microsoft.com/office/officeart/2005/8/layout/hierarchy2"/>
    <dgm:cxn modelId="{2CBA3B33-7C89-0C43-AD88-191419EEA45A}" type="presParOf" srcId="{8786E8DC-2A0B-3A44-B618-E1A567F4B78B}" destId="{909FF21F-404E-3544-A013-2A3B374FD955}" srcOrd="1" destOrd="0" presId="urn:microsoft.com/office/officeart/2005/8/layout/hierarchy2"/>
    <dgm:cxn modelId="{A4BD12D5-E089-C547-ABA3-4AA2E3258C64}" type="presParOf" srcId="{909FF21F-404E-3544-A013-2A3B374FD955}" destId="{214D15B6-C42A-E246-8952-FD60CFC692E2}" srcOrd="0" destOrd="0" presId="urn:microsoft.com/office/officeart/2005/8/layout/hierarchy2"/>
    <dgm:cxn modelId="{811A4DC0-85DA-8041-951C-E1CDA61C792D}" type="presParOf" srcId="{909FF21F-404E-3544-A013-2A3B374FD955}" destId="{B4D30E12-CB78-714F-AB13-7ED0A204375B}" srcOrd="1" destOrd="0" presId="urn:microsoft.com/office/officeart/2005/8/layout/hierarchy2"/>
    <dgm:cxn modelId="{F2D817C2-F523-6A4C-A32E-D3DFB30C3F14}" type="presParOf" srcId="{8786E8DC-2A0B-3A44-B618-E1A567F4B78B}" destId="{2D78AB1C-F190-2645-9894-43102C0B6984}" srcOrd="2" destOrd="0" presId="urn:microsoft.com/office/officeart/2005/8/layout/hierarchy2"/>
    <dgm:cxn modelId="{B3273188-B337-C942-BAA2-877163E5DA64}" type="presParOf" srcId="{2D78AB1C-F190-2645-9894-43102C0B6984}" destId="{E3FAF088-272C-F54D-99DC-913CCCA5B1B7}" srcOrd="0" destOrd="0" presId="urn:microsoft.com/office/officeart/2005/8/layout/hierarchy2"/>
    <dgm:cxn modelId="{6341B769-B905-F242-AC93-E773D7A21F8C}" type="presParOf" srcId="{8786E8DC-2A0B-3A44-B618-E1A567F4B78B}" destId="{C9B5A41B-ED93-B045-9070-850E468C0376}" srcOrd="3" destOrd="0" presId="urn:microsoft.com/office/officeart/2005/8/layout/hierarchy2"/>
    <dgm:cxn modelId="{76E80FEA-F758-F240-8257-E2565774BDE8}" type="presParOf" srcId="{C9B5A41B-ED93-B045-9070-850E468C0376}" destId="{99E30635-6A4A-E94A-9AE1-3FCE81F71AB0}" srcOrd="0" destOrd="0" presId="urn:microsoft.com/office/officeart/2005/8/layout/hierarchy2"/>
    <dgm:cxn modelId="{C32D8BDF-4A2A-F44D-8205-70BEF40BE2EA}" type="presParOf" srcId="{C9B5A41B-ED93-B045-9070-850E468C0376}" destId="{368DC668-407C-C744-A6B3-2BB9DEC11E9A}" srcOrd="1" destOrd="0" presId="urn:microsoft.com/office/officeart/2005/8/layout/hierarchy2"/>
    <dgm:cxn modelId="{E3459991-DD9C-874A-8060-ACE304D2B1B9}" type="presParOf" srcId="{8786E8DC-2A0B-3A44-B618-E1A567F4B78B}" destId="{D3C3298C-8840-AE4D-ABB8-052DAC566703}" srcOrd="4" destOrd="0" presId="urn:microsoft.com/office/officeart/2005/8/layout/hierarchy2"/>
    <dgm:cxn modelId="{30775588-AC3C-FC49-9007-D25BA4C5BE93}" type="presParOf" srcId="{D3C3298C-8840-AE4D-ABB8-052DAC566703}" destId="{8F5F6434-E5D5-0D48-887E-8F3EA8D2B73C}" srcOrd="0" destOrd="0" presId="urn:microsoft.com/office/officeart/2005/8/layout/hierarchy2"/>
    <dgm:cxn modelId="{41B66C6F-5F40-6B4F-A799-9A75039ACC4C}" type="presParOf" srcId="{8786E8DC-2A0B-3A44-B618-E1A567F4B78B}" destId="{073DF8AB-611E-C74B-AE39-4288E7169774}" srcOrd="5" destOrd="0" presId="urn:microsoft.com/office/officeart/2005/8/layout/hierarchy2"/>
    <dgm:cxn modelId="{8747B69A-8F9C-5D4F-AEC7-34651CE8DC62}" type="presParOf" srcId="{073DF8AB-611E-C74B-AE39-4288E7169774}" destId="{27DC4745-DDF7-714B-8C2C-FA82004834B4}" srcOrd="0" destOrd="0" presId="urn:microsoft.com/office/officeart/2005/8/layout/hierarchy2"/>
    <dgm:cxn modelId="{D1F1CE3E-3027-2E44-9148-B0BC9AB0BCF9}" type="presParOf" srcId="{073DF8AB-611E-C74B-AE39-4288E7169774}" destId="{F5670498-F0AA-E641-9B7C-82D9EFFB02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F4FC8A-D578-7D49-8EF6-12CDE63DEE2B}" type="doc">
      <dgm:prSet loTypeId="urn:microsoft.com/office/officeart/2005/8/layout/hierarchy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785DA71-DF59-3642-B100-161D94C72B3A}">
      <dgm:prSet phldrT="[Текст]" custT="1"/>
      <dgm:spPr/>
      <dgm:t>
        <a:bodyPr/>
        <a:lstStyle/>
        <a:p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 and legal support </a:t>
          </a:r>
        </a:p>
        <a:p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 civil society</a:t>
          </a:r>
          <a:endParaRPr lang="ru-RU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2D941-36F4-C147-A177-43832CB15A1D}" type="parTrans" cxnId="{AB0D8943-83AB-1848-B85B-148AA3CEAFDD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1CCF5-8B69-AE46-AA93-CF3244BBA362}" type="sibTrans" cxnId="{AB0D8943-83AB-1848-B85B-148AA3CEAFDD}">
      <dgm:prSet/>
      <dgm:spPr/>
      <dgm:t>
        <a:bodyPr/>
        <a:lstStyle/>
        <a:p>
          <a:endParaRPr lang="ru-RU"/>
        </a:p>
      </dgm:t>
    </dgm:pt>
    <dgm:pt modelId="{8CD4FB91-E48D-5442-8981-BB8350E71074}">
      <dgm:prSet phldrT="[Текст]" custT="1"/>
      <dgm:spPr/>
      <dgm:t>
        <a:bodyPr/>
        <a:lstStyle/>
        <a:p>
          <a:pPr algn="just"/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Team of “Precedent” is aware of the latest changes in the regulatory legal acts and monitors the legislative initiatives in the field of public procurement</a:t>
          </a:r>
          <a:endParaRPr lang="ru-RU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F5704-2101-154C-AC46-BA4512124AEE}" type="parTrans" cxnId="{C329E3B0-8298-8E46-B013-4997473BB5D2}">
      <dgm:prSet custT="1"/>
      <dgm:spPr/>
      <dgm:t>
        <a:bodyPr/>
        <a:lstStyle/>
        <a:p>
          <a:endParaRPr lang="ru-RU" sz="15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CD710-4091-E944-9E54-C5709198CB3B}" type="sibTrans" cxnId="{C329E3B0-8298-8E46-B013-4997473BB5D2}">
      <dgm:prSet/>
      <dgm:spPr/>
      <dgm:t>
        <a:bodyPr/>
        <a:lstStyle/>
        <a:p>
          <a:endParaRPr lang="ru-RU"/>
        </a:p>
      </dgm:t>
    </dgm:pt>
    <dgm:pt modelId="{43658C34-2621-844F-9EF5-46DFA845407C}">
      <dgm:prSet phldrT="[Текст]" custT="1"/>
      <dgm:spPr/>
      <dgm:t>
        <a:bodyPr/>
        <a:lstStyle/>
        <a:p>
          <a:pPr algn="just"/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Training on public procurement monitoring for civil society representatives (online/offline)</a:t>
          </a:r>
          <a:endParaRPr lang="ru-RU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9CDB0-9979-8148-88C1-957F35EFA819}" type="parTrans" cxnId="{070E2E9A-DD3A-C640-8DC0-868AED322DD5}">
      <dgm:prSet custT="1"/>
      <dgm:spPr/>
      <dgm:t>
        <a:bodyPr/>
        <a:lstStyle/>
        <a:p>
          <a:endParaRPr lang="ru-RU" sz="15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F79EC-3E2E-CC4D-9875-13BD1207D9C7}" type="sibTrans" cxnId="{070E2E9A-DD3A-C640-8DC0-868AED322DD5}">
      <dgm:prSet/>
      <dgm:spPr/>
      <dgm:t>
        <a:bodyPr/>
        <a:lstStyle/>
        <a:p>
          <a:endParaRPr lang="ru-RU"/>
        </a:p>
      </dgm:t>
    </dgm:pt>
    <dgm:pt modelId="{CAC66917-532C-C145-81BA-F6AFD5CB6047}">
      <dgm:prSet phldrT="[Текст]" custT="1"/>
      <dgm:spPr/>
      <dgm:t>
        <a:bodyPr/>
        <a:lstStyle/>
        <a:p>
          <a:pPr algn="just"/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Legal support for representatives of civil society, including protection from prosecution during conduction of journalistic investigations</a:t>
          </a:r>
          <a:endParaRPr lang="ru-RU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841DEE-74FF-B546-9BE4-F59DA8417720}" type="parTrans" cxnId="{C2384856-D8EE-1C4F-96C4-FB4E3E8216A5}">
      <dgm:prSet custT="1"/>
      <dgm:spPr/>
      <dgm:t>
        <a:bodyPr/>
        <a:lstStyle/>
        <a:p>
          <a:endParaRPr lang="ru-RU" sz="15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2FD45-663F-8E4A-ADBD-4FE0C4553131}" type="sibTrans" cxnId="{C2384856-D8EE-1C4F-96C4-FB4E3E8216A5}">
      <dgm:prSet/>
      <dgm:spPr/>
      <dgm:t>
        <a:bodyPr/>
        <a:lstStyle/>
        <a:p>
          <a:endParaRPr lang="ru-RU"/>
        </a:p>
      </dgm:t>
    </dgm:pt>
    <dgm:pt modelId="{4684A5FA-59C3-5942-A09D-F53628E17C4D}" type="pres">
      <dgm:prSet presAssocID="{C1F4FC8A-D578-7D49-8EF6-12CDE63DEE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69185-5B98-E344-BB1E-FEC390FE5467}" type="pres">
      <dgm:prSet presAssocID="{5785DA71-DF59-3642-B100-161D94C72B3A}" presName="root1" presStyleCnt="0"/>
      <dgm:spPr/>
    </dgm:pt>
    <dgm:pt modelId="{497EC265-157D-E64F-94E5-A2D7ADDB8D02}" type="pres">
      <dgm:prSet presAssocID="{5785DA71-DF59-3642-B100-161D94C72B3A}" presName="LevelOneTextNode" presStyleLbl="node0" presStyleIdx="0" presStyleCnt="1" custScaleX="117973" custLinFactNeighborX="-39607" custLinFactNeighborY="40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86E8DC-2A0B-3A44-B618-E1A567F4B78B}" type="pres">
      <dgm:prSet presAssocID="{5785DA71-DF59-3642-B100-161D94C72B3A}" presName="level2hierChild" presStyleCnt="0"/>
      <dgm:spPr/>
    </dgm:pt>
    <dgm:pt modelId="{B991F21A-7230-5048-B707-02224DA393A7}" type="pres">
      <dgm:prSet presAssocID="{C22F5704-2101-154C-AC46-BA4512124AEE}" presName="conn2-1" presStyleLbl="parChTrans1D2" presStyleIdx="0" presStyleCnt="3" custScaleX="2000000"/>
      <dgm:spPr/>
      <dgm:t>
        <a:bodyPr/>
        <a:lstStyle/>
        <a:p>
          <a:endParaRPr lang="ru-RU"/>
        </a:p>
      </dgm:t>
    </dgm:pt>
    <dgm:pt modelId="{D2211063-507C-2B44-A0C3-6CF85A43FD19}" type="pres">
      <dgm:prSet presAssocID="{C22F5704-2101-154C-AC46-BA4512124AE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09FF21F-404E-3544-A013-2A3B374FD955}" type="pres">
      <dgm:prSet presAssocID="{8CD4FB91-E48D-5442-8981-BB8350E71074}" presName="root2" presStyleCnt="0"/>
      <dgm:spPr/>
    </dgm:pt>
    <dgm:pt modelId="{214D15B6-C42A-E246-8952-FD60CFC692E2}" type="pres">
      <dgm:prSet presAssocID="{8CD4FB91-E48D-5442-8981-BB8350E71074}" presName="LevelTwoTextNode" presStyleLbl="node2" presStyleIdx="0" presStyleCnt="3" custScaleX="206663" custLinFactNeighborX="-17513" custLinFactNeighborY="-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D30E12-CB78-714F-AB13-7ED0A204375B}" type="pres">
      <dgm:prSet presAssocID="{8CD4FB91-E48D-5442-8981-BB8350E71074}" presName="level3hierChild" presStyleCnt="0"/>
      <dgm:spPr/>
    </dgm:pt>
    <dgm:pt modelId="{2D78AB1C-F190-2645-9894-43102C0B6984}" type="pres">
      <dgm:prSet presAssocID="{9509CDB0-9979-8148-88C1-957F35EFA819}" presName="conn2-1" presStyleLbl="parChTrans1D2" presStyleIdx="1" presStyleCnt="3" custScaleX="2000000"/>
      <dgm:spPr/>
      <dgm:t>
        <a:bodyPr/>
        <a:lstStyle/>
        <a:p>
          <a:endParaRPr lang="ru-RU"/>
        </a:p>
      </dgm:t>
    </dgm:pt>
    <dgm:pt modelId="{E3FAF088-272C-F54D-99DC-913CCCA5B1B7}" type="pres">
      <dgm:prSet presAssocID="{9509CDB0-9979-8148-88C1-957F35EFA81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C9B5A41B-ED93-B045-9070-850E468C0376}" type="pres">
      <dgm:prSet presAssocID="{43658C34-2621-844F-9EF5-46DFA845407C}" presName="root2" presStyleCnt="0"/>
      <dgm:spPr/>
    </dgm:pt>
    <dgm:pt modelId="{99E30635-6A4A-E94A-9AE1-3FCE81F71AB0}" type="pres">
      <dgm:prSet presAssocID="{43658C34-2621-844F-9EF5-46DFA845407C}" presName="LevelTwoTextNode" presStyleLbl="node2" presStyleIdx="1" presStyleCnt="3" custScaleX="205662" custLinFactNeighborX="-15511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DC668-407C-C744-A6B3-2BB9DEC11E9A}" type="pres">
      <dgm:prSet presAssocID="{43658C34-2621-844F-9EF5-46DFA845407C}" presName="level3hierChild" presStyleCnt="0"/>
      <dgm:spPr/>
    </dgm:pt>
    <dgm:pt modelId="{D3C3298C-8840-AE4D-ABB8-052DAC566703}" type="pres">
      <dgm:prSet presAssocID="{EE841DEE-74FF-B546-9BE4-F59DA8417720}" presName="conn2-1" presStyleLbl="parChTrans1D2" presStyleIdx="2" presStyleCnt="3" custScaleX="2000000"/>
      <dgm:spPr/>
      <dgm:t>
        <a:bodyPr/>
        <a:lstStyle/>
        <a:p>
          <a:endParaRPr lang="ru-RU"/>
        </a:p>
      </dgm:t>
    </dgm:pt>
    <dgm:pt modelId="{8F5F6434-E5D5-0D48-887E-8F3EA8D2B73C}" type="pres">
      <dgm:prSet presAssocID="{EE841DEE-74FF-B546-9BE4-F59DA841772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73DF8AB-611E-C74B-AE39-4288E7169774}" type="pres">
      <dgm:prSet presAssocID="{CAC66917-532C-C145-81BA-F6AFD5CB6047}" presName="root2" presStyleCnt="0"/>
      <dgm:spPr/>
    </dgm:pt>
    <dgm:pt modelId="{27DC4745-DDF7-714B-8C2C-FA82004834B4}" type="pres">
      <dgm:prSet presAssocID="{CAC66917-532C-C145-81BA-F6AFD5CB6047}" presName="LevelTwoTextNode" presStyleLbl="node2" presStyleIdx="2" presStyleCnt="3" custScaleX="204130" custLinFactNeighborX="-16011" custLinFactNeighborY="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670498-F0AA-E641-9B7C-82D9EFFB0230}" type="pres">
      <dgm:prSet presAssocID="{CAC66917-532C-C145-81BA-F6AFD5CB6047}" presName="level3hierChild" presStyleCnt="0"/>
      <dgm:spPr/>
    </dgm:pt>
  </dgm:ptLst>
  <dgm:cxnLst>
    <dgm:cxn modelId="{E791826E-0A47-0246-8B5B-E83B926BCC64}" type="presOf" srcId="{EE841DEE-74FF-B546-9BE4-F59DA8417720}" destId="{D3C3298C-8840-AE4D-ABB8-052DAC566703}" srcOrd="0" destOrd="0" presId="urn:microsoft.com/office/officeart/2005/8/layout/hierarchy2"/>
    <dgm:cxn modelId="{C329E3B0-8298-8E46-B013-4997473BB5D2}" srcId="{5785DA71-DF59-3642-B100-161D94C72B3A}" destId="{8CD4FB91-E48D-5442-8981-BB8350E71074}" srcOrd="0" destOrd="0" parTransId="{C22F5704-2101-154C-AC46-BA4512124AEE}" sibTransId="{CB6CD710-4091-E944-9E54-C5709198CB3B}"/>
    <dgm:cxn modelId="{41E5070D-2122-254C-84A9-E0485C82A92B}" type="presOf" srcId="{5785DA71-DF59-3642-B100-161D94C72B3A}" destId="{497EC265-157D-E64F-94E5-A2D7ADDB8D02}" srcOrd="0" destOrd="0" presId="urn:microsoft.com/office/officeart/2005/8/layout/hierarchy2"/>
    <dgm:cxn modelId="{DCFA465C-027B-894A-9147-C942650D7D0A}" type="presOf" srcId="{C1F4FC8A-D578-7D49-8EF6-12CDE63DEE2B}" destId="{4684A5FA-59C3-5942-A09D-F53628E17C4D}" srcOrd="0" destOrd="0" presId="urn:microsoft.com/office/officeart/2005/8/layout/hierarchy2"/>
    <dgm:cxn modelId="{32A0345A-C943-7D40-9D0B-7829AE3CFEC5}" type="presOf" srcId="{8CD4FB91-E48D-5442-8981-BB8350E71074}" destId="{214D15B6-C42A-E246-8952-FD60CFC692E2}" srcOrd="0" destOrd="0" presId="urn:microsoft.com/office/officeart/2005/8/layout/hierarchy2"/>
    <dgm:cxn modelId="{070E2E9A-DD3A-C640-8DC0-868AED322DD5}" srcId="{5785DA71-DF59-3642-B100-161D94C72B3A}" destId="{43658C34-2621-844F-9EF5-46DFA845407C}" srcOrd="1" destOrd="0" parTransId="{9509CDB0-9979-8148-88C1-957F35EFA819}" sibTransId="{732F79EC-3E2E-CC4D-9875-13BD1207D9C7}"/>
    <dgm:cxn modelId="{8010BF1D-4FE9-8F45-AB23-82A76B12C625}" type="presOf" srcId="{CAC66917-532C-C145-81BA-F6AFD5CB6047}" destId="{27DC4745-DDF7-714B-8C2C-FA82004834B4}" srcOrd="0" destOrd="0" presId="urn:microsoft.com/office/officeart/2005/8/layout/hierarchy2"/>
    <dgm:cxn modelId="{B4EEAFAB-F47A-A645-86BE-7B2B74DF843D}" type="presOf" srcId="{9509CDB0-9979-8148-88C1-957F35EFA819}" destId="{E3FAF088-272C-F54D-99DC-913CCCA5B1B7}" srcOrd="1" destOrd="0" presId="urn:microsoft.com/office/officeart/2005/8/layout/hierarchy2"/>
    <dgm:cxn modelId="{1B13154A-663D-8C4D-B565-E2213BD7CC6A}" type="presOf" srcId="{EE841DEE-74FF-B546-9BE4-F59DA8417720}" destId="{8F5F6434-E5D5-0D48-887E-8F3EA8D2B73C}" srcOrd="1" destOrd="0" presId="urn:microsoft.com/office/officeart/2005/8/layout/hierarchy2"/>
    <dgm:cxn modelId="{707A90CC-C2EB-6B4F-AE57-E3111BDD87C1}" type="presOf" srcId="{9509CDB0-9979-8148-88C1-957F35EFA819}" destId="{2D78AB1C-F190-2645-9894-43102C0B6984}" srcOrd="0" destOrd="0" presId="urn:microsoft.com/office/officeart/2005/8/layout/hierarchy2"/>
    <dgm:cxn modelId="{AB0D8943-83AB-1848-B85B-148AA3CEAFDD}" srcId="{C1F4FC8A-D578-7D49-8EF6-12CDE63DEE2B}" destId="{5785DA71-DF59-3642-B100-161D94C72B3A}" srcOrd="0" destOrd="0" parTransId="{EA32D941-36F4-C147-A177-43832CB15A1D}" sibTransId="{21C1CCF5-8B69-AE46-AA93-CF3244BBA362}"/>
    <dgm:cxn modelId="{07D57FDB-53C4-9C4F-BDE8-EABDDD911239}" type="presOf" srcId="{43658C34-2621-844F-9EF5-46DFA845407C}" destId="{99E30635-6A4A-E94A-9AE1-3FCE81F71AB0}" srcOrd="0" destOrd="0" presId="urn:microsoft.com/office/officeart/2005/8/layout/hierarchy2"/>
    <dgm:cxn modelId="{C2384856-D8EE-1C4F-96C4-FB4E3E8216A5}" srcId="{5785DA71-DF59-3642-B100-161D94C72B3A}" destId="{CAC66917-532C-C145-81BA-F6AFD5CB6047}" srcOrd="2" destOrd="0" parTransId="{EE841DEE-74FF-B546-9BE4-F59DA8417720}" sibTransId="{3B02FD45-663F-8E4A-ADBD-4FE0C4553131}"/>
    <dgm:cxn modelId="{3CA110CD-0039-E44E-A2D4-7CE8DA37A800}" type="presOf" srcId="{C22F5704-2101-154C-AC46-BA4512124AEE}" destId="{B991F21A-7230-5048-B707-02224DA393A7}" srcOrd="0" destOrd="0" presId="urn:microsoft.com/office/officeart/2005/8/layout/hierarchy2"/>
    <dgm:cxn modelId="{1CBAA0DF-13B9-E64E-97BB-EC48AA1191E6}" type="presOf" srcId="{C22F5704-2101-154C-AC46-BA4512124AEE}" destId="{D2211063-507C-2B44-A0C3-6CF85A43FD19}" srcOrd="1" destOrd="0" presId="urn:microsoft.com/office/officeart/2005/8/layout/hierarchy2"/>
    <dgm:cxn modelId="{258242FF-691E-E04C-A3B0-A67933378A49}" type="presParOf" srcId="{4684A5FA-59C3-5942-A09D-F53628E17C4D}" destId="{19B69185-5B98-E344-BB1E-FEC390FE5467}" srcOrd="0" destOrd="0" presId="urn:microsoft.com/office/officeart/2005/8/layout/hierarchy2"/>
    <dgm:cxn modelId="{201EA3D9-52A1-D449-A401-1BF1E411278B}" type="presParOf" srcId="{19B69185-5B98-E344-BB1E-FEC390FE5467}" destId="{497EC265-157D-E64F-94E5-A2D7ADDB8D02}" srcOrd="0" destOrd="0" presId="urn:microsoft.com/office/officeart/2005/8/layout/hierarchy2"/>
    <dgm:cxn modelId="{124ACA0C-B9FD-FC41-8FB0-DBD1BA2597CC}" type="presParOf" srcId="{19B69185-5B98-E344-BB1E-FEC390FE5467}" destId="{8786E8DC-2A0B-3A44-B618-E1A567F4B78B}" srcOrd="1" destOrd="0" presId="urn:microsoft.com/office/officeart/2005/8/layout/hierarchy2"/>
    <dgm:cxn modelId="{674A5D24-AAD6-064D-8801-7BABBDA47DD6}" type="presParOf" srcId="{8786E8DC-2A0B-3A44-B618-E1A567F4B78B}" destId="{B991F21A-7230-5048-B707-02224DA393A7}" srcOrd="0" destOrd="0" presId="urn:microsoft.com/office/officeart/2005/8/layout/hierarchy2"/>
    <dgm:cxn modelId="{ED59BD5E-9DA0-B849-AD88-B1E5932D20BD}" type="presParOf" srcId="{B991F21A-7230-5048-B707-02224DA393A7}" destId="{D2211063-507C-2B44-A0C3-6CF85A43FD19}" srcOrd="0" destOrd="0" presId="urn:microsoft.com/office/officeart/2005/8/layout/hierarchy2"/>
    <dgm:cxn modelId="{2CBA3B33-7C89-0C43-AD88-191419EEA45A}" type="presParOf" srcId="{8786E8DC-2A0B-3A44-B618-E1A567F4B78B}" destId="{909FF21F-404E-3544-A013-2A3B374FD955}" srcOrd="1" destOrd="0" presId="urn:microsoft.com/office/officeart/2005/8/layout/hierarchy2"/>
    <dgm:cxn modelId="{A4BD12D5-E089-C547-ABA3-4AA2E3258C64}" type="presParOf" srcId="{909FF21F-404E-3544-A013-2A3B374FD955}" destId="{214D15B6-C42A-E246-8952-FD60CFC692E2}" srcOrd="0" destOrd="0" presId="urn:microsoft.com/office/officeart/2005/8/layout/hierarchy2"/>
    <dgm:cxn modelId="{811A4DC0-85DA-8041-951C-E1CDA61C792D}" type="presParOf" srcId="{909FF21F-404E-3544-A013-2A3B374FD955}" destId="{B4D30E12-CB78-714F-AB13-7ED0A204375B}" srcOrd="1" destOrd="0" presId="urn:microsoft.com/office/officeart/2005/8/layout/hierarchy2"/>
    <dgm:cxn modelId="{F2D817C2-F523-6A4C-A32E-D3DFB30C3F14}" type="presParOf" srcId="{8786E8DC-2A0B-3A44-B618-E1A567F4B78B}" destId="{2D78AB1C-F190-2645-9894-43102C0B6984}" srcOrd="2" destOrd="0" presId="urn:microsoft.com/office/officeart/2005/8/layout/hierarchy2"/>
    <dgm:cxn modelId="{B3273188-B337-C942-BAA2-877163E5DA64}" type="presParOf" srcId="{2D78AB1C-F190-2645-9894-43102C0B6984}" destId="{E3FAF088-272C-F54D-99DC-913CCCA5B1B7}" srcOrd="0" destOrd="0" presId="urn:microsoft.com/office/officeart/2005/8/layout/hierarchy2"/>
    <dgm:cxn modelId="{6341B769-B905-F242-AC93-E773D7A21F8C}" type="presParOf" srcId="{8786E8DC-2A0B-3A44-B618-E1A567F4B78B}" destId="{C9B5A41B-ED93-B045-9070-850E468C0376}" srcOrd="3" destOrd="0" presId="urn:microsoft.com/office/officeart/2005/8/layout/hierarchy2"/>
    <dgm:cxn modelId="{76E80FEA-F758-F240-8257-E2565774BDE8}" type="presParOf" srcId="{C9B5A41B-ED93-B045-9070-850E468C0376}" destId="{99E30635-6A4A-E94A-9AE1-3FCE81F71AB0}" srcOrd="0" destOrd="0" presId="urn:microsoft.com/office/officeart/2005/8/layout/hierarchy2"/>
    <dgm:cxn modelId="{C32D8BDF-4A2A-F44D-8205-70BEF40BE2EA}" type="presParOf" srcId="{C9B5A41B-ED93-B045-9070-850E468C0376}" destId="{368DC668-407C-C744-A6B3-2BB9DEC11E9A}" srcOrd="1" destOrd="0" presId="urn:microsoft.com/office/officeart/2005/8/layout/hierarchy2"/>
    <dgm:cxn modelId="{E3459991-DD9C-874A-8060-ACE304D2B1B9}" type="presParOf" srcId="{8786E8DC-2A0B-3A44-B618-E1A567F4B78B}" destId="{D3C3298C-8840-AE4D-ABB8-052DAC566703}" srcOrd="4" destOrd="0" presId="urn:microsoft.com/office/officeart/2005/8/layout/hierarchy2"/>
    <dgm:cxn modelId="{30775588-AC3C-FC49-9007-D25BA4C5BE93}" type="presParOf" srcId="{D3C3298C-8840-AE4D-ABB8-052DAC566703}" destId="{8F5F6434-E5D5-0D48-887E-8F3EA8D2B73C}" srcOrd="0" destOrd="0" presId="urn:microsoft.com/office/officeart/2005/8/layout/hierarchy2"/>
    <dgm:cxn modelId="{41B66C6F-5F40-6B4F-A799-9A75039ACC4C}" type="presParOf" srcId="{8786E8DC-2A0B-3A44-B618-E1A567F4B78B}" destId="{073DF8AB-611E-C74B-AE39-4288E7169774}" srcOrd="5" destOrd="0" presId="urn:microsoft.com/office/officeart/2005/8/layout/hierarchy2"/>
    <dgm:cxn modelId="{8747B69A-8F9C-5D4F-AEC7-34651CE8DC62}" type="presParOf" srcId="{073DF8AB-611E-C74B-AE39-4288E7169774}" destId="{27DC4745-DDF7-714B-8C2C-FA82004834B4}" srcOrd="0" destOrd="0" presId="urn:microsoft.com/office/officeart/2005/8/layout/hierarchy2"/>
    <dgm:cxn modelId="{D1F1CE3E-3027-2E44-9148-B0BC9AB0BCF9}" type="presParOf" srcId="{073DF8AB-611E-C74B-AE39-4288E7169774}" destId="{F5670498-F0AA-E641-9B7C-82D9EFFB02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F4FC8A-D578-7D49-8EF6-12CDE63DEE2B}" type="doc">
      <dgm:prSet loTypeId="urn:microsoft.com/office/officeart/2005/8/layout/hierarchy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785DA71-DF59-3642-B100-161D94C72B3A}">
      <dgm:prSet phldrT="[Текст]" custT="1"/>
      <dgm:spPr/>
      <dgm:t>
        <a:bodyPr/>
        <a:lstStyle/>
        <a:p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 and legal support </a:t>
          </a:r>
        </a:p>
        <a:p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 civil society </a:t>
          </a:r>
          <a:endParaRPr lang="ru-RU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2D941-36F4-C147-A177-43832CB15A1D}" type="parTrans" cxnId="{AB0D8943-83AB-1848-B85B-148AA3CEAFDD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1CCF5-8B69-AE46-AA93-CF3244BBA362}" type="sibTrans" cxnId="{AB0D8943-83AB-1848-B85B-148AA3CEAFDD}">
      <dgm:prSet/>
      <dgm:spPr/>
      <dgm:t>
        <a:bodyPr/>
        <a:lstStyle/>
        <a:p>
          <a:endParaRPr lang="ru-RU"/>
        </a:p>
      </dgm:t>
    </dgm:pt>
    <dgm:pt modelId="{43658C34-2621-844F-9EF5-46DFA845407C}">
      <dgm:prSet phldrT="[Текст]" custT="1"/>
      <dgm:spPr/>
      <dgm:t>
        <a:bodyPr/>
        <a:lstStyle/>
        <a:p>
          <a:pPr algn="just"/>
          <a:r>
            <a:rPr lang="ru-RU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 on public procurement monitoring for representatives of civil society</a:t>
          </a:r>
          <a:endParaRPr lang="ru-RU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9CDB0-9979-8148-88C1-957F35EFA819}" type="parTrans" cxnId="{070E2E9A-DD3A-C640-8DC0-868AED322DD5}">
      <dgm:prSet custT="1"/>
      <dgm:spPr/>
      <dgm:t>
        <a:bodyPr/>
        <a:lstStyle/>
        <a:p>
          <a:endParaRPr lang="ru-RU" sz="15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F79EC-3E2E-CC4D-9875-13BD1207D9C7}" type="sibTrans" cxnId="{070E2E9A-DD3A-C640-8DC0-868AED322DD5}">
      <dgm:prSet/>
      <dgm:spPr/>
      <dgm:t>
        <a:bodyPr/>
        <a:lstStyle/>
        <a:p>
          <a:endParaRPr lang="ru-RU"/>
        </a:p>
      </dgm:t>
    </dgm:pt>
    <dgm:pt modelId="{4684A5FA-59C3-5942-A09D-F53628E17C4D}" type="pres">
      <dgm:prSet presAssocID="{C1F4FC8A-D578-7D49-8EF6-12CDE63DEE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69185-5B98-E344-BB1E-FEC390FE5467}" type="pres">
      <dgm:prSet presAssocID="{5785DA71-DF59-3642-B100-161D94C72B3A}" presName="root1" presStyleCnt="0"/>
      <dgm:spPr/>
    </dgm:pt>
    <dgm:pt modelId="{497EC265-157D-E64F-94E5-A2D7ADDB8D02}" type="pres">
      <dgm:prSet presAssocID="{5785DA71-DF59-3642-B100-161D94C72B3A}" presName="LevelOneTextNode" presStyleLbl="node0" presStyleIdx="0" presStyleCnt="1" custScaleX="117973" custScaleY="66869" custLinFactNeighborX="16" custLinFactNeighborY="-875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86E8DC-2A0B-3A44-B618-E1A567F4B78B}" type="pres">
      <dgm:prSet presAssocID="{5785DA71-DF59-3642-B100-161D94C72B3A}" presName="level2hierChild" presStyleCnt="0"/>
      <dgm:spPr/>
    </dgm:pt>
    <dgm:pt modelId="{2D78AB1C-F190-2645-9894-43102C0B6984}" type="pres">
      <dgm:prSet presAssocID="{9509CDB0-9979-8148-88C1-957F35EFA819}" presName="conn2-1" presStyleLbl="parChTrans1D2" presStyleIdx="0" presStyleCnt="1" custScaleX="2000000"/>
      <dgm:spPr/>
      <dgm:t>
        <a:bodyPr/>
        <a:lstStyle/>
        <a:p>
          <a:endParaRPr lang="ru-RU"/>
        </a:p>
      </dgm:t>
    </dgm:pt>
    <dgm:pt modelId="{E3FAF088-272C-F54D-99DC-913CCCA5B1B7}" type="pres">
      <dgm:prSet presAssocID="{9509CDB0-9979-8148-88C1-957F35EFA819}" presName="connTx" presStyleLbl="parChTrans1D2" presStyleIdx="0" presStyleCnt="1"/>
      <dgm:spPr/>
      <dgm:t>
        <a:bodyPr/>
        <a:lstStyle/>
        <a:p>
          <a:endParaRPr lang="ru-RU"/>
        </a:p>
      </dgm:t>
    </dgm:pt>
    <dgm:pt modelId="{C9B5A41B-ED93-B045-9070-850E468C0376}" type="pres">
      <dgm:prSet presAssocID="{43658C34-2621-844F-9EF5-46DFA845407C}" presName="root2" presStyleCnt="0"/>
      <dgm:spPr/>
    </dgm:pt>
    <dgm:pt modelId="{99E30635-6A4A-E94A-9AE1-3FCE81F71AB0}" type="pres">
      <dgm:prSet presAssocID="{43658C34-2621-844F-9EF5-46DFA845407C}" presName="LevelTwoTextNode" presStyleLbl="node2" presStyleIdx="0" presStyleCnt="1" custScaleX="171730" custScaleY="50068" custLinFactY="-8822" custLinFactNeighborX="-2007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DC668-407C-C744-A6B3-2BB9DEC11E9A}" type="pres">
      <dgm:prSet presAssocID="{43658C34-2621-844F-9EF5-46DFA845407C}" presName="level3hierChild" presStyleCnt="0"/>
      <dgm:spPr/>
    </dgm:pt>
  </dgm:ptLst>
  <dgm:cxnLst>
    <dgm:cxn modelId="{B4EEAFAB-F47A-A645-86BE-7B2B74DF843D}" type="presOf" srcId="{9509CDB0-9979-8148-88C1-957F35EFA819}" destId="{E3FAF088-272C-F54D-99DC-913CCCA5B1B7}" srcOrd="1" destOrd="0" presId="urn:microsoft.com/office/officeart/2005/8/layout/hierarchy2"/>
    <dgm:cxn modelId="{07D57FDB-53C4-9C4F-BDE8-EABDDD911239}" type="presOf" srcId="{43658C34-2621-844F-9EF5-46DFA845407C}" destId="{99E30635-6A4A-E94A-9AE1-3FCE81F71AB0}" srcOrd="0" destOrd="0" presId="urn:microsoft.com/office/officeart/2005/8/layout/hierarchy2"/>
    <dgm:cxn modelId="{070E2E9A-DD3A-C640-8DC0-868AED322DD5}" srcId="{5785DA71-DF59-3642-B100-161D94C72B3A}" destId="{43658C34-2621-844F-9EF5-46DFA845407C}" srcOrd="0" destOrd="0" parTransId="{9509CDB0-9979-8148-88C1-957F35EFA819}" sibTransId="{732F79EC-3E2E-CC4D-9875-13BD1207D9C7}"/>
    <dgm:cxn modelId="{DCFA465C-027B-894A-9147-C942650D7D0A}" type="presOf" srcId="{C1F4FC8A-D578-7D49-8EF6-12CDE63DEE2B}" destId="{4684A5FA-59C3-5942-A09D-F53628E17C4D}" srcOrd="0" destOrd="0" presId="urn:microsoft.com/office/officeart/2005/8/layout/hierarchy2"/>
    <dgm:cxn modelId="{41E5070D-2122-254C-84A9-E0485C82A92B}" type="presOf" srcId="{5785DA71-DF59-3642-B100-161D94C72B3A}" destId="{497EC265-157D-E64F-94E5-A2D7ADDB8D02}" srcOrd="0" destOrd="0" presId="urn:microsoft.com/office/officeart/2005/8/layout/hierarchy2"/>
    <dgm:cxn modelId="{707A90CC-C2EB-6B4F-AE57-E3111BDD87C1}" type="presOf" srcId="{9509CDB0-9979-8148-88C1-957F35EFA819}" destId="{2D78AB1C-F190-2645-9894-43102C0B6984}" srcOrd="0" destOrd="0" presId="urn:microsoft.com/office/officeart/2005/8/layout/hierarchy2"/>
    <dgm:cxn modelId="{AB0D8943-83AB-1848-B85B-148AA3CEAFDD}" srcId="{C1F4FC8A-D578-7D49-8EF6-12CDE63DEE2B}" destId="{5785DA71-DF59-3642-B100-161D94C72B3A}" srcOrd="0" destOrd="0" parTransId="{EA32D941-36F4-C147-A177-43832CB15A1D}" sibTransId="{21C1CCF5-8B69-AE46-AA93-CF3244BBA362}"/>
    <dgm:cxn modelId="{258242FF-691E-E04C-A3B0-A67933378A49}" type="presParOf" srcId="{4684A5FA-59C3-5942-A09D-F53628E17C4D}" destId="{19B69185-5B98-E344-BB1E-FEC390FE5467}" srcOrd="0" destOrd="0" presId="urn:microsoft.com/office/officeart/2005/8/layout/hierarchy2"/>
    <dgm:cxn modelId="{201EA3D9-52A1-D449-A401-1BF1E411278B}" type="presParOf" srcId="{19B69185-5B98-E344-BB1E-FEC390FE5467}" destId="{497EC265-157D-E64F-94E5-A2D7ADDB8D02}" srcOrd="0" destOrd="0" presId="urn:microsoft.com/office/officeart/2005/8/layout/hierarchy2"/>
    <dgm:cxn modelId="{124ACA0C-B9FD-FC41-8FB0-DBD1BA2597CC}" type="presParOf" srcId="{19B69185-5B98-E344-BB1E-FEC390FE5467}" destId="{8786E8DC-2A0B-3A44-B618-E1A567F4B78B}" srcOrd="1" destOrd="0" presId="urn:microsoft.com/office/officeart/2005/8/layout/hierarchy2"/>
    <dgm:cxn modelId="{F2D817C2-F523-6A4C-A32E-D3DFB30C3F14}" type="presParOf" srcId="{8786E8DC-2A0B-3A44-B618-E1A567F4B78B}" destId="{2D78AB1C-F190-2645-9894-43102C0B6984}" srcOrd="0" destOrd="0" presId="urn:microsoft.com/office/officeart/2005/8/layout/hierarchy2"/>
    <dgm:cxn modelId="{B3273188-B337-C942-BAA2-877163E5DA64}" type="presParOf" srcId="{2D78AB1C-F190-2645-9894-43102C0B6984}" destId="{E3FAF088-272C-F54D-99DC-913CCCA5B1B7}" srcOrd="0" destOrd="0" presId="urn:microsoft.com/office/officeart/2005/8/layout/hierarchy2"/>
    <dgm:cxn modelId="{6341B769-B905-F242-AC93-E773D7A21F8C}" type="presParOf" srcId="{8786E8DC-2A0B-3A44-B618-E1A567F4B78B}" destId="{C9B5A41B-ED93-B045-9070-850E468C0376}" srcOrd="1" destOrd="0" presId="urn:microsoft.com/office/officeart/2005/8/layout/hierarchy2"/>
    <dgm:cxn modelId="{76E80FEA-F758-F240-8257-E2565774BDE8}" type="presParOf" srcId="{C9B5A41B-ED93-B045-9070-850E468C0376}" destId="{99E30635-6A4A-E94A-9AE1-3FCE81F71AB0}" srcOrd="0" destOrd="0" presId="urn:microsoft.com/office/officeart/2005/8/layout/hierarchy2"/>
    <dgm:cxn modelId="{C32D8BDF-4A2A-F44D-8205-70BEF40BE2EA}" type="presParOf" srcId="{C9B5A41B-ED93-B045-9070-850E468C0376}" destId="{368DC668-407C-C744-A6B3-2BB9DEC11E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F4FC8A-D578-7D49-8EF6-12CDE63DEE2B}" type="doc">
      <dgm:prSet loTypeId="urn:microsoft.com/office/officeart/2005/8/layout/hierarchy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785DA71-DF59-3642-B100-161D94C72B3A}">
      <dgm:prSet phldrT="[Текст]" custT="1"/>
      <dgm:spPr/>
      <dgm:t>
        <a:bodyPr/>
        <a:lstStyle/>
        <a:p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 and legal support for civil society</a:t>
          </a:r>
          <a:endParaRPr lang="ru-RU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2D941-36F4-C147-A177-43832CB15A1D}" type="parTrans" cxnId="{AB0D8943-83AB-1848-B85B-148AA3CEAFDD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1CCF5-8B69-AE46-AA93-CF3244BBA362}" type="sibTrans" cxnId="{AB0D8943-83AB-1848-B85B-148AA3CEAFDD}">
      <dgm:prSet/>
      <dgm:spPr/>
      <dgm:t>
        <a:bodyPr/>
        <a:lstStyle/>
        <a:p>
          <a:endParaRPr lang="ru-RU"/>
        </a:p>
      </dgm:t>
    </dgm:pt>
    <dgm:pt modelId="{43658C34-2621-844F-9EF5-46DFA845407C}">
      <dgm:prSet phldrT="[Текст]" custT="1"/>
      <dgm:spPr/>
      <dgm:t>
        <a:bodyPr/>
        <a:lstStyle/>
        <a:p>
          <a:pPr algn="just"/>
          <a:r>
            <a:rPr lang="ru-RU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Legal support for civil society representatives</a:t>
          </a:r>
          <a:endParaRPr lang="ru-RU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9CDB0-9979-8148-88C1-957F35EFA819}" type="parTrans" cxnId="{070E2E9A-DD3A-C640-8DC0-868AED322DD5}">
      <dgm:prSet custT="1"/>
      <dgm:spPr/>
      <dgm:t>
        <a:bodyPr/>
        <a:lstStyle/>
        <a:p>
          <a:endParaRPr lang="ru-RU" sz="15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F79EC-3E2E-CC4D-9875-13BD1207D9C7}" type="sibTrans" cxnId="{070E2E9A-DD3A-C640-8DC0-868AED322DD5}">
      <dgm:prSet/>
      <dgm:spPr/>
      <dgm:t>
        <a:bodyPr/>
        <a:lstStyle/>
        <a:p>
          <a:endParaRPr lang="ru-RU"/>
        </a:p>
      </dgm:t>
    </dgm:pt>
    <dgm:pt modelId="{4684A5FA-59C3-5942-A09D-F53628E17C4D}" type="pres">
      <dgm:prSet presAssocID="{C1F4FC8A-D578-7D49-8EF6-12CDE63DEE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69185-5B98-E344-BB1E-FEC390FE5467}" type="pres">
      <dgm:prSet presAssocID="{5785DA71-DF59-3642-B100-161D94C72B3A}" presName="root1" presStyleCnt="0"/>
      <dgm:spPr/>
    </dgm:pt>
    <dgm:pt modelId="{497EC265-157D-E64F-94E5-A2D7ADDB8D02}" type="pres">
      <dgm:prSet presAssocID="{5785DA71-DF59-3642-B100-161D94C72B3A}" presName="LevelOneTextNode" presStyleLbl="node0" presStyleIdx="0" presStyleCnt="1" custScaleX="123618" custScaleY="66869" custLinFactNeighborX="24277" custLinFactNeighborY="-16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86E8DC-2A0B-3A44-B618-E1A567F4B78B}" type="pres">
      <dgm:prSet presAssocID="{5785DA71-DF59-3642-B100-161D94C72B3A}" presName="level2hierChild" presStyleCnt="0"/>
      <dgm:spPr/>
    </dgm:pt>
    <dgm:pt modelId="{2D78AB1C-F190-2645-9894-43102C0B6984}" type="pres">
      <dgm:prSet presAssocID="{9509CDB0-9979-8148-88C1-957F35EFA819}" presName="conn2-1" presStyleLbl="parChTrans1D2" presStyleIdx="0" presStyleCnt="1" custScaleX="2000000"/>
      <dgm:spPr/>
      <dgm:t>
        <a:bodyPr/>
        <a:lstStyle/>
        <a:p>
          <a:endParaRPr lang="ru-RU"/>
        </a:p>
      </dgm:t>
    </dgm:pt>
    <dgm:pt modelId="{E3FAF088-272C-F54D-99DC-913CCCA5B1B7}" type="pres">
      <dgm:prSet presAssocID="{9509CDB0-9979-8148-88C1-957F35EFA819}" presName="connTx" presStyleLbl="parChTrans1D2" presStyleIdx="0" presStyleCnt="1"/>
      <dgm:spPr/>
      <dgm:t>
        <a:bodyPr/>
        <a:lstStyle/>
        <a:p>
          <a:endParaRPr lang="ru-RU"/>
        </a:p>
      </dgm:t>
    </dgm:pt>
    <dgm:pt modelId="{C9B5A41B-ED93-B045-9070-850E468C0376}" type="pres">
      <dgm:prSet presAssocID="{43658C34-2621-844F-9EF5-46DFA845407C}" presName="root2" presStyleCnt="0"/>
      <dgm:spPr/>
    </dgm:pt>
    <dgm:pt modelId="{99E30635-6A4A-E94A-9AE1-3FCE81F71AB0}" type="pres">
      <dgm:prSet presAssocID="{43658C34-2621-844F-9EF5-46DFA845407C}" presName="LevelTwoTextNode" presStyleLbl="node2" presStyleIdx="0" presStyleCnt="1" custScaleX="208828" custScaleY="50068" custLinFactNeighborX="21913" custLinFactNeighborY="-17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DC668-407C-C744-A6B3-2BB9DEC11E9A}" type="pres">
      <dgm:prSet presAssocID="{43658C34-2621-844F-9EF5-46DFA845407C}" presName="level3hierChild" presStyleCnt="0"/>
      <dgm:spPr/>
    </dgm:pt>
  </dgm:ptLst>
  <dgm:cxnLst>
    <dgm:cxn modelId="{B4EEAFAB-F47A-A645-86BE-7B2B74DF843D}" type="presOf" srcId="{9509CDB0-9979-8148-88C1-957F35EFA819}" destId="{E3FAF088-272C-F54D-99DC-913CCCA5B1B7}" srcOrd="1" destOrd="0" presId="urn:microsoft.com/office/officeart/2005/8/layout/hierarchy2"/>
    <dgm:cxn modelId="{07D57FDB-53C4-9C4F-BDE8-EABDDD911239}" type="presOf" srcId="{43658C34-2621-844F-9EF5-46DFA845407C}" destId="{99E30635-6A4A-E94A-9AE1-3FCE81F71AB0}" srcOrd="0" destOrd="0" presId="urn:microsoft.com/office/officeart/2005/8/layout/hierarchy2"/>
    <dgm:cxn modelId="{070E2E9A-DD3A-C640-8DC0-868AED322DD5}" srcId="{5785DA71-DF59-3642-B100-161D94C72B3A}" destId="{43658C34-2621-844F-9EF5-46DFA845407C}" srcOrd="0" destOrd="0" parTransId="{9509CDB0-9979-8148-88C1-957F35EFA819}" sibTransId="{732F79EC-3E2E-CC4D-9875-13BD1207D9C7}"/>
    <dgm:cxn modelId="{DCFA465C-027B-894A-9147-C942650D7D0A}" type="presOf" srcId="{C1F4FC8A-D578-7D49-8EF6-12CDE63DEE2B}" destId="{4684A5FA-59C3-5942-A09D-F53628E17C4D}" srcOrd="0" destOrd="0" presId="urn:microsoft.com/office/officeart/2005/8/layout/hierarchy2"/>
    <dgm:cxn modelId="{41E5070D-2122-254C-84A9-E0485C82A92B}" type="presOf" srcId="{5785DA71-DF59-3642-B100-161D94C72B3A}" destId="{497EC265-157D-E64F-94E5-A2D7ADDB8D02}" srcOrd="0" destOrd="0" presId="urn:microsoft.com/office/officeart/2005/8/layout/hierarchy2"/>
    <dgm:cxn modelId="{707A90CC-C2EB-6B4F-AE57-E3111BDD87C1}" type="presOf" srcId="{9509CDB0-9979-8148-88C1-957F35EFA819}" destId="{2D78AB1C-F190-2645-9894-43102C0B6984}" srcOrd="0" destOrd="0" presId="urn:microsoft.com/office/officeart/2005/8/layout/hierarchy2"/>
    <dgm:cxn modelId="{AB0D8943-83AB-1848-B85B-148AA3CEAFDD}" srcId="{C1F4FC8A-D578-7D49-8EF6-12CDE63DEE2B}" destId="{5785DA71-DF59-3642-B100-161D94C72B3A}" srcOrd="0" destOrd="0" parTransId="{EA32D941-36F4-C147-A177-43832CB15A1D}" sibTransId="{21C1CCF5-8B69-AE46-AA93-CF3244BBA362}"/>
    <dgm:cxn modelId="{258242FF-691E-E04C-A3B0-A67933378A49}" type="presParOf" srcId="{4684A5FA-59C3-5942-A09D-F53628E17C4D}" destId="{19B69185-5B98-E344-BB1E-FEC390FE5467}" srcOrd="0" destOrd="0" presId="urn:microsoft.com/office/officeart/2005/8/layout/hierarchy2"/>
    <dgm:cxn modelId="{201EA3D9-52A1-D449-A401-1BF1E411278B}" type="presParOf" srcId="{19B69185-5B98-E344-BB1E-FEC390FE5467}" destId="{497EC265-157D-E64F-94E5-A2D7ADDB8D02}" srcOrd="0" destOrd="0" presId="urn:microsoft.com/office/officeart/2005/8/layout/hierarchy2"/>
    <dgm:cxn modelId="{124ACA0C-B9FD-FC41-8FB0-DBD1BA2597CC}" type="presParOf" srcId="{19B69185-5B98-E344-BB1E-FEC390FE5467}" destId="{8786E8DC-2A0B-3A44-B618-E1A567F4B78B}" srcOrd="1" destOrd="0" presId="urn:microsoft.com/office/officeart/2005/8/layout/hierarchy2"/>
    <dgm:cxn modelId="{F2D817C2-F523-6A4C-A32E-D3DFB30C3F14}" type="presParOf" srcId="{8786E8DC-2A0B-3A44-B618-E1A567F4B78B}" destId="{2D78AB1C-F190-2645-9894-43102C0B6984}" srcOrd="0" destOrd="0" presId="urn:microsoft.com/office/officeart/2005/8/layout/hierarchy2"/>
    <dgm:cxn modelId="{B3273188-B337-C942-BAA2-877163E5DA64}" type="presParOf" srcId="{2D78AB1C-F190-2645-9894-43102C0B6984}" destId="{E3FAF088-272C-F54D-99DC-913CCCA5B1B7}" srcOrd="0" destOrd="0" presId="urn:microsoft.com/office/officeart/2005/8/layout/hierarchy2"/>
    <dgm:cxn modelId="{6341B769-B905-F242-AC93-E773D7A21F8C}" type="presParOf" srcId="{8786E8DC-2A0B-3A44-B618-E1A567F4B78B}" destId="{C9B5A41B-ED93-B045-9070-850E468C0376}" srcOrd="1" destOrd="0" presId="urn:microsoft.com/office/officeart/2005/8/layout/hierarchy2"/>
    <dgm:cxn modelId="{76E80FEA-F758-F240-8257-E2565774BDE8}" type="presParOf" srcId="{C9B5A41B-ED93-B045-9070-850E468C0376}" destId="{99E30635-6A4A-E94A-9AE1-3FCE81F71AB0}" srcOrd="0" destOrd="0" presId="urn:microsoft.com/office/officeart/2005/8/layout/hierarchy2"/>
    <dgm:cxn modelId="{C32D8BDF-4A2A-F44D-8205-70BEF40BE2EA}" type="presParOf" srcId="{C9B5A41B-ED93-B045-9070-850E468C0376}" destId="{368DC668-407C-C744-A6B3-2BB9DEC11E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F4FC8A-D578-7D49-8EF6-12CDE63DEE2B}" type="doc">
      <dgm:prSet loTypeId="urn:microsoft.com/office/officeart/2005/8/layout/hierarchy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785DA71-DF59-3642-B100-161D94C72B3A}">
      <dgm:prSet phldrT="[Текст]" custT="1"/>
      <dgm:spPr/>
      <dgm:t>
        <a:bodyPr/>
        <a:lstStyle/>
        <a:p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 and legal support </a:t>
          </a:r>
        </a:p>
        <a:p>
          <a:r>
            <a:rPr lang="en-US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 civil society </a:t>
          </a:r>
          <a:endParaRPr lang="ru-RU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2D941-36F4-C147-A177-43832CB15A1D}" type="parTrans" cxnId="{AB0D8943-83AB-1848-B85B-148AA3CEAFDD}">
      <dgm:prSet custT="1"/>
      <dgm:spPr/>
      <dgm:t>
        <a:bodyPr/>
        <a:lstStyle/>
        <a:p>
          <a:endParaRPr lang="ru-RU" sz="15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1CCF5-8B69-AE46-AA93-CF3244BBA362}" type="sibTrans" cxnId="{AB0D8943-83AB-1848-B85B-148AA3CEAFDD}">
      <dgm:prSet/>
      <dgm:spPr/>
      <dgm:t>
        <a:bodyPr/>
        <a:lstStyle/>
        <a:p>
          <a:endParaRPr lang="ru-RU"/>
        </a:p>
      </dgm:t>
    </dgm:pt>
    <dgm:pt modelId="{43658C34-2621-844F-9EF5-46DFA845407C}">
      <dgm:prSet phldrT="[Текст]" custT="1"/>
      <dgm:spPr/>
      <dgm:t>
        <a:bodyPr/>
        <a:lstStyle/>
        <a:p>
          <a:r>
            <a:rPr lang="ru-RU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5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Legal support for representatives of civil society, including the protection from prosecution during conduction of journalistic investigations</a:t>
          </a:r>
          <a:endParaRPr lang="ru-RU" sz="1500" b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endParaRPr lang="ru-RU" sz="15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09CDB0-9979-8148-88C1-957F35EFA819}" type="parTrans" cxnId="{070E2E9A-DD3A-C640-8DC0-868AED322DD5}">
      <dgm:prSet custT="1"/>
      <dgm:spPr/>
      <dgm:t>
        <a:bodyPr/>
        <a:lstStyle/>
        <a:p>
          <a:endParaRPr lang="ru-RU" sz="15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2F79EC-3E2E-CC4D-9875-13BD1207D9C7}" type="sibTrans" cxnId="{070E2E9A-DD3A-C640-8DC0-868AED322DD5}">
      <dgm:prSet/>
      <dgm:spPr/>
      <dgm:t>
        <a:bodyPr/>
        <a:lstStyle/>
        <a:p>
          <a:endParaRPr lang="ru-RU"/>
        </a:p>
      </dgm:t>
    </dgm:pt>
    <dgm:pt modelId="{4684A5FA-59C3-5942-A09D-F53628E17C4D}" type="pres">
      <dgm:prSet presAssocID="{C1F4FC8A-D578-7D49-8EF6-12CDE63DEE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B69185-5B98-E344-BB1E-FEC390FE5467}" type="pres">
      <dgm:prSet presAssocID="{5785DA71-DF59-3642-B100-161D94C72B3A}" presName="root1" presStyleCnt="0"/>
      <dgm:spPr/>
    </dgm:pt>
    <dgm:pt modelId="{497EC265-157D-E64F-94E5-A2D7ADDB8D02}" type="pres">
      <dgm:prSet presAssocID="{5785DA71-DF59-3642-B100-161D94C72B3A}" presName="LevelOneTextNode" presStyleLbl="node0" presStyleIdx="0" presStyleCnt="1" custScaleX="123618" custScaleY="66869" custLinFactNeighborX="24277" custLinFactNeighborY="-16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86E8DC-2A0B-3A44-B618-E1A567F4B78B}" type="pres">
      <dgm:prSet presAssocID="{5785DA71-DF59-3642-B100-161D94C72B3A}" presName="level2hierChild" presStyleCnt="0"/>
      <dgm:spPr/>
    </dgm:pt>
    <dgm:pt modelId="{2D78AB1C-F190-2645-9894-43102C0B6984}" type="pres">
      <dgm:prSet presAssocID="{9509CDB0-9979-8148-88C1-957F35EFA819}" presName="conn2-1" presStyleLbl="parChTrans1D2" presStyleIdx="0" presStyleCnt="1" custScaleX="2000000"/>
      <dgm:spPr/>
      <dgm:t>
        <a:bodyPr/>
        <a:lstStyle/>
        <a:p>
          <a:endParaRPr lang="ru-RU"/>
        </a:p>
      </dgm:t>
    </dgm:pt>
    <dgm:pt modelId="{E3FAF088-272C-F54D-99DC-913CCCA5B1B7}" type="pres">
      <dgm:prSet presAssocID="{9509CDB0-9979-8148-88C1-957F35EFA819}" presName="connTx" presStyleLbl="parChTrans1D2" presStyleIdx="0" presStyleCnt="1"/>
      <dgm:spPr/>
      <dgm:t>
        <a:bodyPr/>
        <a:lstStyle/>
        <a:p>
          <a:endParaRPr lang="ru-RU"/>
        </a:p>
      </dgm:t>
    </dgm:pt>
    <dgm:pt modelId="{C9B5A41B-ED93-B045-9070-850E468C0376}" type="pres">
      <dgm:prSet presAssocID="{43658C34-2621-844F-9EF5-46DFA845407C}" presName="root2" presStyleCnt="0"/>
      <dgm:spPr/>
    </dgm:pt>
    <dgm:pt modelId="{99E30635-6A4A-E94A-9AE1-3FCE81F71AB0}" type="pres">
      <dgm:prSet presAssocID="{43658C34-2621-844F-9EF5-46DFA845407C}" presName="LevelTwoTextNode" presStyleLbl="node2" presStyleIdx="0" presStyleCnt="1" custScaleX="208828" custScaleY="99601" custLinFactNeighborX="21913" custLinFactNeighborY="-186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DC668-407C-C744-A6B3-2BB9DEC11E9A}" type="pres">
      <dgm:prSet presAssocID="{43658C34-2621-844F-9EF5-46DFA845407C}" presName="level3hierChild" presStyleCnt="0"/>
      <dgm:spPr/>
    </dgm:pt>
  </dgm:ptLst>
  <dgm:cxnLst>
    <dgm:cxn modelId="{B4EEAFAB-F47A-A645-86BE-7B2B74DF843D}" type="presOf" srcId="{9509CDB0-9979-8148-88C1-957F35EFA819}" destId="{E3FAF088-272C-F54D-99DC-913CCCA5B1B7}" srcOrd="1" destOrd="0" presId="urn:microsoft.com/office/officeart/2005/8/layout/hierarchy2"/>
    <dgm:cxn modelId="{07D57FDB-53C4-9C4F-BDE8-EABDDD911239}" type="presOf" srcId="{43658C34-2621-844F-9EF5-46DFA845407C}" destId="{99E30635-6A4A-E94A-9AE1-3FCE81F71AB0}" srcOrd="0" destOrd="0" presId="urn:microsoft.com/office/officeart/2005/8/layout/hierarchy2"/>
    <dgm:cxn modelId="{070E2E9A-DD3A-C640-8DC0-868AED322DD5}" srcId="{5785DA71-DF59-3642-B100-161D94C72B3A}" destId="{43658C34-2621-844F-9EF5-46DFA845407C}" srcOrd="0" destOrd="0" parTransId="{9509CDB0-9979-8148-88C1-957F35EFA819}" sibTransId="{732F79EC-3E2E-CC4D-9875-13BD1207D9C7}"/>
    <dgm:cxn modelId="{DCFA465C-027B-894A-9147-C942650D7D0A}" type="presOf" srcId="{C1F4FC8A-D578-7D49-8EF6-12CDE63DEE2B}" destId="{4684A5FA-59C3-5942-A09D-F53628E17C4D}" srcOrd="0" destOrd="0" presId="urn:microsoft.com/office/officeart/2005/8/layout/hierarchy2"/>
    <dgm:cxn modelId="{41E5070D-2122-254C-84A9-E0485C82A92B}" type="presOf" srcId="{5785DA71-DF59-3642-B100-161D94C72B3A}" destId="{497EC265-157D-E64F-94E5-A2D7ADDB8D02}" srcOrd="0" destOrd="0" presId="urn:microsoft.com/office/officeart/2005/8/layout/hierarchy2"/>
    <dgm:cxn modelId="{707A90CC-C2EB-6B4F-AE57-E3111BDD87C1}" type="presOf" srcId="{9509CDB0-9979-8148-88C1-957F35EFA819}" destId="{2D78AB1C-F190-2645-9894-43102C0B6984}" srcOrd="0" destOrd="0" presId="urn:microsoft.com/office/officeart/2005/8/layout/hierarchy2"/>
    <dgm:cxn modelId="{AB0D8943-83AB-1848-B85B-148AA3CEAFDD}" srcId="{C1F4FC8A-D578-7D49-8EF6-12CDE63DEE2B}" destId="{5785DA71-DF59-3642-B100-161D94C72B3A}" srcOrd="0" destOrd="0" parTransId="{EA32D941-36F4-C147-A177-43832CB15A1D}" sibTransId="{21C1CCF5-8B69-AE46-AA93-CF3244BBA362}"/>
    <dgm:cxn modelId="{258242FF-691E-E04C-A3B0-A67933378A49}" type="presParOf" srcId="{4684A5FA-59C3-5942-A09D-F53628E17C4D}" destId="{19B69185-5B98-E344-BB1E-FEC390FE5467}" srcOrd="0" destOrd="0" presId="urn:microsoft.com/office/officeart/2005/8/layout/hierarchy2"/>
    <dgm:cxn modelId="{201EA3D9-52A1-D449-A401-1BF1E411278B}" type="presParOf" srcId="{19B69185-5B98-E344-BB1E-FEC390FE5467}" destId="{497EC265-157D-E64F-94E5-A2D7ADDB8D02}" srcOrd="0" destOrd="0" presId="urn:microsoft.com/office/officeart/2005/8/layout/hierarchy2"/>
    <dgm:cxn modelId="{124ACA0C-B9FD-FC41-8FB0-DBD1BA2597CC}" type="presParOf" srcId="{19B69185-5B98-E344-BB1E-FEC390FE5467}" destId="{8786E8DC-2A0B-3A44-B618-E1A567F4B78B}" srcOrd="1" destOrd="0" presId="urn:microsoft.com/office/officeart/2005/8/layout/hierarchy2"/>
    <dgm:cxn modelId="{F2D817C2-F523-6A4C-A32E-D3DFB30C3F14}" type="presParOf" srcId="{8786E8DC-2A0B-3A44-B618-E1A567F4B78B}" destId="{2D78AB1C-F190-2645-9894-43102C0B6984}" srcOrd="0" destOrd="0" presId="urn:microsoft.com/office/officeart/2005/8/layout/hierarchy2"/>
    <dgm:cxn modelId="{B3273188-B337-C942-BAA2-877163E5DA64}" type="presParOf" srcId="{2D78AB1C-F190-2645-9894-43102C0B6984}" destId="{E3FAF088-272C-F54D-99DC-913CCCA5B1B7}" srcOrd="0" destOrd="0" presId="urn:microsoft.com/office/officeart/2005/8/layout/hierarchy2"/>
    <dgm:cxn modelId="{6341B769-B905-F242-AC93-E773D7A21F8C}" type="presParOf" srcId="{8786E8DC-2A0B-3A44-B618-E1A567F4B78B}" destId="{C9B5A41B-ED93-B045-9070-850E468C0376}" srcOrd="1" destOrd="0" presId="urn:microsoft.com/office/officeart/2005/8/layout/hierarchy2"/>
    <dgm:cxn modelId="{76E80FEA-F758-F240-8257-E2565774BDE8}" type="presParOf" srcId="{C9B5A41B-ED93-B045-9070-850E468C0376}" destId="{99E30635-6A4A-E94A-9AE1-3FCE81F71AB0}" srcOrd="0" destOrd="0" presId="urn:microsoft.com/office/officeart/2005/8/layout/hierarchy2"/>
    <dgm:cxn modelId="{C32D8BDF-4A2A-F44D-8205-70BEF40BE2EA}" type="presParOf" srcId="{C9B5A41B-ED93-B045-9070-850E468C0376}" destId="{368DC668-407C-C744-A6B3-2BB9DEC11E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F4FC8A-D578-7D49-8EF6-12CDE63DEE2B}" type="doc">
      <dgm:prSet loTypeId="urn:microsoft.com/office/officeart/2005/8/layout/hierarchy2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684A5FA-59C3-5942-A09D-F53628E17C4D}" type="pres">
      <dgm:prSet presAssocID="{C1F4FC8A-D578-7D49-8EF6-12CDE63DEE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FA465C-027B-894A-9147-C942650D7D0A}" type="presOf" srcId="{C1F4FC8A-D578-7D49-8EF6-12CDE63DEE2B}" destId="{4684A5FA-59C3-5942-A09D-F53628E17C4D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A7505-685A-CD49-8232-01BD5939D9EB}">
      <dsp:nvSpPr>
        <dsp:cNvPr id="0" name=""/>
        <dsp:cNvSpPr/>
      </dsp:nvSpPr>
      <dsp:spPr>
        <a:xfrm>
          <a:off x="-4839225" y="-741637"/>
          <a:ext cx="5763727" cy="5763727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74CE3-BC8B-DB4D-B156-8FFF6C9BFB69}">
      <dsp:nvSpPr>
        <dsp:cNvPr id="0" name=""/>
        <dsp:cNvSpPr/>
      </dsp:nvSpPr>
      <dsp:spPr>
        <a:xfrm>
          <a:off x="484156" y="329081"/>
          <a:ext cx="9542142" cy="6585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68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2B2B2B"/>
              </a:solidFill>
              <a:latin typeface="Arial" panose="020B0604020202020204" pitchFamily="34" charset="0"/>
              <a:cs typeface="Arial" panose="020B0604020202020204" pitchFamily="34" charset="0"/>
            </a:rPr>
            <a:t>Public procurement monitoring</a:t>
          </a:r>
          <a:endParaRPr lang="ru-RU" sz="3400" kern="1200" dirty="0"/>
        </a:p>
      </dsp:txBody>
      <dsp:txXfrm>
        <a:off x="484156" y="329081"/>
        <a:ext cx="9542142" cy="658504"/>
      </dsp:txXfrm>
    </dsp:sp>
    <dsp:sp modelId="{E4CD22EB-154C-4D44-92EB-751646B1BC16}">
      <dsp:nvSpPr>
        <dsp:cNvPr id="0" name=""/>
        <dsp:cNvSpPr/>
      </dsp:nvSpPr>
      <dsp:spPr>
        <a:xfrm>
          <a:off x="72590" y="246768"/>
          <a:ext cx="823130" cy="823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50480-D121-A74E-BB7A-E219E08B48EA}">
      <dsp:nvSpPr>
        <dsp:cNvPr id="0" name=""/>
        <dsp:cNvSpPr/>
      </dsp:nvSpPr>
      <dsp:spPr>
        <a:xfrm>
          <a:off x="861691" y="1317009"/>
          <a:ext cx="9164606" cy="6585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68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2B2B2B"/>
              </a:solidFill>
              <a:latin typeface="Arial" panose="020B0604020202020204" pitchFamily="34" charset="0"/>
              <a:cs typeface="Arial" panose="020B0604020202020204" pitchFamily="34" charset="0"/>
            </a:rPr>
            <a:t>Training and legal support for civil society</a:t>
          </a:r>
          <a:endParaRPr lang="ru-RU" sz="3400" kern="1200" dirty="0"/>
        </a:p>
      </dsp:txBody>
      <dsp:txXfrm>
        <a:off x="861691" y="1317009"/>
        <a:ext cx="9164606" cy="658504"/>
      </dsp:txXfrm>
    </dsp:sp>
    <dsp:sp modelId="{466972A6-36D1-AF4C-82F7-9CDBB36448FB}">
      <dsp:nvSpPr>
        <dsp:cNvPr id="0" name=""/>
        <dsp:cNvSpPr/>
      </dsp:nvSpPr>
      <dsp:spPr>
        <a:xfrm>
          <a:off x="450126" y="1234696"/>
          <a:ext cx="823130" cy="823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ECE4C-FFC5-BC4B-A884-0CD27E55B3BD}">
      <dsp:nvSpPr>
        <dsp:cNvPr id="0" name=""/>
        <dsp:cNvSpPr/>
      </dsp:nvSpPr>
      <dsp:spPr>
        <a:xfrm>
          <a:off x="861691" y="2304937"/>
          <a:ext cx="9164606" cy="6585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68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2B2B2B"/>
              </a:solidFill>
              <a:latin typeface="Arial" panose="020B0604020202020204" pitchFamily="34" charset="0"/>
              <a:cs typeface="Arial" panose="020B0604020202020204" pitchFamily="34" charset="0"/>
            </a:rPr>
            <a:t>Legal education</a:t>
          </a:r>
          <a:endParaRPr lang="ru-RU" sz="3400" kern="1200" dirty="0"/>
        </a:p>
      </dsp:txBody>
      <dsp:txXfrm>
        <a:off x="861691" y="2304937"/>
        <a:ext cx="9164606" cy="658504"/>
      </dsp:txXfrm>
    </dsp:sp>
    <dsp:sp modelId="{0D8FD383-3BD2-434B-A791-B61FF7E828E5}">
      <dsp:nvSpPr>
        <dsp:cNvPr id="0" name=""/>
        <dsp:cNvSpPr/>
      </dsp:nvSpPr>
      <dsp:spPr>
        <a:xfrm>
          <a:off x="450126" y="2222624"/>
          <a:ext cx="823130" cy="823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D635B-5C91-4146-A57B-B3C085EF5737}">
      <dsp:nvSpPr>
        <dsp:cNvPr id="0" name=""/>
        <dsp:cNvSpPr/>
      </dsp:nvSpPr>
      <dsp:spPr>
        <a:xfrm>
          <a:off x="484156" y="3292866"/>
          <a:ext cx="9542142" cy="6585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688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2B2B2B"/>
              </a:solidFill>
              <a:latin typeface="Arial" panose="020B0604020202020204" pitchFamily="34" charset="0"/>
              <a:cs typeface="Arial" panose="020B0604020202020204" pitchFamily="34" charset="0"/>
            </a:rPr>
            <a:t>Participation in the legislative process</a:t>
          </a:r>
          <a:endParaRPr lang="ru-RU" sz="3400" kern="1200" dirty="0"/>
        </a:p>
      </dsp:txBody>
      <dsp:txXfrm>
        <a:off x="484156" y="3292866"/>
        <a:ext cx="9542142" cy="658504"/>
      </dsp:txXfrm>
    </dsp:sp>
    <dsp:sp modelId="{16947D0F-963C-E94A-8500-27B6146BAA2C}">
      <dsp:nvSpPr>
        <dsp:cNvPr id="0" name=""/>
        <dsp:cNvSpPr/>
      </dsp:nvSpPr>
      <dsp:spPr>
        <a:xfrm>
          <a:off x="72590" y="3210553"/>
          <a:ext cx="823130" cy="823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75972-94F7-0D40-BEF8-000C54277D96}">
      <dsp:nvSpPr>
        <dsp:cNvPr id="0" name=""/>
        <dsp:cNvSpPr/>
      </dsp:nvSpPr>
      <dsp:spPr>
        <a:xfrm>
          <a:off x="-3350465" y="-536494"/>
          <a:ext cx="4160745" cy="4160745"/>
        </a:xfrm>
        <a:prstGeom prst="blockArc">
          <a:avLst>
            <a:gd name="adj1" fmla="val 18900000"/>
            <a:gd name="adj2" fmla="val 2700000"/>
            <a:gd name="adj3" fmla="val 51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7A4CC-03A0-F247-9FE2-9C6F089B0A62}">
      <dsp:nvSpPr>
        <dsp:cNvPr id="0" name=""/>
        <dsp:cNvSpPr/>
      </dsp:nvSpPr>
      <dsp:spPr>
        <a:xfrm>
          <a:off x="950378" y="425547"/>
          <a:ext cx="3902491" cy="9132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01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Analytical materials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0378" y="425547"/>
        <a:ext cx="3902491" cy="913248"/>
      </dsp:txXfrm>
    </dsp:sp>
    <dsp:sp modelId="{6CD7737D-48E6-A040-8E2A-CDC652234D95}">
      <dsp:nvSpPr>
        <dsp:cNvPr id="0" name=""/>
        <dsp:cNvSpPr/>
      </dsp:nvSpPr>
      <dsp:spPr>
        <a:xfrm>
          <a:off x="132174" y="330853"/>
          <a:ext cx="1102638" cy="1102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73864-ED5A-AA40-B1DE-E5B589EC41FB}">
      <dsp:nvSpPr>
        <dsp:cNvPr id="0" name=""/>
        <dsp:cNvSpPr/>
      </dsp:nvSpPr>
      <dsp:spPr>
        <a:xfrm>
          <a:off x="915265" y="1766143"/>
          <a:ext cx="3972718" cy="8788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01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Informative articles on the current events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5265" y="1766143"/>
        <a:ext cx="3972718" cy="878881"/>
      </dsp:txXfrm>
    </dsp:sp>
    <dsp:sp modelId="{66DCC686-D4DE-154D-89D4-AD30DBF22882}">
      <dsp:nvSpPr>
        <dsp:cNvPr id="0" name=""/>
        <dsp:cNvSpPr/>
      </dsp:nvSpPr>
      <dsp:spPr>
        <a:xfrm>
          <a:off x="132174" y="1654265"/>
          <a:ext cx="1102638" cy="1102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CD8A9-FF2D-A74C-88CB-04A7B4DA2C26}">
      <dsp:nvSpPr>
        <dsp:cNvPr id="0" name=""/>
        <dsp:cNvSpPr/>
      </dsp:nvSpPr>
      <dsp:spPr>
        <a:xfrm>
          <a:off x="754004" y="1432919"/>
          <a:ext cx="2488544" cy="12442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Participation in the law-making process</a:t>
          </a:r>
          <a:endParaRPr lang="ru-RU" sz="18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0447" y="1469362"/>
        <a:ext cx="2415658" cy="1171386"/>
      </dsp:txXfrm>
    </dsp:sp>
    <dsp:sp modelId="{A3B16AA2-C2C7-8042-A358-44938FB37CA2}">
      <dsp:nvSpPr>
        <dsp:cNvPr id="0" name=""/>
        <dsp:cNvSpPr/>
      </dsp:nvSpPr>
      <dsp:spPr>
        <a:xfrm rot="18289469">
          <a:off x="2868712" y="1312353"/>
          <a:ext cx="174309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43091" y="272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8712" y="1296022"/>
        <a:ext cx="1743091" cy="87154"/>
      </dsp:txXfrm>
    </dsp:sp>
    <dsp:sp modelId="{457D4247-70FB-2743-9AD1-9FDCE6946B89}">
      <dsp:nvSpPr>
        <dsp:cNvPr id="0" name=""/>
        <dsp:cNvSpPr/>
      </dsp:nvSpPr>
      <dsp:spPr>
        <a:xfrm>
          <a:off x="4237967" y="2006"/>
          <a:ext cx="5216088" cy="12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 </a:t>
          </a:r>
          <a:r>
            <a:rPr lang="en-US" sz="18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law-making initiatives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4410" y="38449"/>
        <a:ext cx="5143202" cy="1171386"/>
      </dsp:txXfrm>
    </dsp:sp>
    <dsp:sp modelId="{53E1B462-506D-4349-A624-CC3E4BEA84F2}">
      <dsp:nvSpPr>
        <dsp:cNvPr id="0" name=""/>
        <dsp:cNvSpPr/>
      </dsp:nvSpPr>
      <dsp:spPr>
        <a:xfrm>
          <a:off x="3242549" y="2027809"/>
          <a:ext cx="99541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95417" y="272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2549" y="2030170"/>
        <a:ext cx="995417" cy="49770"/>
      </dsp:txXfrm>
    </dsp:sp>
    <dsp:sp modelId="{6ACDDBCF-FEFD-3A40-9553-5D3D29FFDC3A}">
      <dsp:nvSpPr>
        <dsp:cNvPr id="0" name=""/>
        <dsp:cNvSpPr/>
      </dsp:nvSpPr>
      <dsp:spPr>
        <a:xfrm>
          <a:off x="4237967" y="1432919"/>
          <a:ext cx="5119557" cy="12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Preparation of legal expertise/analysis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4410" y="1469362"/>
        <a:ext cx="5046671" cy="1171386"/>
      </dsp:txXfrm>
    </dsp:sp>
    <dsp:sp modelId="{9C940B72-70C5-C84E-BEC1-144C2DA5C70A}">
      <dsp:nvSpPr>
        <dsp:cNvPr id="0" name=""/>
        <dsp:cNvSpPr/>
      </dsp:nvSpPr>
      <dsp:spPr>
        <a:xfrm rot="3310531">
          <a:off x="2868712" y="2743266"/>
          <a:ext cx="174309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43091" y="272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8712" y="2726935"/>
        <a:ext cx="1743091" cy="87154"/>
      </dsp:txXfrm>
    </dsp:sp>
    <dsp:sp modelId="{0D0269F5-5699-8B40-9ABD-6B215FD1B2EE}">
      <dsp:nvSpPr>
        <dsp:cNvPr id="0" name=""/>
        <dsp:cNvSpPr/>
      </dsp:nvSpPr>
      <dsp:spPr>
        <a:xfrm>
          <a:off x="4237967" y="2863832"/>
          <a:ext cx="5242915" cy="12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Referral to legislative bodies, publication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of analytical materials in the social networks, advocacy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4410" y="2900275"/>
        <a:ext cx="5170029" cy="1171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2DC40-A4DB-424F-9899-1F66C888BB2A}">
      <dsp:nvSpPr>
        <dsp:cNvPr id="0" name=""/>
        <dsp:cNvSpPr/>
      </dsp:nvSpPr>
      <dsp:spPr>
        <a:xfrm>
          <a:off x="618346" y="2189802"/>
          <a:ext cx="2552219" cy="13242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 check list</a:t>
          </a:r>
          <a:endParaRPr lang="ru-RU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7133" y="2228589"/>
        <a:ext cx="2474645" cy="1246699"/>
      </dsp:txXfrm>
    </dsp:sp>
    <dsp:sp modelId="{DD77C226-2587-5643-B153-1DF95CEC7B99}">
      <dsp:nvSpPr>
        <dsp:cNvPr id="0" name=""/>
        <dsp:cNvSpPr/>
      </dsp:nvSpPr>
      <dsp:spPr>
        <a:xfrm rot="19525875">
          <a:off x="3067475" y="2493412"/>
          <a:ext cx="116781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67817" y="272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7475" y="2491436"/>
        <a:ext cx="1167817" cy="58390"/>
      </dsp:txXfrm>
    </dsp:sp>
    <dsp:sp modelId="{881BA29E-553E-2B4D-A7C8-2F8972541A3D}">
      <dsp:nvSpPr>
        <dsp:cNvPr id="0" name=""/>
        <dsp:cNvSpPr/>
      </dsp:nvSpPr>
      <dsp:spPr>
        <a:xfrm>
          <a:off x="4132201" y="1527188"/>
          <a:ext cx="1756092" cy="13242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Procurements above</a:t>
          </a:r>
          <a:r>
            <a:rPr lang="ru-R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500 000 </a:t>
          </a: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KGS</a:t>
          </a:r>
          <a:r>
            <a:rPr lang="ru-R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(5 </a:t>
          </a:r>
          <a:r>
            <a:rPr lang="ru-R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800</a:t>
          </a: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USD</a:t>
          </a:r>
          <a:r>
            <a:rPr lang="ru-R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70988" y="1565975"/>
        <a:ext cx="1678518" cy="1246699"/>
      </dsp:txXfrm>
    </dsp:sp>
    <dsp:sp modelId="{B991F21A-7230-5048-B707-02224DA393A7}">
      <dsp:nvSpPr>
        <dsp:cNvPr id="0" name=""/>
        <dsp:cNvSpPr/>
      </dsp:nvSpPr>
      <dsp:spPr>
        <a:xfrm rot="18289469">
          <a:off x="5490420" y="1400648"/>
          <a:ext cx="185516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855165" y="27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0420" y="1381489"/>
        <a:ext cx="1855165" cy="92758"/>
      </dsp:txXfrm>
    </dsp:sp>
    <dsp:sp modelId="{214D15B6-C42A-E246-8952-FD60CFC692E2}">
      <dsp:nvSpPr>
        <dsp:cNvPr id="0" name=""/>
        <dsp:cNvSpPr/>
      </dsp:nvSpPr>
      <dsp:spPr>
        <a:xfrm>
          <a:off x="6947712" y="4273"/>
          <a:ext cx="3317199" cy="13242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Lack of information about the contract concluded with the supplier</a:t>
          </a:r>
          <a:endParaRPr lang="ru-RU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6499" y="43060"/>
        <a:ext cx="3239625" cy="1246699"/>
      </dsp:txXfrm>
    </dsp:sp>
    <dsp:sp modelId="{2D78AB1C-F190-2645-9894-43102C0B6984}">
      <dsp:nvSpPr>
        <dsp:cNvPr id="0" name=""/>
        <dsp:cNvSpPr/>
      </dsp:nvSpPr>
      <dsp:spPr>
        <a:xfrm>
          <a:off x="5888293" y="2162106"/>
          <a:ext cx="105941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059418" y="27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8293" y="2162840"/>
        <a:ext cx="1059418" cy="52970"/>
      </dsp:txXfrm>
    </dsp:sp>
    <dsp:sp modelId="{99E30635-6A4A-E94A-9AE1-3FCE81F71AB0}">
      <dsp:nvSpPr>
        <dsp:cNvPr id="0" name=""/>
        <dsp:cNvSpPr/>
      </dsp:nvSpPr>
      <dsp:spPr>
        <a:xfrm>
          <a:off x="6947712" y="1527188"/>
          <a:ext cx="3317199" cy="13242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Combining of unrelated procurement items into one lot</a:t>
          </a:r>
          <a:endParaRPr lang="ru-RU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6499" y="1565975"/>
        <a:ext cx="3239625" cy="1246699"/>
      </dsp:txXfrm>
    </dsp:sp>
    <dsp:sp modelId="{D3C3298C-8840-AE4D-ABB8-052DAC566703}">
      <dsp:nvSpPr>
        <dsp:cNvPr id="0" name=""/>
        <dsp:cNvSpPr/>
      </dsp:nvSpPr>
      <dsp:spPr>
        <a:xfrm rot="3310531">
          <a:off x="5490420" y="2923563"/>
          <a:ext cx="185516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855165" y="27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0420" y="2904403"/>
        <a:ext cx="1855165" cy="92758"/>
      </dsp:txXfrm>
    </dsp:sp>
    <dsp:sp modelId="{27DC4745-DDF7-714B-8C2C-FA82004834B4}">
      <dsp:nvSpPr>
        <dsp:cNvPr id="0" name=""/>
        <dsp:cNvSpPr/>
      </dsp:nvSpPr>
      <dsp:spPr>
        <a:xfrm>
          <a:off x="6947712" y="3050103"/>
          <a:ext cx="3317199" cy="13242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Indication of certain brands, trademarks, logos in lots/description of the procurement items/technical specifications
</a:t>
          </a:r>
          <a:endParaRPr lang="ru-RU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6499" y="3088890"/>
        <a:ext cx="3239625" cy="1246699"/>
      </dsp:txXfrm>
    </dsp:sp>
    <dsp:sp modelId="{BE4615F4-DE6E-E54F-8D3D-3AD7ADFA534D}">
      <dsp:nvSpPr>
        <dsp:cNvPr id="0" name=""/>
        <dsp:cNvSpPr/>
      </dsp:nvSpPr>
      <dsp:spPr>
        <a:xfrm>
          <a:off x="705" y="344559"/>
          <a:ext cx="1995150" cy="13242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 procurement</a:t>
          </a:r>
          <a:endParaRPr lang="ru-RU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2" y="383346"/>
        <a:ext cx="1917576" cy="1246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2DC40-A4DB-424F-9899-1F66C888BB2A}">
      <dsp:nvSpPr>
        <dsp:cNvPr id="0" name=""/>
        <dsp:cNvSpPr/>
      </dsp:nvSpPr>
      <dsp:spPr>
        <a:xfrm>
          <a:off x="486148" y="2189802"/>
          <a:ext cx="2552219" cy="13242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Monitoring check list</a:t>
          </a:r>
          <a:endParaRPr lang="ru-RU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935" y="2228589"/>
        <a:ext cx="2474645" cy="1246699"/>
      </dsp:txXfrm>
    </dsp:sp>
    <dsp:sp modelId="{DD77C226-2587-5643-B153-1DF95CEC7B99}">
      <dsp:nvSpPr>
        <dsp:cNvPr id="0" name=""/>
        <dsp:cNvSpPr/>
      </dsp:nvSpPr>
      <dsp:spPr>
        <a:xfrm rot="19525875">
          <a:off x="2935276" y="2493412"/>
          <a:ext cx="1167817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167817" y="272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5276" y="2491436"/>
        <a:ext cx="1167817" cy="58390"/>
      </dsp:txXfrm>
    </dsp:sp>
    <dsp:sp modelId="{881BA29E-553E-2B4D-A7C8-2F8972541A3D}">
      <dsp:nvSpPr>
        <dsp:cNvPr id="0" name=""/>
        <dsp:cNvSpPr/>
      </dsp:nvSpPr>
      <dsp:spPr>
        <a:xfrm>
          <a:off x="4000003" y="1527188"/>
          <a:ext cx="1756092" cy="13242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Procurements above</a:t>
          </a:r>
          <a:r>
            <a:rPr lang="ru-R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500 000 </a:t>
          </a: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KGS</a:t>
          </a:r>
          <a:r>
            <a:rPr lang="ru-R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(5 800</a:t>
          </a: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USD</a:t>
          </a:r>
          <a:r>
            <a:rPr lang="ru-RU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8790" y="1565975"/>
        <a:ext cx="1678518" cy="1246699"/>
      </dsp:txXfrm>
    </dsp:sp>
    <dsp:sp modelId="{B991F21A-7230-5048-B707-02224DA393A7}">
      <dsp:nvSpPr>
        <dsp:cNvPr id="0" name=""/>
        <dsp:cNvSpPr/>
      </dsp:nvSpPr>
      <dsp:spPr>
        <a:xfrm rot="18289469">
          <a:off x="5358222" y="1400648"/>
          <a:ext cx="185516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855165" y="27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8222" y="1381489"/>
        <a:ext cx="1855165" cy="92758"/>
      </dsp:txXfrm>
    </dsp:sp>
    <dsp:sp modelId="{214D15B6-C42A-E246-8952-FD60CFC692E2}">
      <dsp:nvSpPr>
        <dsp:cNvPr id="0" name=""/>
        <dsp:cNvSpPr/>
      </dsp:nvSpPr>
      <dsp:spPr>
        <a:xfrm>
          <a:off x="6815514" y="4273"/>
          <a:ext cx="3317199" cy="13242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Search for information about the winning company on the Internet</a:t>
          </a:r>
          <a:endParaRPr lang="ru-RU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4301" y="43060"/>
        <a:ext cx="3239625" cy="1246699"/>
      </dsp:txXfrm>
    </dsp:sp>
    <dsp:sp modelId="{2D78AB1C-F190-2645-9894-43102C0B6984}">
      <dsp:nvSpPr>
        <dsp:cNvPr id="0" name=""/>
        <dsp:cNvSpPr/>
      </dsp:nvSpPr>
      <dsp:spPr>
        <a:xfrm>
          <a:off x="5756095" y="2162106"/>
          <a:ext cx="105941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059418" y="27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6095" y="2162840"/>
        <a:ext cx="1059418" cy="52970"/>
      </dsp:txXfrm>
    </dsp:sp>
    <dsp:sp modelId="{99E30635-6A4A-E94A-9AE1-3FCE81F71AB0}">
      <dsp:nvSpPr>
        <dsp:cNvPr id="0" name=""/>
        <dsp:cNvSpPr/>
      </dsp:nvSpPr>
      <dsp:spPr>
        <a:xfrm>
          <a:off x="6815514" y="1527188"/>
          <a:ext cx="3317199" cy="13242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Database of legal entities of the Ministry of Justice of the Kyrgyz Republic and www.osoo.kg</a:t>
          </a:r>
          <a:endParaRPr lang="ru-RU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4301" y="1565975"/>
        <a:ext cx="3239625" cy="1246699"/>
      </dsp:txXfrm>
    </dsp:sp>
    <dsp:sp modelId="{D3C3298C-8840-AE4D-ABB8-052DAC566703}">
      <dsp:nvSpPr>
        <dsp:cNvPr id="0" name=""/>
        <dsp:cNvSpPr/>
      </dsp:nvSpPr>
      <dsp:spPr>
        <a:xfrm rot="3310531">
          <a:off x="5358222" y="2923563"/>
          <a:ext cx="185516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855165" y="272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8222" y="2904403"/>
        <a:ext cx="1855165" cy="92758"/>
      </dsp:txXfrm>
    </dsp:sp>
    <dsp:sp modelId="{27DC4745-DDF7-714B-8C2C-FA82004834B4}">
      <dsp:nvSpPr>
        <dsp:cNvPr id="0" name=""/>
        <dsp:cNvSpPr/>
      </dsp:nvSpPr>
      <dsp:spPr>
        <a:xfrm>
          <a:off x="6815514" y="3050103"/>
          <a:ext cx="3832765" cy="13242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Other open sources: receipts to the state budget of tax and other deductions from the company (https://budget.okmot.kg/ru), information on the tax service website (https://salyk.kg/TaxPayer/Info), etc.</a:t>
          </a:r>
          <a:endParaRPr lang="ru-RU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54301" y="3088890"/>
        <a:ext cx="3755191" cy="1246699"/>
      </dsp:txXfrm>
    </dsp:sp>
    <dsp:sp modelId="{BE4615F4-DE6E-E54F-8D3D-3AD7ADFA534D}">
      <dsp:nvSpPr>
        <dsp:cNvPr id="0" name=""/>
        <dsp:cNvSpPr/>
      </dsp:nvSpPr>
      <dsp:spPr>
        <a:xfrm>
          <a:off x="0" y="344559"/>
          <a:ext cx="1995150" cy="13242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 procurement</a:t>
          </a:r>
          <a:endParaRPr lang="ru-RU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87" y="383346"/>
        <a:ext cx="1917576" cy="1246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EC265-157D-E64F-94E5-A2D7ADDB8D02}">
      <dsp:nvSpPr>
        <dsp:cNvPr id="0" name=""/>
        <dsp:cNvSpPr/>
      </dsp:nvSpPr>
      <dsp:spPr>
        <a:xfrm>
          <a:off x="748748" y="1527188"/>
          <a:ext cx="2648547" cy="13242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 procurement monitoring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7535" y="1565975"/>
        <a:ext cx="2570973" cy="1246699"/>
      </dsp:txXfrm>
    </dsp:sp>
    <dsp:sp modelId="{B991F21A-7230-5048-B707-02224DA393A7}">
      <dsp:nvSpPr>
        <dsp:cNvPr id="0" name=""/>
        <dsp:cNvSpPr/>
      </dsp:nvSpPr>
      <dsp:spPr>
        <a:xfrm rot="18289469">
          <a:off x="2999422" y="1400648"/>
          <a:ext cx="185516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855165" y="272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9422" y="1381489"/>
        <a:ext cx="1855165" cy="92758"/>
      </dsp:txXfrm>
    </dsp:sp>
    <dsp:sp modelId="{214D15B6-C42A-E246-8952-FD60CFC692E2}">
      <dsp:nvSpPr>
        <dsp:cNvPr id="0" name=""/>
        <dsp:cNvSpPr/>
      </dsp:nvSpPr>
      <dsp:spPr>
        <a:xfrm>
          <a:off x="4456714" y="4273"/>
          <a:ext cx="5551461" cy="13242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 procurement monitoring</a:t>
          </a: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Identification of violations and sending the appeals to the Public Procurement Department with a description of violations and proposals on how to fix them</a:t>
          </a:r>
          <a:r>
            <a:rPr lang="ru-RU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5501" y="43060"/>
        <a:ext cx="5473887" cy="1246699"/>
      </dsp:txXfrm>
    </dsp:sp>
    <dsp:sp modelId="{2D78AB1C-F190-2645-9894-43102C0B6984}">
      <dsp:nvSpPr>
        <dsp:cNvPr id="0" name=""/>
        <dsp:cNvSpPr/>
      </dsp:nvSpPr>
      <dsp:spPr>
        <a:xfrm>
          <a:off x="3397295" y="2162106"/>
          <a:ext cx="1059418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059418" y="272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7295" y="2162840"/>
        <a:ext cx="1059418" cy="52970"/>
      </dsp:txXfrm>
    </dsp:sp>
    <dsp:sp modelId="{99E30635-6A4A-E94A-9AE1-3FCE81F71AB0}">
      <dsp:nvSpPr>
        <dsp:cNvPr id="0" name=""/>
        <dsp:cNvSpPr/>
      </dsp:nvSpPr>
      <dsp:spPr>
        <a:xfrm>
          <a:off x="4456714" y="1527188"/>
          <a:ext cx="5448724" cy="13242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Information education</a:t>
          </a:r>
          <a:r>
            <a:rPr lang="ru-RU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 launched a number of articles that dealt directly with the identified violations by procuring entities and regarding the shortcomings of the public procurement portal</a:t>
          </a:r>
          <a:endParaRPr lang="ru-RU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5501" y="1565975"/>
        <a:ext cx="5371150" cy="1246699"/>
      </dsp:txXfrm>
    </dsp:sp>
    <dsp:sp modelId="{D3C3298C-8840-AE4D-ABB8-052DAC566703}">
      <dsp:nvSpPr>
        <dsp:cNvPr id="0" name=""/>
        <dsp:cNvSpPr/>
      </dsp:nvSpPr>
      <dsp:spPr>
        <a:xfrm rot="3310531">
          <a:off x="2999422" y="2923563"/>
          <a:ext cx="185516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855165" y="2721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99422" y="2904403"/>
        <a:ext cx="1855165" cy="92758"/>
      </dsp:txXfrm>
    </dsp:sp>
    <dsp:sp modelId="{27DC4745-DDF7-714B-8C2C-FA82004834B4}">
      <dsp:nvSpPr>
        <dsp:cNvPr id="0" name=""/>
        <dsp:cNvSpPr/>
      </dsp:nvSpPr>
      <dsp:spPr>
        <a:xfrm>
          <a:off x="4456714" y="3050103"/>
          <a:ext cx="5580012" cy="13242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Legislative proposal </a:t>
          </a: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on introduction of liability for violations identified in preparation, conduct and evaluation of public procurement. Our proposal is reflected in the new code of offenses</a:t>
          </a:r>
          <a:endParaRPr lang="ru-RU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5501" y="3088890"/>
        <a:ext cx="5502438" cy="12466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EC265-157D-E64F-94E5-A2D7ADDB8D02}">
      <dsp:nvSpPr>
        <dsp:cNvPr id="0" name=""/>
        <dsp:cNvSpPr/>
      </dsp:nvSpPr>
      <dsp:spPr>
        <a:xfrm>
          <a:off x="0" y="1579603"/>
          <a:ext cx="3127625" cy="13255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 and legal support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 civil society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25" y="1618428"/>
        <a:ext cx="3049975" cy="1247918"/>
      </dsp:txXfrm>
    </dsp:sp>
    <dsp:sp modelId="{B991F21A-7230-5048-B707-02224DA393A7}">
      <dsp:nvSpPr>
        <dsp:cNvPr id="0" name=""/>
        <dsp:cNvSpPr/>
      </dsp:nvSpPr>
      <dsp:spPr>
        <a:xfrm rot="18371014">
          <a:off x="2726793" y="1425339"/>
          <a:ext cx="195706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57063" y="272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6793" y="1403659"/>
        <a:ext cx="1957063" cy="97853"/>
      </dsp:txXfrm>
    </dsp:sp>
    <dsp:sp modelId="{214D15B6-C42A-E246-8952-FD60CFC692E2}">
      <dsp:nvSpPr>
        <dsp:cNvPr id="0" name=""/>
        <dsp:cNvSpPr/>
      </dsp:nvSpPr>
      <dsp:spPr>
        <a:xfrm>
          <a:off x="4283024" y="0"/>
          <a:ext cx="5478917" cy="1325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Team of “Precedent” is aware of the latest changes in the regulatory legal acts and monitors the legislative initiatives in the field of public procurement</a:t>
          </a:r>
          <a:endParaRPr lang="ru-RU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1849" y="38825"/>
        <a:ext cx="5401267" cy="1247918"/>
      </dsp:txXfrm>
    </dsp:sp>
    <dsp:sp modelId="{2D78AB1C-F190-2645-9894-43102C0B6984}">
      <dsp:nvSpPr>
        <dsp:cNvPr id="0" name=""/>
        <dsp:cNvSpPr/>
      </dsp:nvSpPr>
      <dsp:spPr>
        <a:xfrm rot="21449150">
          <a:off x="3127042" y="2188610"/>
          <a:ext cx="12096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09639" y="272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7042" y="2185615"/>
        <a:ext cx="1209639" cy="60481"/>
      </dsp:txXfrm>
    </dsp:sp>
    <dsp:sp modelId="{99E30635-6A4A-E94A-9AE1-3FCE81F71AB0}">
      <dsp:nvSpPr>
        <dsp:cNvPr id="0" name=""/>
        <dsp:cNvSpPr/>
      </dsp:nvSpPr>
      <dsp:spPr>
        <a:xfrm>
          <a:off x="4336100" y="1526541"/>
          <a:ext cx="5452380" cy="1325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Training on public procurement monitoring for civil society representatives (online/offline)</a:t>
          </a:r>
          <a:endParaRPr lang="ru-RU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4925" y="1565366"/>
        <a:ext cx="5374730" cy="1247918"/>
      </dsp:txXfrm>
    </dsp:sp>
    <dsp:sp modelId="{D3C3298C-8840-AE4D-ABB8-052DAC566703}">
      <dsp:nvSpPr>
        <dsp:cNvPr id="0" name=""/>
        <dsp:cNvSpPr/>
      </dsp:nvSpPr>
      <dsp:spPr>
        <a:xfrm rot="3057155">
          <a:off x="2776592" y="2951881"/>
          <a:ext cx="189728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97285" y="272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6592" y="2931695"/>
        <a:ext cx="1897285" cy="94864"/>
      </dsp:txXfrm>
    </dsp:sp>
    <dsp:sp modelId="{27DC4745-DDF7-714B-8C2C-FA82004834B4}">
      <dsp:nvSpPr>
        <dsp:cNvPr id="0" name=""/>
        <dsp:cNvSpPr/>
      </dsp:nvSpPr>
      <dsp:spPr>
        <a:xfrm>
          <a:off x="4322844" y="3053082"/>
          <a:ext cx="5411764" cy="1325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Legal support for representatives of civil society, including protection from prosecution during conduction of journalistic investigations</a:t>
          </a:r>
          <a:endParaRPr lang="ru-RU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1669" y="3091907"/>
        <a:ext cx="5334114" cy="12479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EC265-157D-E64F-94E5-A2D7ADDB8D02}">
      <dsp:nvSpPr>
        <dsp:cNvPr id="0" name=""/>
        <dsp:cNvSpPr/>
      </dsp:nvSpPr>
      <dsp:spPr>
        <a:xfrm>
          <a:off x="704" y="210445"/>
          <a:ext cx="3859085" cy="10936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 and legal support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 civil society 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37" y="242478"/>
        <a:ext cx="3795019" cy="1029630"/>
      </dsp:txXfrm>
    </dsp:sp>
    <dsp:sp modelId="{2D78AB1C-F190-2645-9894-43102C0B6984}">
      <dsp:nvSpPr>
        <dsp:cNvPr id="0" name=""/>
        <dsp:cNvSpPr/>
      </dsp:nvSpPr>
      <dsp:spPr>
        <a:xfrm rot="19913370">
          <a:off x="3816248" y="549755"/>
          <a:ext cx="738239" cy="67236"/>
        </a:xfrm>
        <a:custGeom>
          <a:avLst/>
          <a:gdLst/>
          <a:ahLst/>
          <a:cxnLst/>
          <a:rect l="0" t="0" r="0" b="0"/>
          <a:pathLst>
            <a:path>
              <a:moveTo>
                <a:pt x="0" y="33618"/>
              </a:moveTo>
              <a:lnTo>
                <a:pt x="738239" y="3361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6248" y="564917"/>
        <a:ext cx="738239" cy="36911"/>
      </dsp:txXfrm>
    </dsp:sp>
    <dsp:sp modelId="{99E30635-6A4A-E94A-9AE1-3FCE81F71AB0}">
      <dsp:nvSpPr>
        <dsp:cNvPr id="0" name=""/>
        <dsp:cNvSpPr/>
      </dsp:nvSpPr>
      <dsp:spPr>
        <a:xfrm>
          <a:off x="4510947" y="3"/>
          <a:ext cx="5617563" cy="8189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 on public procurement monitoring for representatives of civil society</a:t>
          </a:r>
          <a:endParaRPr lang="ru-RU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34932" y="23988"/>
        <a:ext cx="5569593" cy="7709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EC265-157D-E64F-94E5-A2D7ADDB8D02}">
      <dsp:nvSpPr>
        <dsp:cNvPr id="0" name=""/>
        <dsp:cNvSpPr/>
      </dsp:nvSpPr>
      <dsp:spPr>
        <a:xfrm>
          <a:off x="1640860" y="0"/>
          <a:ext cx="2863915" cy="7745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 and legal support for civil society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3547" y="22687"/>
        <a:ext cx="2818541" cy="729218"/>
      </dsp:txXfrm>
    </dsp:sp>
    <dsp:sp modelId="{2D78AB1C-F190-2645-9894-43102C0B6984}">
      <dsp:nvSpPr>
        <dsp:cNvPr id="0" name=""/>
        <dsp:cNvSpPr/>
      </dsp:nvSpPr>
      <dsp:spPr>
        <a:xfrm rot="21542848">
          <a:off x="4504714" y="290047"/>
          <a:ext cx="872051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872051" y="9000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4714" y="358246"/>
        <a:ext cx="872051" cy="43602"/>
      </dsp:txXfrm>
    </dsp:sp>
    <dsp:sp modelId="{99E30635-6A4A-E94A-9AE1-3FCE81F71AB0}">
      <dsp:nvSpPr>
        <dsp:cNvPr id="0" name=""/>
        <dsp:cNvSpPr/>
      </dsp:nvSpPr>
      <dsp:spPr>
        <a:xfrm>
          <a:off x="5376705" y="82812"/>
          <a:ext cx="4838014" cy="5799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Legal support for civil society representatives</a:t>
          </a:r>
          <a:endParaRPr lang="ru-RU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3692" y="99799"/>
        <a:ext cx="4804040" cy="546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EC265-157D-E64F-94E5-A2D7ADDB8D02}">
      <dsp:nvSpPr>
        <dsp:cNvPr id="0" name=""/>
        <dsp:cNvSpPr/>
      </dsp:nvSpPr>
      <dsp:spPr>
        <a:xfrm>
          <a:off x="1648184" y="1124"/>
          <a:ext cx="2858324" cy="773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Training and legal support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 civil society </a:t>
          </a:r>
          <a:endParaRPr lang="ru-RU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0827" y="23767"/>
        <a:ext cx="2813038" cy="727794"/>
      </dsp:txXfrm>
    </dsp:sp>
    <dsp:sp modelId="{2D78AB1C-F190-2645-9894-43102C0B6984}">
      <dsp:nvSpPr>
        <dsp:cNvPr id="0" name=""/>
        <dsp:cNvSpPr/>
      </dsp:nvSpPr>
      <dsp:spPr>
        <a:xfrm rot="731752">
          <a:off x="4496461" y="391882"/>
          <a:ext cx="890321" cy="179648"/>
        </a:xfrm>
        <a:custGeom>
          <a:avLst/>
          <a:gdLst/>
          <a:ahLst/>
          <a:cxnLst/>
          <a:rect l="0" t="0" r="0" b="0"/>
          <a:pathLst>
            <a:path>
              <a:moveTo>
                <a:pt x="0" y="89824"/>
              </a:moveTo>
              <a:lnTo>
                <a:pt x="890321" y="8982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6461" y="459449"/>
        <a:ext cx="890321" cy="44516"/>
      </dsp:txXfrm>
    </dsp:sp>
    <dsp:sp modelId="{99E30635-6A4A-E94A-9AE1-3FCE81F71AB0}">
      <dsp:nvSpPr>
        <dsp:cNvPr id="0" name=""/>
        <dsp:cNvSpPr/>
      </dsp:nvSpPr>
      <dsp:spPr>
        <a:xfrm>
          <a:off x="5376736" y="0"/>
          <a:ext cx="4828569" cy="11514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n-US" sz="15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Legal support for representatives of civil society, including the protection from prosecution during conduction of journalistic investigations</a:t>
          </a:r>
          <a:endParaRPr lang="ru-RU" sz="1500" b="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0462" y="33726"/>
        <a:ext cx="4761117" cy="10840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0.01964</cdr:x>
      <cdr:y>0.64163</cdr:y>
    </cdr:from>
    <cdr:to>
      <cdr:x>0.98332</cdr:x>
      <cdr:y>0.70082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7688" y="3112103"/>
          <a:ext cx="9207796" cy="28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0BF82-10B2-E045-ADCD-F6813BCEAF98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112C0-351D-0248-9ACC-35787D9DD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84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7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53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12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40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9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5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74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5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6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4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7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12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112C0-351D-0248-9ACC-35787D9DD5A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79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094-541E-40E8-95B3-2FA9D377554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C0BD-DE07-42FF-8EBE-469216DF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0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094-541E-40E8-95B3-2FA9D377554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C0BD-DE07-42FF-8EBE-469216DF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094-541E-40E8-95B3-2FA9D377554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C0BD-DE07-42FF-8EBE-469216DF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9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094-541E-40E8-95B3-2FA9D377554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C0BD-DE07-42FF-8EBE-469216DF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2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094-541E-40E8-95B3-2FA9D377554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C0BD-DE07-42FF-8EBE-469216DF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1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094-541E-40E8-95B3-2FA9D377554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C0BD-DE07-42FF-8EBE-469216DF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6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094-541E-40E8-95B3-2FA9D377554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C0BD-DE07-42FF-8EBE-469216DF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4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094-541E-40E8-95B3-2FA9D377554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C0BD-DE07-42FF-8EBE-469216DF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1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094-541E-40E8-95B3-2FA9D377554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C0BD-DE07-42FF-8EBE-469216DF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7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094-541E-40E8-95B3-2FA9D377554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C0BD-DE07-42FF-8EBE-469216DF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F094-541E-40E8-95B3-2FA9D377554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C0BD-DE07-42FF-8EBE-469216DF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1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F094-541E-40E8-95B3-2FA9D377554C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2C0BD-DE07-42FF-8EBE-469216DFA5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8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hyperlink" Target="http://www.tazabek.kg/news:1738086?f=cp" TargetMode="External"/><Relationship Id="rId4" Type="http://schemas.openxmlformats.org/officeDocument/2006/relationships/diagramLayout" Target="../diagrams/layout7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microsoft.com/office/2007/relationships/diagramDrawing" Target="../diagrams/drawing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5.png"/><Relationship Id="rId10" Type="http://schemas.openxmlformats.org/officeDocument/2006/relationships/diagramLayout" Target="../diagrams/layout10.xml"/><Relationship Id="rId4" Type="http://schemas.openxmlformats.org/officeDocument/2006/relationships/diagramLayout" Target="../diagrams/layout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ecedentinfo.kg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precedentinfo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2539" y="1763034"/>
            <a:ext cx="9144000" cy="252491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Public procurement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Kyrgyz Republic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5826" y="4755520"/>
            <a:ext cx="4743922" cy="627952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Edil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Eraliev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" y="667512"/>
            <a:ext cx="1129284" cy="1490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1A92347-B4D2-584C-9AEE-459742428316}"/>
              </a:ext>
            </a:extLst>
          </p:cNvPr>
          <p:cNvSpPr txBox="1">
            <a:spLocks/>
          </p:cNvSpPr>
          <p:nvPr/>
        </p:nvSpPr>
        <p:spPr>
          <a:xfrm>
            <a:off x="2537791" y="3025492"/>
            <a:ext cx="9144000" cy="1657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“Precedent OO”</a:t>
            </a:r>
            <a:r>
              <a:rPr lang="ru-RU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Group</a:t>
            </a: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1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438913"/>
            <a:ext cx="9448800" cy="92606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Training and legal support for civil society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4ED1835-2153-3349-B4CD-E60B86EF3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318296"/>
              </p:ext>
            </p:extLst>
          </p:nvPr>
        </p:nvGraphicFramePr>
        <p:xfrm>
          <a:off x="1040020" y="1541677"/>
          <a:ext cx="10785475" cy="115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CDE501-179B-7143-B857-A68276357A3C}"/>
              </a:ext>
            </a:extLst>
          </p:cNvPr>
          <p:cNvSpPr txBox="1"/>
          <p:nvPr/>
        </p:nvSpPr>
        <p:spPr>
          <a:xfrm>
            <a:off x="745236" y="2467740"/>
            <a:ext cx="61439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Example #1. One example of successful advocacy.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50 civil defense organizations signed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appeal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President of the Kyrgyz Republic </a:t>
            </a:r>
          </a:p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en-US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Sadyr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Nurgozhoevich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Zhaparov</a:t>
            </a: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COPY:</a:t>
            </a:r>
          </a:p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1. Speaker of </a:t>
            </a:r>
            <a:r>
              <a:rPr lang="en-US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Jogorku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Kenesh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of the Kyrgyz Republic 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en-US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Talant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Turdumamatovich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Mamytov</a:t>
            </a:r>
            <a:endParaRPr lang="en-US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2. Chairman of the Cabinet of Ministers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en-US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Ulukbek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Asamidinovich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Maripov</a:t>
            </a:r>
            <a:endParaRPr lang="en-US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3. Deputy Chairman of the Cabinet of Ministers</a:t>
            </a:r>
          </a:p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Minister of Economy and Finance</a:t>
            </a:r>
          </a:p>
          <a:p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</a:t>
            </a:r>
            <a:r>
              <a:rPr lang="en-US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Akylbek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Usenbekovich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Japarov</a:t>
            </a:r>
            <a:endParaRPr lang="en-US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From representatives of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Civil Society Organizations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APPEAL</a:t>
            </a:r>
          </a:p>
          <a:p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Dear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Sadyr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Nurgozhoevich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We, representatives of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civil society are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concerned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regarding the initiative of the Cabinet of Ministers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and draft law “On introduction of amendments into the law “On Public Procurement”, prepared by the Ministry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of Economy and Finance (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hereinafter referred to as MEF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), according to which it is proposed to conduct all </a:t>
            </a:r>
          </a:p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procurements through private electronic trading platforms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(hereinafter referred to as ETP)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3150B1-825B-9B4E-9CB6-F004271A97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91" y="2810758"/>
            <a:ext cx="4613965" cy="3753283"/>
          </a:xfrm>
          <a:prstGeom prst="rect">
            <a:avLst/>
          </a:prstGeom>
        </p:spPr>
      </p:pic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xmlns="" id="{23EB7F31-3276-AC4D-9F10-61029C082FB2}"/>
              </a:ext>
            </a:extLst>
          </p:cNvPr>
          <p:cNvSpPr/>
          <p:nvPr/>
        </p:nvSpPr>
        <p:spPr>
          <a:xfrm>
            <a:off x="5777948" y="4293704"/>
            <a:ext cx="808382" cy="145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251405" y="2838893"/>
            <a:ext cx="438453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Deputies rejected the proposal on provision of the right to conduct public</a:t>
            </a:r>
          </a:p>
          <a:p>
            <a:r>
              <a:rPr lang="en-US" sz="1100" dirty="0"/>
              <a:t>p</a:t>
            </a:r>
            <a:r>
              <a:rPr lang="en-US" sz="1100" dirty="0" smtClean="0"/>
              <a:t>rocurement to private companies</a:t>
            </a:r>
          </a:p>
          <a:p>
            <a:endParaRPr lang="en-US" sz="1100" dirty="0"/>
          </a:p>
          <a:p>
            <a:r>
              <a:rPr lang="en-US" sz="1100" dirty="0" smtClean="0"/>
              <a:t>More information: </a:t>
            </a:r>
            <a:r>
              <a:rPr lang="en-US" sz="1100" dirty="0" smtClean="0">
                <a:hlinkClick r:id="rId10"/>
              </a:rPr>
              <a:t>www.tazabek.kg/news:1738086?f=cp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200910" y="5899449"/>
            <a:ext cx="4485523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TAZABEK.KG</a:t>
            </a:r>
          </a:p>
          <a:p>
            <a:r>
              <a:rPr lang="en-US" sz="1100" b="1" dirty="0"/>
              <a:t>Deputies rejected the proposal on provision of the right to conduct public</a:t>
            </a:r>
          </a:p>
          <a:p>
            <a:r>
              <a:rPr lang="en-US" sz="1100" b="1" dirty="0"/>
              <a:t>procurement to private </a:t>
            </a:r>
            <a:r>
              <a:rPr lang="en-US" sz="1100" b="1" dirty="0" smtClean="0"/>
              <a:t>companies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01415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743600"/>
            <a:ext cx="9448800" cy="133687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Training and legal support for civil society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Consultations during conduction of journalistic investigations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4ED1835-2153-3349-B4CD-E60B86EF3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921348"/>
              </p:ext>
            </p:extLst>
          </p:nvPr>
        </p:nvGraphicFramePr>
        <p:xfrm>
          <a:off x="1048716" y="2509866"/>
          <a:ext cx="10785475" cy="115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7BE4A234-1568-B54C-A174-A6823A6930BA}"/>
              </a:ext>
            </a:extLst>
          </p:cNvPr>
          <p:cNvSpPr/>
          <p:nvPr/>
        </p:nvSpPr>
        <p:spPr>
          <a:xfrm>
            <a:off x="4280452" y="4359965"/>
            <a:ext cx="3657600" cy="8878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Consultations during conduction of journalistic investigations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425DAC71-0AA8-DD4E-BD7B-20AFED10C11E}"/>
              </a:ext>
            </a:extLst>
          </p:cNvPr>
          <p:cNvSpPr/>
          <p:nvPr/>
        </p:nvSpPr>
        <p:spPr>
          <a:xfrm>
            <a:off x="8541026" y="4359965"/>
            <a:ext cx="3021496" cy="8878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from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persecution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xmlns="" id="{EDDA8835-08B1-A74D-9EC8-3999A13E1B82}"/>
              </a:ext>
            </a:extLst>
          </p:cNvPr>
          <p:cNvSpPr/>
          <p:nvPr/>
        </p:nvSpPr>
        <p:spPr>
          <a:xfrm>
            <a:off x="6441453" y="3847097"/>
            <a:ext cx="120166" cy="33401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xmlns="" id="{9FE93023-ADA6-E747-9BCF-086C69A1FEEA}"/>
              </a:ext>
            </a:extLst>
          </p:cNvPr>
          <p:cNvSpPr/>
          <p:nvPr/>
        </p:nvSpPr>
        <p:spPr>
          <a:xfrm>
            <a:off x="9773479" y="3847097"/>
            <a:ext cx="120166" cy="33401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635C8E8-A35E-A746-A015-99A73EF1D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6" y="4532243"/>
            <a:ext cx="3282214" cy="18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0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213" y="169215"/>
            <a:ext cx="94488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education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4ED1835-2153-3349-B4CD-E60B86EF3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352927"/>
              </p:ext>
            </p:extLst>
          </p:nvPr>
        </p:nvGraphicFramePr>
        <p:xfrm>
          <a:off x="744538" y="1929384"/>
          <a:ext cx="10785475" cy="115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5570EDA3-6D27-204C-93D9-90A7EB9B7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399345"/>
              </p:ext>
            </p:extLst>
          </p:nvPr>
        </p:nvGraphicFramePr>
        <p:xfrm>
          <a:off x="1785455" y="1096329"/>
          <a:ext cx="5020158" cy="308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74A2FC7-F269-5748-A6E7-93C8DA6F27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0781">
            <a:off x="6972203" y="565666"/>
            <a:ext cx="5179927" cy="2696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CCD22C1-D75F-AF44-83D1-696AD4D930B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8" y="4017461"/>
            <a:ext cx="4322148" cy="215148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DBE4CC2-52AF-6642-8052-C10342BBF88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6" y="4092787"/>
            <a:ext cx="5234609" cy="272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438912"/>
            <a:ext cx="94488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in the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law-making process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4ED1835-2153-3349-B4CD-E60B86EF3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858213"/>
              </p:ext>
            </p:extLst>
          </p:nvPr>
        </p:nvGraphicFramePr>
        <p:xfrm>
          <a:off x="1095721" y="2027583"/>
          <a:ext cx="10234887" cy="411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42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438912"/>
            <a:ext cx="94488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Participation in the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law-making process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053A5D90-59E9-D844-82E1-C13DED90C84F}"/>
              </a:ext>
            </a:extLst>
          </p:cNvPr>
          <p:cNvSpPr/>
          <p:nvPr/>
        </p:nvSpPr>
        <p:spPr>
          <a:xfrm>
            <a:off x="99060" y="2276543"/>
            <a:ext cx="3550920" cy="4057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 proposal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introduction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liability for violations identified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preparation,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evaluation of public procurement. Our proposal is reflected in the new code of offenses</a:t>
            </a:r>
            <a:endParaRPr lang="ru-RU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11320BF2-5997-374A-928B-EE718B7AAC4D}"/>
              </a:ext>
            </a:extLst>
          </p:cNvPr>
          <p:cNvSpPr/>
          <p:nvPr/>
        </p:nvSpPr>
        <p:spPr>
          <a:xfrm>
            <a:off x="4128217" y="2276543"/>
            <a:ext cx="4034625" cy="4057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Precedent’s legal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appeals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society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regarding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legislative initiative of the Cabinet of Ministers, which offered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perform public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electronic trading platforms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rejected by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  <a:endParaRPr lang="ru-RU" b="1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505086B8-FC81-6E4A-B42B-1C5115AF5348}"/>
              </a:ext>
            </a:extLst>
          </p:cNvPr>
          <p:cNvSpPr/>
          <p:nvPr/>
        </p:nvSpPr>
        <p:spPr>
          <a:xfrm>
            <a:off x="8508558" y="2276543"/>
            <a:ext cx="3550920" cy="4057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analysis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draft law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Procurement", developed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Ministry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Finance of the Kyrgyz Republic and published on November 27, 2021 for public discussion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6765" y="971538"/>
            <a:ext cx="9144000" cy="252491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for attention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" y="667512"/>
            <a:ext cx="1129284" cy="14904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1A92347-B4D2-584C-9AEE-459742428316}"/>
              </a:ext>
            </a:extLst>
          </p:cNvPr>
          <p:cNvSpPr txBox="1">
            <a:spLocks/>
          </p:cNvSpPr>
          <p:nvPr/>
        </p:nvSpPr>
        <p:spPr>
          <a:xfrm>
            <a:off x="4041914" y="3496454"/>
            <a:ext cx="8004312" cy="25465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“Precedent OO”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Partnership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http://precedentinfo.kg/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  <a:r>
              <a:rPr lang="en" sz="1400" dirty="0" err="1">
                <a:latin typeface="Arial" panose="020B0604020202020204" pitchFamily="34" charset="0"/>
                <a:cs typeface="Arial" panose="020B0604020202020204" pitchFamily="34" charset="0"/>
              </a:rPr>
              <a:t>Precedentinfo</a:t>
            </a:r>
            <a:endParaRPr lang="e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Instagram </a:t>
            </a:r>
            <a:r>
              <a:rPr lang="en" sz="1400" dirty="0" err="1">
                <a:latin typeface="Arial" panose="020B0604020202020204" pitchFamily="34" charset="0"/>
                <a:cs typeface="Arial" panose="020B0604020202020204" pitchFamily="34" charset="0"/>
              </a:rPr>
              <a:t>Precedentinfo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YouTube </a:t>
            </a:r>
            <a:r>
              <a:rPr lang="en" sz="1400" dirty="0" err="1">
                <a:latin typeface="Arial" panose="020B0604020202020204" pitchFamily="34" charset="0"/>
                <a:cs typeface="Arial" panose="020B0604020202020204" pitchFamily="34" charset="0"/>
              </a:rPr>
              <a:t>Precedentinfo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precedentinfo@gmail.com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Direction coordinator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Eraliev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(+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995 557 49 49 37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1400" dirty="0">
                <a:latin typeface="Arial" panose="020B0604020202020204" pitchFamily="34" charset="0"/>
                <a:cs typeface="Arial" panose="020B0604020202020204" pitchFamily="34" charset="0"/>
              </a:rPr>
              <a:t>WhatsApp,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elegram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Signal) </a:t>
            </a:r>
            <a:endParaRPr lang="e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61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7283" y="921873"/>
            <a:ext cx="9732264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FIELDS OF WORK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D261DBAB-FB11-A149-90AB-91358A988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9805170"/>
              </p:ext>
            </p:extLst>
          </p:nvPr>
        </p:nvGraphicFramePr>
        <p:xfrm>
          <a:off x="1258957" y="2107096"/>
          <a:ext cx="10084904" cy="428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842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603821"/>
            <a:ext cx="10294156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 procurement monitoring</a:t>
            </a:r>
            <a:b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August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February 2021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4ED1835-2153-3349-B4CD-E60B86EF3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84611"/>
              </p:ext>
            </p:extLst>
          </p:nvPr>
        </p:nvGraphicFramePr>
        <p:xfrm>
          <a:off x="744538" y="1929384"/>
          <a:ext cx="10785475" cy="437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xmlns="" id="{17DA1C35-2702-D240-9800-B09C25EE941A}"/>
              </a:ext>
            </a:extLst>
          </p:cNvPr>
          <p:cNvSpPr/>
          <p:nvPr/>
        </p:nvSpPr>
        <p:spPr>
          <a:xfrm>
            <a:off x="2385391" y="3708687"/>
            <a:ext cx="132522" cy="2517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3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438913"/>
            <a:ext cx="10294156" cy="149047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procurement monitoring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August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February 2021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WITH OPEN SOURCES (affiliation analysis)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4ED1835-2153-3349-B4CD-E60B86EF3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846817"/>
              </p:ext>
            </p:extLst>
          </p:nvPr>
        </p:nvGraphicFramePr>
        <p:xfrm>
          <a:off x="744538" y="1929384"/>
          <a:ext cx="11036645" cy="437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xmlns="" id="{17DA1C35-2702-D240-9800-B09C25EE941A}"/>
              </a:ext>
            </a:extLst>
          </p:cNvPr>
          <p:cNvSpPr/>
          <p:nvPr/>
        </p:nvSpPr>
        <p:spPr>
          <a:xfrm>
            <a:off x="1874520" y="3741023"/>
            <a:ext cx="132522" cy="2517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9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438913"/>
            <a:ext cx="10294156" cy="149047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procurement monitoring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C688CDB3-9F0A-D846-A2BD-D0252FF12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076608"/>
              </p:ext>
            </p:extLst>
          </p:nvPr>
        </p:nvGraphicFramePr>
        <p:xfrm>
          <a:off x="2183372" y="1619385"/>
          <a:ext cx="9554818" cy="485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893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438913"/>
            <a:ext cx="10294156" cy="149047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procurement monitoring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83576F16-672B-B342-8288-9F4D50082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548930"/>
              </p:ext>
            </p:extLst>
          </p:nvPr>
        </p:nvGraphicFramePr>
        <p:xfrm>
          <a:off x="2385391" y="1743854"/>
          <a:ext cx="9448799" cy="460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177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603821"/>
            <a:ext cx="10294156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Public procurement monitoring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4ED1835-2153-3349-B4CD-E60B86EF3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584292"/>
              </p:ext>
            </p:extLst>
          </p:nvPr>
        </p:nvGraphicFramePr>
        <p:xfrm>
          <a:off x="744538" y="1929384"/>
          <a:ext cx="10785475" cy="437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05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438912"/>
            <a:ext cx="94488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Training and legal support for civil society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4ED1835-2153-3349-B4CD-E60B86EF3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444465"/>
              </p:ext>
            </p:extLst>
          </p:nvPr>
        </p:nvGraphicFramePr>
        <p:xfrm>
          <a:off x="744538" y="1929384"/>
          <a:ext cx="10785475" cy="437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67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91" y="438912"/>
            <a:ext cx="94488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Training and legal support for civil society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84ED1835-2153-3349-B4CD-E60B86EF3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388956"/>
              </p:ext>
            </p:extLst>
          </p:nvPr>
        </p:nvGraphicFramePr>
        <p:xfrm>
          <a:off x="744538" y="1929384"/>
          <a:ext cx="10785475" cy="437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https://lh6.googleusercontent.com/0ysmF3i7XLjL0ogGkFCAfyB6BVLaRYZ4NzFknE_g0dQ9NPcs3i1yqQI2kMdx0xGgrlQBx6JyY0AA9c09Fir327N1KXNvfjID5WC_qfk2W81EB_QeQD7Y2EAoo0kbAE9-V3PRg2J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" y="438912"/>
            <a:ext cx="1129284" cy="1490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A6457BDB-2E82-4147-B76E-0A20B7070F2A}"/>
              </a:ext>
            </a:extLst>
          </p:cNvPr>
          <p:cNvSpPr/>
          <p:nvPr/>
        </p:nvSpPr>
        <p:spPr>
          <a:xfrm>
            <a:off x="5022574" y="3254947"/>
            <a:ext cx="6321909" cy="1668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Development together with </a:t>
            </a:r>
            <a:r>
              <a:rPr lang="en-US" dirty="0" smtClean="0"/>
              <a:t>Open </a:t>
            </a:r>
            <a:r>
              <a:rPr lang="en-US" dirty="0"/>
              <a:t>Contracting Partnership </a:t>
            </a:r>
            <a:endParaRPr lang="en-US" dirty="0" smtClean="0"/>
          </a:p>
          <a:p>
            <a:pPr algn="ctr"/>
            <a:r>
              <a:rPr lang="en-US" dirty="0" smtClean="0"/>
              <a:t>of </a:t>
            </a:r>
            <a:r>
              <a:rPr lang="en-US" dirty="0"/>
              <a:t>a training module on public procurement </a:t>
            </a:r>
            <a:endParaRPr lang="en-US" dirty="0" smtClean="0"/>
          </a:p>
          <a:p>
            <a:pPr algn="ctr"/>
            <a:r>
              <a:rPr lang="en-US" dirty="0" smtClean="0"/>
              <a:t>consisting </a:t>
            </a:r>
            <a:r>
              <a:rPr lang="en-US" dirty="0"/>
              <a:t>of 15 topics</a:t>
            </a:r>
            <a:endParaRPr lang="ru-RU" dirty="0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xmlns="" id="{6A851FC0-B8DC-6342-850F-08FEAD2D24F9}"/>
              </a:ext>
            </a:extLst>
          </p:cNvPr>
          <p:cNvSpPr/>
          <p:nvPr/>
        </p:nvSpPr>
        <p:spPr>
          <a:xfrm>
            <a:off x="7779026" y="2862470"/>
            <a:ext cx="79513" cy="22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30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898</Words>
  <Application>Microsoft Office PowerPoint</Application>
  <PresentationFormat>Произвольный</PresentationFormat>
  <Paragraphs>131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Public procurement  in the Kyrgyz Republic  </vt:lpstr>
      <vt:lpstr>FIELDS OF WORK</vt:lpstr>
      <vt:lpstr>1. Public procurement monitoring (from August 2020 to February 2021)</vt:lpstr>
      <vt:lpstr>1. Public procurement monitoring (from August 2020 to February 2021)  WORK WITH OPEN SOURCES (affiliation analysis)</vt:lpstr>
      <vt:lpstr>1. Public procurement monitoring</vt:lpstr>
      <vt:lpstr>1. Public procurement monitoring  </vt:lpstr>
      <vt:lpstr>1. Public procurement monitoring </vt:lpstr>
      <vt:lpstr>2. Training and legal support for civil society </vt:lpstr>
      <vt:lpstr>2. Training and legal support for civil society  </vt:lpstr>
      <vt:lpstr>2. Training and legal support for civil society </vt:lpstr>
      <vt:lpstr>2. Training and legal support for civil society  (Consultations during conduction of journalistic investigations) </vt:lpstr>
      <vt:lpstr>3. Legal education</vt:lpstr>
      <vt:lpstr>4. Participation in the law-making process </vt:lpstr>
      <vt:lpstr>4. Participation in the law-making process </vt:lpstr>
      <vt:lpstr>Thank you for attention!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Ильяна Жедигерова</dc:creator>
  <cp:lastModifiedBy>Пользователь Windows</cp:lastModifiedBy>
  <cp:revision>86</cp:revision>
  <dcterms:created xsi:type="dcterms:W3CDTF">2020-06-16T04:05:19Z</dcterms:created>
  <dcterms:modified xsi:type="dcterms:W3CDTF">2022-02-10T05:17:38Z</dcterms:modified>
</cp:coreProperties>
</file>