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71" r:id="rId10"/>
    <p:sldId id="265" r:id="rId11"/>
    <p:sldId id="262" r:id="rId12"/>
    <p:sldId id="266" r:id="rId13"/>
    <p:sldId id="267" r:id="rId14"/>
    <p:sldId id="268" r:id="rId15"/>
    <p:sldId id="269" r:id="rId16"/>
    <p:sldId id="270"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004A77-7658-4505-9C73-29458EFF248E}" v="19" dt="2024-02-03T15:21:54.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ksandar Argirovski" userId="9d39e5a0-035f-42c5-93c8-b3247213defa" providerId="ADAL" clId="{D8004A77-7658-4505-9C73-29458EFF248E}"/>
    <pc:docChg chg="undo custSel modSld">
      <pc:chgData name="Aleksandar Argirovski" userId="9d39e5a0-035f-42c5-93c8-b3247213defa" providerId="ADAL" clId="{D8004A77-7658-4505-9C73-29458EFF248E}" dt="2024-02-03T15:24:38.469" v="56" actId="14100"/>
      <pc:docMkLst>
        <pc:docMk/>
      </pc:docMkLst>
      <pc:sldChg chg="addSp delSp modSp mod">
        <pc:chgData name="Aleksandar Argirovski" userId="9d39e5a0-035f-42c5-93c8-b3247213defa" providerId="ADAL" clId="{D8004A77-7658-4505-9C73-29458EFF248E}" dt="2024-02-03T15:24:38.469" v="56" actId="14100"/>
        <pc:sldMkLst>
          <pc:docMk/>
          <pc:sldMk cId="2916494298" sldId="256"/>
        </pc:sldMkLst>
        <pc:spChg chg="mod">
          <ac:chgData name="Aleksandar Argirovski" userId="9d39e5a0-035f-42c5-93c8-b3247213defa" providerId="ADAL" clId="{D8004A77-7658-4505-9C73-29458EFF248E}" dt="2024-02-03T15:22:46.088" v="52" actId="26606"/>
          <ac:spMkLst>
            <pc:docMk/>
            <pc:sldMk cId="2916494298" sldId="256"/>
            <ac:spMk id="2" creationId="{1DC7E995-A181-C16C-D987-E1AD21ABC2B3}"/>
          </ac:spMkLst>
        </pc:spChg>
        <pc:spChg chg="mod">
          <ac:chgData name="Aleksandar Argirovski" userId="9d39e5a0-035f-42c5-93c8-b3247213defa" providerId="ADAL" clId="{D8004A77-7658-4505-9C73-29458EFF248E}" dt="2024-02-03T15:24:25.956" v="54" actId="14100"/>
          <ac:spMkLst>
            <pc:docMk/>
            <pc:sldMk cId="2916494298" sldId="256"/>
            <ac:spMk id="3" creationId="{D6B1310C-F097-14DA-515B-74E2C23CB192}"/>
          </ac:spMkLst>
        </pc:spChg>
        <pc:spChg chg="add del">
          <ac:chgData name="Aleksandar Argirovski" userId="9d39e5a0-035f-42c5-93c8-b3247213defa" providerId="ADAL" clId="{D8004A77-7658-4505-9C73-29458EFF248E}" dt="2024-02-03T15:22:46.088" v="52" actId="26606"/>
          <ac:spMkLst>
            <pc:docMk/>
            <pc:sldMk cId="2916494298" sldId="256"/>
            <ac:spMk id="10" creationId="{9715DAF0-AE1B-46C9-8A6B-DB2AA05AB91D}"/>
          </ac:spMkLst>
        </pc:spChg>
        <pc:spChg chg="add del">
          <ac:chgData name="Aleksandar Argirovski" userId="9d39e5a0-035f-42c5-93c8-b3247213defa" providerId="ADAL" clId="{D8004A77-7658-4505-9C73-29458EFF248E}" dt="2024-02-03T15:22:46.088" v="52" actId="26606"/>
          <ac:spMkLst>
            <pc:docMk/>
            <pc:sldMk cId="2916494298" sldId="256"/>
            <ac:spMk id="12" creationId="{6016219D-510E-4184-9090-6D5578A87BD1}"/>
          </ac:spMkLst>
        </pc:spChg>
        <pc:spChg chg="add del">
          <ac:chgData name="Aleksandar Argirovski" userId="9d39e5a0-035f-42c5-93c8-b3247213defa" providerId="ADAL" clId="{D8004A77-7658-4505-9C73-29458EFF248E}" dt="2024-02-03T15:22:46.088" v="52" actId="26606"/>
          <ac:spMkLst>
            <pc:docMk/>
            <pc:sldMk cId="2916494298" sldId="256"/>
            <ac:spMk id="14" creationId="{AFF4A713-7B75-4B21-90D7-5AB19547C728}"/>
          </ac:spMkLst>
        </pc:spChg>
        <pc:spChg chg="add del">
          <ac:chgData name="Aleksandar Argirovski" userId="9d39e5a0-035f-42c5-93c8-b3247213defa" providerId="ADAL" clId="{D8004A77-7658-4505-9C73-29458EFF248E}" dt="2024-02-03T15:22:46.088" v="52" actId="26606"/>
          <ac:spMkLst>
            <pc:docMk/>
            <pc:sldMk cId="2916494298" sldId="256"/>
            <ac:spMk id="20" creationId="{6F5A5072-7B47-4D32-B52A-4EBBF590B8A5}"/>
          </ac:spMkLst>
        </pc:spChg>
        <pc:spChg chg="add del">
          <ac:chgData name="Aleksandar Argirovski" userId="9d39e5a0-035f-42c5-93c8-b3247213defa" providerId="ADAL" clId="{D8004A77-7658-4505-9C73-29458EFF248E}" dt="2024-02-03T15:22:46.088" v="52" actId="26606"/>
          <ac:spMkLst>
            <pc:docMk/>
            <pc:sldMk cId="2916494298" sldId="256"/>
            <ac:spMk id="21" creationId="{DC631C0B-6DA6-4E57-8231-CE32B3434A7E}"/>
          </ac:spMkLst>
        </pc:spChg>
        <pc:spChg chg="add del">
          <ac:chgData name="Aleksandar Argirovski" userId="9d39e5a0-035f-42c5-93c8-b3247213defa" providerId="ADAL" clId="{D8004A77-7658-4505-9C73-29458EFF248E}" dt="2024-02-03T15:22:46.088" v="52" actId="26606"/>
          <ac:spMkLst>
            <pc:docMk/>
            <pc:sldMk cId="2916494298" sldId="256"/>
            <ac:spMk id="22" creationId="{C29501E6-A978-4A61-9689-9085AF97A53A}"/>
          </ac:spMkLst>
        </pc:spChg>
        <pc:spChg chg="add del">
          <ac:chgData name="Aleksandar Argirovski" userId="9d39e5a0-035f-42c5-93c8-b3247213defa" providerId="ADAL" clId="{D8004A77-7658-4505-9C73-29458EFF248E}" dt="2024-02-03T15:22:46.088" v="52" actId="26606"/>
          <ac:spMkLst>
            <pc:docMk/>
            <pc:sldMk cId="2916494298" sldId="256"/>
            <ac:spMk id="24" creationId="{921DB988-49FC-4608-B0A2-E2F3A4019041}"/>
          </ac:spMkLst>
        </pc:spChg>
        <pc:spChg chg="add del">
          <ac:chgData name="Aleksandar Argirovski" userId="9d39e5a0-035f-42c5-93c8-b3247213defa" providerId="ADAL" clId="{D8004A77-7658-4505-9C73-29458EFF248E}" dt="2024-02-03T15:22:46.088" v="52" actId="26606"/>
          <ac:spMkLst>
            <pc:docMk/>
            <pc:sldMk cId="2916494298" sldId="256"/>
            <ac:spMk id="27" creationId="{23D09407-53BC-485E-B4CE-BC5E4FC4B25B}"/>
          </ac:spMkLst>
        </pc:spChg>
        <pc:spChg chg="add del">
          <ac:chgData name="Aleksandar Argirovski" userId="9d39e5a0-035f-42c5-93c8-b3247213defa" providerId="ADAL" clId="{D8004A77-7658-4505-9C73-29458EFF248E}" dt="2024-02-03T15:17:36.020" v="46" actId="26606"/>
          <ac:spMkLst>
            <pc:docMk/>
            <pc:sldMk cId="2916494298" sldId="256"/>
            <ac:spMk id="29" creationId="{A3363022-C969-41E9-8EB2-E4C94908C1FA}"/>
          </ac:spMkLst>
        </pc:spChg>
        <pc:spChg chg="add del">
          <ac:chgData name="Aleksandar Argirovski" userId="9d39e5a0-035f-42c5-93c8-b3247213defa" providerId="ADAL" clId="{D8004A77-7658-4505-9C73-29458EFF248E}" dt="2024-02-03T15:17:36.020" v="46" actId="26606"/>
          <ac:spMkLst>
            <pc:docMk/>
            <pc:sldMk cId="2916494298" sldId="256"/>
            <ac:spMk id="31" creationId="{8D1AD6B3-BE88-4CEB-BA17-790657CC4729}"/>
          </ac:spMkLst>
        </pc:spChg>
        <pc:grpChg chg="add del">
          <ac:chgData name="Aleksandar Argirovski" userId="9d39e5a0-035f-42c5-93c8-b3247213defa" providerId="ADAL" clId="{D8004A77-7658-4505-9C73-29458EFF248E}" dt="2024-02-03T15:22:46.088" v="52" actId="26606"/>
          <ac:grpSpMkLst>
            <pc:docMk/>
            <pc:sldMk cId="2916494298" sldId="256"/>
            <ac:grpSpMk id="25" creationId="{E9B930FD-8671-4C4C-ADCF-73AC1D0CD417}"/>
          </ac:grpSpMkLst>
        </pc:grpChg>
        <pc:grpChg chg="add del">
          <ac:chgData name="Aleksandar Argirovski" userId="9d39e5a0-035f-42c5-93c8-b3247213defa" providerId="ADAL" clId="{D8004A77-7658-4505-9C73-29458EFF248E}" dt="2024-02-03T15:17:36.020" v="46" actId="26606"/>
          <ac:grpSpMkLst>
            <pc:docMk/>
            <pc:sldMk cId="2916494298" sldId="256"/>
            <ac:grpSpMk id="33" creationId="{89D1390B-7E13-4B4F-9CB2-391063412E54}"/>
          </ac:grpSpMkLst>
        </pc:grpChg>
        <pc:grpChg chg="add del">
          <ac:chgData name="Aleksandar Argirovski" userId="9d39e5a0-035f-42c5-93c8-b3247213defa" providerId="ADAL" clId="{D8004A77-7658-4505-9C73-29458EFF248E}" dt="2024-02-03T15:22:46.088" v="52" actId="26606"/>
          <ac:grpSpMkLst>
            <pc:docMk/>
            <pc:sldMk cId="2916494298" sldId="256"/>
            <ac:grpSpMk id="37" creationId="{383C2651-AE0C-4AE4-8725-E2F9414FE219}"/>
          </ac:grpSpMkLst>
        </pc:grpChg>
        <pc:picChg chg="add mod">
          <ac:chgData name="Aleksandar Argirovski" userId="9d39e5a0-035f-42c5-93c8-b3247213defa" providerId="ADAL" clId="{D8004A77-7658-4505-9C73-29458EFF248E}" dt="2024-02-03T15:24:38.469" v="56" actId="14100"/>
          <ac:picMkLst>
            <pc:docMk/>
            <pc:sldMk cId="2916494298" sldId="256"/>
            <ac:picMk id="4" creationId="{697F89F9-FDFE-994F-CA05-7A27F9CDD473}"/>
          </ac:picMkLst>
        </pc:picChg>
        <pc:picChg chg="add del">
          <ac:chgData name="Aleksandar Argirovski" userId="9d39e5a0-035f-42c5-93c8-b3247213defa" providerId="ADAL" clId="{D8004A77-7658-4505-9C73-29458EFF248E}" dt="2024-02-03T15:17:36.020" v="46" actId="26606"/>
          <ac:picMkLst>
            <pc:docMk/>
            <pc:sldMk cId="2916494298" sldId="256"/>
            <ac:picMk id="26" creationId="{5E6D855B-24FB-2837-EB6D-EE3588E4179D}"/>
          </ac:picMkLst>
        </pc:picChg>
      </pc:sldChg>
      <pc:sldChg chg="modSp mod">
        <pc:chgData name="Aleksandar Argirovski" userId="9d39e5a0-035f-42c5-93c8-b3247213defa" providerId="ADAL" clId="{D8004A77-7658-4505-9C73-29458EFF248E}" dt="2024-02-03T15:12:27.291" v="19" actId="20577"/>
        <pc:sldMkLst>
          <pc:docMk/>
          <pc:sldMk cId="1868584679" sldId="259"/>
        </pc:sldMkLst>
        <pc:spChg chg="mod">
          <ac:chgData name="Aleksandar Argirovski" userId="9d39e5a0-035f-42c5-93c8-b3247213defa" providerId="ADAL" clId="{D8004A77-7658-4505-9C73-29458EFF248E}" dt="2024-02-03T15:12:27.291" v="19" actId="20577"/>
          <ac:spMkLst>
            <pc:docMk/>
            <pc:sldMk cId="1868584679" sldId="259"/>
            <ac:spMk id="3" creationId="{CF5B4E25-EF0B-FE1C-CAEE-8D3B0A80C5E9}"/>
          </ac:spMkLst>
        </pc:spChg>
      </pc:sldChg>
      <pc:sldChg chg="modSp mod">
        <pc:chgData name="Aleksandar Argirovski" userId="9d39e5a0-035f-42c5-93c8-b3247213defa" providerId="ADAL" clId="{D8004A77-7658-4505-9C73-29458EFF248E}" dt="2024-02-03T15:12:53.631" v="26" actId="20577"/>
        <pc:sldMkLst>
          <pc:docMk/>
          <pc:sldMk cId="467460767" sldId="260"/>
        </pc:sldMkLst>
        <pc:spChg chg="mod">
          <ac:chgData name="Aleksandar Argirovski" userId="9d39e5a0-035f-42c5-93c8-b3247213defa" providerId="ADAL" clId="{D8004A77-7658-4505-9C73-29458EFF248E}" dt="2024-02-03T15:12:42.072" v="22" actId="20577"/>
          <ac:spMkLst>
            <pc:docMk/>
            <pc:sldMk cId="467460767" sldId="260"/>
            <ac:spMk id="2" creationId="{04F4CB61-BD86-95FC-9C32-192E41897E9B}"/>
          </ac:spMkLst>
        </pc:spChg>
        <pc:spChg chg="mod">
          <ac:chgData name="Aleksandar Argirovski" userId="9d39e5a0-035f-42c5-93c8-b3247213defa" providerId="ADAL" clId="{D8004A77-7658-4505-9C73-29458EFF248E}" dt="2024-02-03T15:12:53.631" v="26" actId="20577"/>
          <ac:spMkLst>
            <pc:docMk/>
            <pc:sldMk cId="467460767" sldId="260"/>
            <ac:spMk id="3" creationId="{1E5F5F57-CA6D-A646-17A0-884FA73DD7C7}"/>
          </ac:spMkLst>
        </pc:spChg>
      </pc:sldChg>
      <pc:sldChg chg="modSp">
        <pc:chgData name="Aleksandar Argirovski" userId="9d39e5a0-035f-42c5-93c8-b3247213defa" providerId="ADAL" clId="{D8004A77-7658-4505-9C73-29458EFF248E}" dt="2024-02-03T15:14:08.264" v="44" actId="20577"/>
        <pc:sldMkLst>
          <pc:docMk/>
          <pc:sldMk cId="341171018" sldId="264"/>
        </pc:sldMkLst>
        <pc:graphicFrameChg chg="mod">
          <ac:chgData name="Aleksandar Argirovski" userId="9d39e5a0-035f-42c5-93c8-b3247213defa" providerId="ADAL" clId="{D8004A77-7658-4505-9C73-29458EFF248E}" dt="2024-02-03T15:14:08.264" v="44" actId="20577"/>
          <ac:graphicFrameMkLst>
            <pc:docMk/>
            <pc:sldMk cId="341171018" sldId="264"/>
            <ac:graphicFrameMk id="5" creationId="{4A7E891F-4621-9FF8-5A5A-7407CA89695E}"/>
          </ac:graphicFrameMkLst>
        </pc:graphicFrameChg>
      </pc:sldChg>
    </pc:docChg>
  </pc:docChgLst>
  <pc:docChgLst>
    <pc:chgData name="Aleksandar Argirovski" userId="9d39e5a0-035f-42c5-93c8-b3247213defa" providerId="ADAL" clId="{C925414B-107F-4F89-8890-6CD5E79240B0}"/>
    <pc:docChg chg="modSld">
      <pc:chgData name="Aleksandar Argirovski" userId="9d39e5a0-035f-42c5-93c8-b3247213defa" providerId="ADAL" clId="{C925414B-107F-4F89-8890-6CD5E79240B0}" dt="2024-02-02T14:42:00.773" v="10" actId="20577"/>
      <pc:docMkLst>
        <pc:docMk/>
      </pc:docMkLst>
      <pc:sldChg chg="modSp mod">
        <pc:chgData name="Aleksandar Argirovski" userId="9d39e5a0-035f-42c5-93c8-b3247213defa" providerId="ADAL" clId="{C925414B-107F-4F89-8890-6CD5E79240B0}" dt="2024-02-02T14:42:00.773" v="10" actId="20577"/>
        <pc:sldMkLst>
          <pc:docMk/>
          <pc:sldMk cId="2916494298" sldId="256"/>
        </pc:sldMkLst>
        <pc:spChg chg="mod">
          <ac:chgData name="Aleksandar Argirovski" userId="9d39e5a0-035f-42c5-93c8-b3247213defa" providerId="ADAL" clId="{C925414B-107F-4F89-8890-6CD5E79240B0}" dt="2024-02-02T14:42:00.773" v="10" actId="20577"/>
          <ac:spMkLst>
            <pc:docMk/>
            <pc:sldMk cId="2916494298" sldId="256"/>
            <ac:spMk id="2" creationId="{1DC7E995-A181-C16C-D987-E1AD21ABC2B3}"/>
          </ac:spMkLst>
        </pc:spChg>
      </pc:sldChg>
      <pc:sldChg chg="modSp">
        <pc:chgData name="Aleksandar Argirovski" userId="9d39e5a0-035f-42c5-93c8-b3247213defa" providerId="ADAL" clId="{C925414B-107F-4F89-8890-6CD5E79240B0}" dt="2024-02-02T14:41:48.810" v="8" actId="20577"/>
        <pc:sldMkLst>
          <pc:docMk/>
          <pc:sldMk cId="1037003820" sldId="258"/>
        </pc:sldMkLst>
        <pc:graphicFrameChg chg="mod">
          <ac:chgData name="Aleksandar Argirovski" userId="9d39e5a0-035f-42c5-93c8-b3247213defa" providerId="ADAL" clId="{C925414B-107F-4F89-8890-6CD5E79240B0}" dt="2024-02-02T14:41:48.810" v="8" actId="20577"/>
          <ac:graphicFrameMkLst>
            <pc:docMk/>
            <pc:sldMk cId="1037003820" sldId="258"/>
            <ac:graphicFrameMk id="5" creationId="{15592F04-2DEB-564C-916C-1C0B4451F31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CD410A-245C-4956-A927-81E156BE48A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EBEB1EB-AB08-4E65-84CE-94B810F71065}">
      <dgm:prSet/>
      <dgm:spPr/>
      <dgm:t>
        <a:bodyPr/>
        <a:lstStyle/>
        <a:p>
          <a:r>
            <a:rPr lang="en-US"/>
            <a:t>Commitment to initiate accession negotiations to the GPA as part of the accession to the WTO</a:t>
          </a:r>
        </a:p>
      </dgm:t>
    </dgm:pt>
    <dgm:pt modelId="{27B0597A-ADD2-4912-A9E4-1FA64991F4E8}" type="parTrans" cxnId="{95203579-B673-41AC-BF40-B8FCA4283F72}">
      <dgm:prSet/>
      <dgm:spPr/>
      <dgm:t>
        <a:bodyPr/>
        <a:lstStyle/>
        <a:p>
          <a:endParaRPr lang="en-US"/>
        </a:p>
      </dgm:t>
    </dgm:pt>
    <dgm:pt modelId="{3C4AEA12-8261-4D32-9629-6E34EE6B38B3}" type="sibTrans" cxnId="{95203579-B673-41AC-BF40-B8FCA4283F72}">
      <dgm:prSet/>
      <dgm:spPr/>
      <dgm:t>
        <a:bodyPr/>
        <a:lstStyle/>
        <a:p>
          <a:endParaRPr lang="en-US"/>
        </a:p>
      </dgm:t>
    </dgm:pt>
    <dgm:pt modelId="{D9C365CD-46B0-46C2-AF4B-211E9DF02431}">
      <dgm:prSet/>
      <dgm:spPr/>
      <dgm:t>
        <a:bodyPr/>
        <a:lstStyle/>
        <a:p>
          <a:r>
            <a:rPr lang="en-US"/>
            <a:t>What is the meaning of the GPA to countries with open procurement markets, especially West Balkans states?</a:t>
          </a:r>
        </a:p>
      </dgm:t>
    </dgm:pt>
    <dgm:pt modelId="{133DB9FF-7B23-42B1-90D9-0FE078E3AFD7}" type="parTrans" cxnId="{4630643C-C7F9-48E9-9AB4-E1A7EC08725A}">
      <dgm:prSet/>
      <dgm:spPr/>
      <dgm:t>
        <a:bodyPr/>
        <a:lstStyle/>
        <a:p>
          <a:endParaRPr lang="en-US"/>
        </a:p>
      </dgm:t>
    </dgm:pt>
    <dgm:pt modelId="{F0FEE3CC-F660-4AD3-8272-3EBCC38976CB}" type="sibTrans" cxnId="{4630643C-C7F9-48E9-9AB4-E1A7EC08725A}">
      <dgm:prSet/>
      <dgm:spPr/>
      <dgm:t>
        <a:bodyPr/>
        <a:lstStyle/>
        <a:p>
          <a:endParaRPr lang="en-US"/>
        </a:p>
      </dgm:t>
    </dgm:pt>
    <dgm:pt modelId="{98546560-C5A9-4204-9B2F-7D0AECFC8C61}">
      <dgm:prSet/>
      <dgm:spPr/>
      <dgm:t>
        <a:bodyPr/>
        <a:lstStyle/>
        <a:p>
          <a:r>
            <a:rPr lang="en-US"/>
            <a:t>Economic vs. political considerations</a:t>
          </a:r>
        </a:p>
      </dgm:t>
    </dgm:pt>
    <dgm:pt modelId="{DB30609F-ADCA-4415-808A-82A1FEB9FB60}" type="parTrans" cxnId="{F91CA996-BA97-4E53-A910-DDEC93DD61D9}">
      <dgm:prSet/>
      <dgm:spPr/>
      <dgm:t>
        <a:bodyPr/>
        <a:lstStyle/>
        <a:p>
          <a:endParaRPr lang="en-US"/>
        </a:p>
      </dgm:t>
    </dgm:pt>
    <dgm:pt modelId="{5D177FC6-9A8A-4499-8C90-8585575796CF}" type="sibTrans" cxnId="{F91CA996-BA97-4E53-A910-DDEC93DD61D9}">
      <dgm:prSet/>
      <dgm:spPr/>
      <dgm:t>
        <a:bodyPr/>
        <a:lstStyle/>
        <a:p>
          <a:endParaRPr lang="en-US"/>
        </a:p>
      </dgm:t>
    </dgm:pt>
    <dgm:pt modelId="{0834513E-678A-491D-A3C9-FFF6F5B9A220}" type="pres">
      <dgm:prSet presAssocID="{47CD410A-245C-4956-A927-81E156BE48A4}" presName="linear" presStyleCnt="0">
        <dgm:presLayoutVars>
          <dgm:animLvl val="lvl"/>
          <dgm:resizeHandles val="exact"/>
        </dgm:presLayoutVars>
      </dgm:prSet>
      <dgm:spPr/>
    </dgm:pt>
    <dgm:pt modelId="{55076AA8-B13C-46CB-A659-7E439A47F61F}" type="pres">
      <dgm:prSet presAssocID="{5EBEB1EB-AB08-4E65-84CE-94B810F71065}" presName="parentText" presStyleLbl="node1" presStyleIdx="0" presStyleCnt="3">
        <dgm:presLayoutVars>
          <dgm:chMax val="0"/>
          <dgm:bulletEnabled val="1"/>
        </dgm:presLayoutVars>
      </dgm:prSet>
      <dgm:spPr/>
    </dgm:pt>
    <dgm:pt modelId="{F8D47D0E-6A5B-484D-9750-79C7EF4634FA}" type="pres">
      <dgm:prSet presAssocID="{3C4AEA12-8261-4D32-9629-6E34EE6B38B3}" presName="spacer" presStyleCnt="0"/>
      <dgm:spPr/>
    </dgm:pt>
    <dgm:pt modelId="{17B83B0E-1AB8-4D9B-BC51-8357C6EE86D4}" type="pres">
      <dgm:prSet presAssocID="{D9C365CD-46B0-46C2-AF4B-211E9DF02431}" presName="parentText" presStyleLbl="node1" presStyleIdx="1" presStyleCnt="3">
        <dgm:presLayoutVars>
          <dgm:chMax val="0"/>
          <dgm:bulletEnabled val="1"/>
        </dgm:presLayoutVars>
      </dgm:prSet>
      <dgm:spPr/>
    </dgm:pt>
    <dgm:pt modelId="{FCD07478-44F5-4F6C-9A0C-BBEFDDC2BEDC}" type="pres">
      <dgm:prSet presAssocID="{F0FEE3CC-F660-4AD3-8272-3EBCC38976CB}" presName="spacer" presStyleCnt="0"/>
      <dgm:spPr/>
    </dgm:pt>
    <dgm:pt modelId="{7EFE7AFD-53FB-4D5C-8821-3093093E345B}" type="pres">
      <dgm:prSet presAssocID="{98546560-C5A9-4204-9B2F-7D0AECFC8C61}" presName="parentText" presStyleLbl="node1" presStyleIdx="2" presStyleCnt="3">
        <dgm:presLayoutVars>
          <dgm:chMax val="0"/>
          <dgm:bulletEnabled val="1"/>
        </dgm:presLayoutVars>
      </dgm:prSet>
      <dgm:spPr/>
    </dgm:pt>
  </dgm:ptLst>
  <dgm:cxnLst>
    <dgm:cxn modelId="{33DDDC22-BB5C-4C53-AD83-556E5EBD09BE}" type="presOf" srcId="{5EBEB1EB-AB08-4E65-84CE-94B810F71065}" destId="{55076AA8-B13C-46CB-A659-7E439A47F61F}" srcOrd="0" destOrd="0" presId="urn:microsoft.com/office/officeart/2005/8/layout/vList2"/>
    <dgm:cxn modelId="{423E7038-5B06-4FE3-BE0C-9DF53231B0BC}" type="presOf" srcId="{98546560-C5A9-4204-9B2F-7D0AECFC8C61}" destId="{7EFE7AFD-53FB-4D5C-8821-3093093E345B}" srcOrd="0" destOrd="0" presId="urn:microsoft.com/office/officeart/2005/8/layout/vList2"/>
    <dgm:cxn modelId="{4630643C-C7F9-48E9-9AB4-E1A7EC08725A}" srcId="{47CD410A-245C-4956-A927-81E156BE48A4}" destId="{D9C365CD-46B0-46C2-AF4B-211E9DF02431}" srcOrd="1" destOrd="0" parTransId="{133DB9FF-7B23-42B1-90D9-0FE078E3AFD7}" sibTransId="{F0FEE3CC-F660-4AD3-8272-3EBCC38976CB}"/>
    <dgm:cxn modelId="{95203579-B673-41AC-BF40-B8FCA4283F72}" srcId="{47CD410A-245C-4956-A927-81E156BE48A4}" destId="{5EBEB1EB-AB08-4E65-84CE-94B810F71065}" srcOrd="0" destOrd="0" parTransId="{27B0597A-ADD2-4912-A9E4-1FA64991F4E8}" sibTransId="{3C4AEA12-8261-4D32-9629-6E34EE6B38B3}"/>
    <dgm:cxn modelId="{79015A87-EBF2-41B3-B0B2-E10E9F03F182}" type="presOf" srcId="{D9C365CD-46B0-46C2-AF4B-211E9DF02431}" destId="{17B83B0E-1AB8-4D9B-BC51-8357C6EE86D4}" srcOrd="0" destOrd="0" presId="urn:microsoft.com/office/officeart/2005/8/layout/vList2"/>
    <dgm:cxn modelId="{F91CA996-BA97-4E53-A910-DDEC93DD61D9}" srcId="{47CD410A-245C-4956-A927-81E156BE48A4}" destId="{98546560-C5A9-4204-9B2F-7D0AECFC8C61}" srcOrd="2" destOrd="0" parTransId="{DB30609F-ADCA-4415-808A-82A1FEB9FB60}" sibTransId="{5D177FC6-9A8A-4499-8C90-8585575796CF}"/>
    <dgm:cxn modelId="{35B3C1A8-153E-46BC-B9BC-776C2934792E}" type="presOf" srcId="{47CD410A-245C-4956-A927-81E156BE48A4}" destId="{0834513E-678A-491D-A3C9-FFF6F5B9A220}" srcOrd="0" destOrd="0" presId="urn:microsoft.com/office/officeart/2005/8/layout/vList2"/>
    <dgm:cxn modelId="{E989D246-8128-4803-BD2C-03FE37CE1E43}" type="presParOf" srcId="{0834513E-678A-491D-A3C9-FFF6F5B9A220}" destId="{55076AA8-B13C-46CB-A659-7E439A47F61F}" srcOrd="0" destOrd="0" presId="urn:microsoft.com/office/officeart/2005/8/layout/vList2"/>
    <dgm:cxn modelId="{F43AC990-C809-45B7-A7BD-E7409B763EC6}" type="presParOf" srcId="{0834513E-678A-491D-A3C9-FFF6F5B9A220}" destId="{F8D47D0E-6A5B-484D-9750-79C7EF4634FA}" srcOrd="1" destOrd="0" presId="urn:microsoft.com/office/officeart/2005/8/layout/vList2"/>
    <dgm:cxn modelId="{AEB18512-3704-4C59-A161-654166E051BD}" type="presParOf" srcId="{0834513E-678A-491D-A3C9-FFF6F5B9A220}" destId="{17B83B0E-1AB8-4D9B-BC51-8357C6EE86D4}" srcOrd="2" destOrd="0" presId="urn:microsoft.com/office/officeart/2005/8/layout/vList2"/>
    <dgm:cxn modelId="{4195601A-BFCC-4904-9BA3-BDEB79797F9C}" type="presParOf" srcId="{0834513E-678A-491D-A3C9-FFF6F5B9A220}" destId="{FCD07478-44F5-4F6C-9A0C-BBEFDDC2BEDC}" srcOrd="3" destOrd="0" presId="urn:microsoft.com/office/officeart/2005/8/layout/vList2"/>
    <dgm:cxn modelId="{820602CB-A927-4FB3-9A31-FA3FF8E330A1}" type="presParOf" srcId="{0834513E-678A-491D-A3C9-FFF6F5B9A220}" destId="{7EFE7AFD-53FB-4D5C-8821-3093093E345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C02B98-D20A-48D2-87DE-2BB46EE0EE5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0E677BE-8147-484F-839E-5B213DF4631C}">
      <dgm:prSet/>
      <dgm:spPr/>
      <dgm:t>
        <a:bodyPr/>
        <a:lstStyle/>
        <a:p>
          <a:r>
            <a:rPr lang="en-US"/>
            <a:t>Contains list of services that fall under the coverage of the GPA, when procured by the contracting entities covered by Annexes 1 – 3</a:t>
          </a:r>
        </a:p>
      </dgm:t>
    </dgm:pt>
    <dgm:pt modelId="{0E900C80-39B3-40CC-86EA-E07BC3F30FC9}" type="parTrans" cxnId="{8DA0274C-6AE1-43D7-9F20-8AB90815B6D6}">
      <dgm:prSet/>
      <dgm:spPr/>
      <dgm:t>
        <a:bodyPr/>
        <a:lstStyle/>
        <a:p>
          <a:endParaRPr lang="en-US"/>
        </a:p>
      </dgm:t>
    </dgm:pt>
    <dgm:pt modelId="{BF80E586-C3E3-488A-8AA6-3C1DD63A8B44}" type="sibTrans" cxnId="{8DA0274C-6AE1-43D7-9F20-8AB90815B6D6}">
      <dgm:prSet/>
      <dgm:spPr/>
      <dgm:t>
        <a:bodyPr/>
        <a:lstStyle/>
        <a:p>
          <a:endParaRPr lang="en-US"/>
        </a:p>
      </dgm:t>
    </dgm:pt>
    <dgm:pt modelId="{89CCE8C1-4568-45B5-866C-2E3ED52BFA7B}">
      <dgm:prSet/>
      <dgm:spPr/>
      <dgm:t>
        <a:bodyPr/>
        <a:lstStyle/>
        <a:p>
          <a:r>
            <a:rPr lang="en-US"/>
            <a:t>When it comes to services Parties have two different approaches</a:t>
          </a:r>
        </a:p>
      </dgm:t>
    </dgm:pt>
    <dgm:pt modelId="{FC246B6E-AB23-4D45-84E6-30BB21B64780}" type="parTrans" cxnId="{21537BB4-7097-4E79-B191-3E5372E52CB4}">
      <dgm:prSet/>
      <dgm:spPr/>
      <dgm:t>
        <a:bodyPr/>
        <a:lstStyle/>
        <a:p>
          <a:endParaRPr lang="en-US"/>
        </a:p>
      </dgm:t>
    </dgm:pt>
    <dgm:pt modelId="{0610AD41-4B87-4DA4-A735-555B6B5797EE}" type="sibTrans" cxnId="{21537BB4-7097-4E79-B191-3E5372E52CB4}">
      <dgm:prSet/>
      <dgm:spPr/>
      <dgm:t>
        <a:bodyPr/>
        <a:lstStyle/>
        <a:p>
          <a:endParaRPr lang="en-US"/>
        </a:p>
      </dgm:t>
    </dgm:pt>
    <dgm:pt modelId="{4DD87E73-43A4-4541-AEA8-BF0D272CF340}">
      <dgm:prSet/>
      <dgm:spPr/>
      <dgm:t>
        <a:bodyPr/>
        <a:lstStyle/>
        <a:p>
          <a:r>
            <a:rPr lang="en-US" dirty="0"/>
            <a:t>Negative list – meaning listed services do not fall under the coverage of the Agreement, all other services not listed are covered</a:t>
          </a:r>
        </a:p>
      </dgm:t>
    </dgm:pt>
    <dgm:pt modelId="{7B916CC7-D3AC-40C5-9236-B659F46F2272}" type="parTrans" cxnId="{DD3EFD9E-1A2D-4183-BDBF-479E93FDBB3E}">
      <dgm:prSet/>
      <dgm:spPr/>
      <dgm:t>
        <a:bodyPr/>
        <a:lstStyle/>
        <a:p>
          <a:endParaRPr lang="en-US"/>
        </a:p>
      </dgm:t>
    </dgm:pt>
    <dgm:pt modelId="{CF8F736F-C395-42C9-A538-126A4B8E8C00}" type="sibTrans" cxnId="{DD3EFD9E-1A2D-4183-BDBF-479E93FDBB3E}">
      <dgm:prSet/>
      <dgm:spPr/>
      <dgm:t>
        <a:bodyPr/>
        <a:lstStyle/>
        <a:p>
          <a:endParaRPr lang="en-US"/>
        </a:p>
      </dgm:t>
    </dgm:pt>
    <dgm:pt modelId="{D022A334-A03D-47FF-93EB-FEE503DAF8B9}">
      <dgm:prSet/>
      <dgm:spPr/>
      <dgm:t>
        <a:bodyPr/>
        <a:lstStyle/>
        <a:p>
          <a:r>
            <a:rPr lang="en-US" dirty="0"/>
            <a:t>Positive list – meaning only listed services fall under the coverage of the Agreement, all other services are not included</a:t>
          </a:r>
        </a:p>
      </dgm:t>
    </dgm:pt>
    <dgm:pt modelId="{6868AA8B-21FF-431F-8303-E05560B727C5}" type="parTrans" cxnId="{CA85E869-5C2C-4540-8970-EACFB1E72002}">
      <dgm:prSet/>
      <dgm:spPr/>
      <dgm:t>
        <a:bodyPr/>
        <a:lstStyle/>
        <a:p>
          <a:endParaRPr lang="en-US"/>
        </a:p>
      </dgm:t>
    </dgm:pt>
    <dgm:pt modelId="{9570B556-D095-4216-9C93-1682726F1C75}" type="sibTrans" cxnId="{CA85E869-5C2C-4540-8970-EACFB1E72002}">
      <dgm:prSet/>
      <dgm:spPr/>
      <dgm:t>
        <a:bodyPr/>
        <a:lstStyle/>
        <a:p>
          <a:endParaRPr lang="en-US"/>
        </a:p>
      </dgm:t>
    </dgm:pt>
    <dgm:pt modelId="{19F20E1E-FD1A-408E-9DAB-066AD55D6B0A}" type="pres">
      <dgm:prSet presAssocID="{60C02B98-D20A-48D2-87DE-2BB46EE0EE56}" presName="linear" presStyleCnt="0">
        <dgm:presLayoutVars>
          <dgm:animLvl val="lvl"/>
          <dgm:resizeHandles val="exact"/>
        </dgm:presLayoutVars>
      </dgm:prSet>
      <dgm:spPr/>
    </dgm:pt>
    <dgm:pt modelId="{4DB09E0C-C428-40B6-8883-257105CF6F70}" type="pres">
      <dgm:prSet presAssocID="{40E677BE-8147-484F-839E-5B213DF4631C}" presName="parentText" presStyleLbl="node1" presStyleIdx="0" presStyleCnt="4">
        <dgm:presLayoutVars>
          <dgm:chMax val="0"/>
          <dgm:bulletEnabled val="1"/>
        </dgm:presLayoutVars>
      </dgm:prSet>
      <dgm:spPr/>
    </dgm:pt>
    <dgm:pt modelId="{351F3E08-7F60-4DF0-B354-D96018EDA2EE}" type="pres">
      <dgm:prSet presAssocID="{BF80E586-C3E3-488A-8AA6-3C1DD63A8B44}" presName="spacer" presStyleCnt="0"/>
      <dgm:spPr/>
    </dgm:pt>
    <dgm:pt modelId="{F6FE13DA-E93B-496A-9293-2F39B2D5A841}" type="pres">
      <dgm:prSet presAssocID="{89CCE8C1-4568-45B5-866C-2E3ED52BFA7B}" presName="parentText" presStyleLbl="node1" presStyleIdx="1" presStyleCnt="4">
        <dgm:presLayoutVars>
          <dgm:chMax val="0"/>
          <dgm:bulletEnabled val="1"/>
        </dgm:presLayoutVars>
      </dgm:prSet>
      <dgm:spPr/>
    </dgm:pt>
    <dgm:pt modelId="{919B9A4B-56ED-4F25-870A-1216B428E044}" type="pres">
      <dgm:prSet presAssocID="{0610AD41-4B87-4DA4-A735-555B6B5797EE}" presName="spacer" presStyleCnt="0"/>
      <dgm:spPr/>
    </dgm:pt>
    <dgm:pt modelId="{4FD9903F-5F58-4F15-861C-9F1EF2A68D77}" type="pres">
      <dgm:prSet presAssocID="{4DD87E73-43A4-4541-AEA8-BF0D272CF340}" presName="parentText" presStyleLbl="node1" presStyleIdx="2" presStyleCnt="4">
        <dgm:presLayoutVars>
          <dgm:chMax val="0"/>
          <dgm:bulletEnabled val="1"/>
        </dgm:presLayoutVars>
      </dgm:prSet>
      <dgm:spPr/>
    </dgm:pt>
    <dgm:pt modelId="{365598A6-C0F9-4E28-937C-CAA12A2C23F0}" type="pres">
      <dgm:prSet presAssocID="{CF8F736F-C395-42C9-A538-126A4B8E8C00}" presName="spacer" presStyleCnt="0"/>
      <dgm:spPr/>
    </dgm:pt>
    <dgm:pt modelId="{903FE87C-DB27-4E2C-98C1-90D9F70D7903}" type="pres">
      <dgm:prSet presAssocID="{D022A334-A03D-47FF-93EB-FEE503DAF8B9}" presName="parentText" presStyleLbl="node1" presStyleIdx="3" presStyleCnt="4">
        <dgm:presLayoutVars>
          <dgm:chMax val="0"/>
          <dgm:bulletEnabled val="1"/>
        </dgm:presLayoutVars>
      </dgm:prSet>
      <dgm:spPr/>
    </dgm:pt>
  </dgm:ptLst>
  <dgm:cxnLst>
    <dgm:cxn modelId="{E3A48D15-6ACD-43DD-BB27-27843FD93994}" type="presOf" srcId="{D022A334-A03D-47FF-93EB-FEE503DAF8B9}" destId="{903FE87C-DB27-4E2C-98C1-90D9F70D7903}" srcOrd="0" destOrd="0" presId="urn:microsoft.com/office/officeart/2005/8/layout/vList2"/>
    <dgm:cxn modelId="{94238733-8B0D-45AF-9B94-DED465CDF887}" type="presOf" srcId="{40E677BE-8147-484F-839E-5B213DF4631C}" destId="{4DB09E0C-C428-40B6-8883-257105CF6F70}" srcOrd="0" destOrd="0" presId="urn:microsoft.com/office/officeart/2005/8/layout/vList2"/>
    <dgm:cxn modelId="{A0252045-C8BD-4FA0-9470-E66026702370}" type="presOf" srcId="{4DD87E73-43A4-4541-AEA8-BF0D272CF340}" destId="{4FD9903F-5F58-4F15-861C-9F1EF2A68D77}" srcOrd="0" destOrd="0" presId="urn:microsoft.com/office/officeart/2005/8/layout/vList2"/>
    <dgm:cxn modelId="{CA85E869-5C2C-4540-8970-EACFB1E72002}" srcId="{60C02B98-D20A-48D2-87DE-2BB46EE0EE56}" destId="{D022A334-A03D-47FF-93EB-FEE503DAF8B9}" srcOrd="3" destOrd="0" parTransId="{6868AA8B-21FF-431F-8303-E05560B727C5}" sibTransId="{9570B556-D095-4216-9C93-1682726F1C75}"/>
    <dgm:cxn modelId="{8DA0274C-6AE1-43D7-9F20-8AB90815B6D6}" srcId="{60C02B98-D20A-48D2-87DE-2BB46EE0EE56}" destId="{40E677BE-8147-484F-839E-5B213DF4631C}" srcOrd="0" destOrd="0" parTransId="{0E900C80-39B3-40CC-86EA-E07BC3F30FC9}" sibTransId="{BF80E586-C3E3-488A-8AA6-3C1DD63A8B44}"/>
    <dgm:cxn modelId="{BEDD857A-FCD7-43E7-9F85-A418824D2DF8}" type="presOf" srcId="{60C02B98-D20A-48D2-87DE-2BB46EE0EE56}" destId="{19F20E1E-FD1A-408E-9DAB-066AD55D6B0A}" srcOrd="0" destOrd="0" presId="urn:microsoft.com/office/officeart/2005/8/layout/vList2"/>
    <dgm:cxn modelId="{DD3EFD9E-1A2D-4183-BDBF-479E93FDBB3E}" srcId="{60C02B98-D20A-48D2-87DE-2BB46EE0EE56}" destId="{4DD87E73-43A4-4541-AEA8-BF0D272CF340}" srcOrd="2" destOrd="0" parTransId="{7B916CC7-D3AC-40C5-9236-B659F46F2272}" sibTransId="{CF8F736F-C395-42C9-A538-126A4B8E8C00}"/>
    <dgm:cxn modelId="{21537BB4-7097-4E79-B191-3E5372E52CB4}" srcId="{60C02B98-D20A-48D2-87DE-2BB46EE0EE56}" destId="{89CCE8C1-4568-45B5-866C-2E3ED52BFA7B}" srcOrd="1" destOrd="0" parTransId="{FC246B6E-AB23-4D45-84E6-30BB21B64780}" sibTransId="{0610AD41-4B87-4DA4-A735-555B6B5797EE}"/>
    <dgm:cxn modelId="{28BCA5FA-04EE-417D-A24D-162A802F4B6D}" type="presOf" srcId="{89CCE8C1-4568-45B5-866C-2E3ED52BFA7B}" destId="{F6FE13DA-E93B-496A-9293-2F39B2D5A841}" srcOrd="0" destOrd="0" presId="urn:microsoft.com/office/officeart/2005/8/layout/vList2"/>
    <dgm:cxn modelId="{15D8E085-82D7-43E5-B24D-8137803C62EC}" type="presParOf" srcId="{19F20E1E-FD1A-408E-9DAB-066AD55D6B0A}" destId="{4DB09E0C-C428-40B6-8883-257105CF6F70}" srcOrd="0" destOrd="0" presId="urn:microsoft.com/office/officeart/2005/8/layout/vList2"/>
    <dgm:cxn modelId="{608FEFE1-17DB-4F89-B8C4-FCFAF3B611EC}" type="presParOf" srcId="{19F20E1E-FD1A-408E-9DAB-066AD55D6B0A}" destId="{351F3E08-7F60-4DF0-B354-D96018EDA2EE}" srcOrd="1" destOrd="0" presId="urn:microsoft.com/office/officeart/2005/8/layout/vList2"/>
    <dgm:cxn modelId="{1D19B6E4-3CF8-4E47-A124-35F0E946919D}" type="presParOf" srcId="{19F20E1E-FD1A-408E-9DAB-066AD55D6B0A}" destId="{F6FE13DA-E93B-496A-9293-2F39B2D5A841}" srcOrd="2" destOrd="0" presId="urn:microsoft.com/office/officeart/2005/8/layout/vList2"/>
    <dgm:cxn modelId="{A31DBF10-EEC8-4AC6-B3D4-6688ED913F0B}" type="presParOf" srcId="{19F20E1E-FD1A-408E-9DAB-066AD55D6B0A}" destId="{919B9A4B-56ED-4F25-870A-1216B428E044}" srcOrd="3" destOrd="0" presId="urn:microsoft.com/office/officeart/2005/8/layout/vList2"/>
    <dgm:cxn modelId="{2009E36B-2BBC-4BFF-A563-E74981ABA1EC}" type="presParOf" srcId="{19F20E1E-FD1A-408E-9DAB-066AD55D6B0A}" destId="{4FD9903F-5F58-4F15-861C-9F1EF2A68D77}" srcOrd="4" destOrd="0" presId="urn:microsoft.com/office/officeart/2005/8/layout/vList2"/>
    <dgm:cxn modelId="{4E0CCD56-FCAB-4AE9-94F7-EF3C6BEA3BAD}" type="presParOf" srcId="{19F20E1E-FD1A-408E-9DAB-066AD55D6B0A}" destId="{365598A6-C0F9-4E28-937C-CAA12A2C23F0}" srcOrd="5" destOrd="0" presId="urn:microsoft.com/office/officeart/2005/8/layout/vList2"/>
    <dgm:cxn modelId="{8B0939AB-46AE-4F18-AD04-C02A98DB5FB8}" type="presParOf" srcId="{19F20E1E-FD1A-408E-9DAB-066AD55D6B0A}" destId="{903FE87C-DB27-4E2C-98C1-90D9F70D790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BA54B11-A042-4052-ADB3-595D33AD6702}" type="doc">
      <dgm:prSet loTypeId="urn:microsoft.com/office/officeart/2005/8/layout/vList2" loCatId="list" qsTypeId="urn:microsoft.com/office/officeart/2005/8/quickstyle/simple4" qsCatId="simple" csTypeId="urn:microsoft.com/office/officeart/2005/8/colors/accent2_2" csCatId="accent2"/>
      <dgm:spPr/>
      <dgm:t>
        <a:bodyPr/>
        <a:lstStyle/>
        <a:p>
          <a:endParaRPr lang="en-US"/>
        </a:p>
      </dgm:t>
    </dgm:pt>
    <dgm:pt modelId="{213D089F-5272-46DC-8EA6-4FA5DAC601E7}">
      <dgm:prSet custT="1"/>
      <dgm:spPr/>
      <dgm:t>
        <a:bodyPr/>
        <a:lstStyle/>
        <a:p>
          <a:r>
            <a:rPr lang="en-US" sz="4000" dirty="0"/>
            <a:t>Contains works that fall under the coverage of the GPA, when procured by the contracting entities covered by Annexes 1 – 3</a:t>
          </a:r>
        </a:p>
      </dgm:t>
    </dgm:pt>
    <dgm:pt modelId="{38517A54-9A1F-4BC1-A843-CD9913298A1A}" type="parTrans" cxnId="{C7F97AAA-5F08-49B1-85A7-B88498830E9E}">
      <dgm:prSet/>
      <dgm:spPr/>
      <dgm:t>
        <a:bodyPr/>
        <a:lstStyle/>
        <a:p>
          <a:endParaRPr lang="en-US"/>
        </a:p>
      </dgm:t>
    </dgm:pt>
    <dgm:pt modelId="{009A2B96-6EE5-44EB-862F-4E6C3F8D8E7E}" type="sibTrans" cxnId="{C7F97AAA-5F08-49B1-85A7-B88498830E9E}">
      <dgm:prSet/>
      <dgm:spPr/>
      <dgm:t>
        <a:bodyPr/>
        <a:lstStyle/>
        <a:p>
          <a:endParaRPr lang="en-US"/>
        </a:p>
      </dgm:t>
    </dgm:pt>
    <dgm:pt modelId="{7B63FB04-6869-4009-900D-84AAEFC2874D}" type="pres">
      <dgm:prSet presAssocID="{EBA54B11-A042-4052-ADB3-595D33AD6702}" presName="linear" presStyleCnt="0">
        <dgm:presLayoutVars>
          <dgm:animLvl val="lvl"/>
          <dgm:resizeHandles val="exact"/>
        </dgm:presLayoutVars>
      </dgm:prSet>
      <dgm:spPr/>
    </dgm:pt>
    <dgm:pt modelId="{0E99F8B5-948D-4F40-B008-881657852708}" type="pres">
      <dgm:prSet presAssocID="{213D089F-5272-46DC-8EA6-4FA5DAC601E7}" presName="parentText" presStyleLbl="node1" presStyleIdx="0" presStyleCnt="1">
        <dgm:presLayoutVars>
          <dgm:chMax val="0"/>
          <dgm:bulletEnabled val="1"/>
        </dgm:presLayoutVars>
      </dgm:prSet>
      <dgm:spPr/>
    </dgm:pt>
  </dgm:ptLst>
  <dgm:cxnLst>
    <dgm:cxn modelId="{02C5A161-F5A0-496C-83E3-2268E41A4534}" type="presOf" srcId="{213D089F-5272-46DC-8EA6-4FA5DAC601E7}" destId="{0E99F8B5-948D-4F40-B008-881657852708}" srcOrd="0" destOrd="0" presId="urn:microsoft.com/office/officeart/2005/8/layout/vList2"/>
    <dgm:cxn modelId="{0158D799-6541-4605-97AC-8BBE03D29080}" type="presOf" srcId="{EBA54B11-A042-4052-ADB3-595D33AD6702}" destId="{7B63FB04-6869-4009-900D-84AAEFC2874D}" srcOrd="0" destOrd="0" presId="urn:microsoft.com/office/officeart/2005/8/layout/vList2"/>
    <dgm:cxn modelId="{C7F97AAA-5F08-49B1-85A7-B88498830E9E}" srcId="{EBA54B11-A042-4052-ADB3-595D33AD6702}" destId="{213D089F-5272-46DC-8EA6-4FA5DAC601E7}" srcOrd="0" destOrd="0" parTransId="{38517A54-9A1F-4BC1-A843-CD9913298A1A}" sibTransId="{009A2B96-6EE5-44EB-862F-4E6C3F8D8E7E}"/>
    <dgm:cxn modelId="{0A9C6DBA-F802-4A54-AC19-BA1961EA03A5}" type="presParOf" srcId="{7B63FB04-6869-4009-900D-84AAEFC2874D}" destId="{0E99F8B5-948D-4F40-B008-88165785270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249DDC-C2AA-43A8-8A40-D54D16D876B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8AF472-79B6-4CA6-9841-62B37F00B4F2}">
      <dgm:prSet/>
      <dgm:spPr/>
      <dgm:t>
        <a:bodyPr/>
        <a:lstStyle/>
        <a:p>
          <a:r>
            <a:rPr lang="en-US"/>
            <a:t>Contains general notes that derogate the application of the Agreement to certain specific situations relevant to each country when negotiating its accession</a:t>
          </a:r>
        </a:p>
      </dgm:t>
    </dgm:pt>
    <dgm:pt modelId="{4722167E-F314-4A84-A854-DE7F20A6C2F8}" type="parTrans" cxnId="{64F30236-9C48-4CA7-94CC-7BB832C596CB}">
      <dgm:prSet/>
      <dgm:spPr/>
      <dgm:t>
        <a:bodyPr/>
        <a:lstStyle/>
        <a:p>
          <a:endParaRPr lang="en-US"/>
        </a:p>
      </dgm:t>
    </dgm:pt>
    <dgm:pt modelId="{A02509A9-F7BE-431A-AAD3-A70B09C94A6B}" type="sibTrans" cxnId="{64F30236-9C48-4CA7-94CC-7BB832C596CB}">
      <dgm:prSet/>
      <dgm:spPr/>
      <dgm:t>
        <a:bodyPr/>
        <a:lstStyle/>
        <a:p>
          <a:endParaRPr lang="en-US"/>
        </a:p>
      </dgm:t>
    </dgm:pt>
    <dgm:pt modelId="{636776E1-0857-4EDB-AD30-361442C8D5EE}">
      <dgm:prSet/>
      <dgm:spPr/>
      <dgm:t>
        <a:bodyPr/>
        <a:lstStyle/>
        <a:p>
          <a:r>
            <a:rPr lang="en-US" dirty="0"/>
            <a:t>Some countries try to introduce some interim period for opening of their procurement markets to other Parties</a:t>
          </a:r>
        </a:p>
      </dgm:t>
    </dgm:pt>
    <dgm:pt modelId="{FF6723DB-0244-453C-85F5-4C4662B75B02}" type="parTrans" cxnId="{B28A7398-FF10-4ABC-8937-59067F333BA7}">
      <dgm:prSet/>
      <dgm:spPr/>
      <dgm:t>
        <a:bodyPr/>
        <a:lstStyle/>
        <a:p>
          <a:endParaRPr lang="en-US"/>
        </a:p>
      </dgm:t>
    </dgm:pt>
    <dgm:pt modelId="{91E1FC18-D73E-4419-8AF5-53BCA0A9C056}" type="sibTrans" cxnId="{B28A7398-FF10-4ABC-8937-59067F333BA7}">
      <dgm:prSet/>
      <dgm:spPr/>
      <dgm:t>
        <a:bodyPr/>
        <a:lstStyle/>
        <a:p>
          <a:endParaRPr lang="en-US"/>
        </a:p>
      </dgm:t>
    </dgm:pt>
    <dgm:pt modelId="{340B3992-3199-4B79-A5CF-1628B50206FA}" type="pres">
      <dgm:prSet presAssocID="{5C249DDC-C2AA-43A8-8A40-D54D16D876B8}" presName="linear" presStyleCnt="0">
        <dgm:presLayoutVars>
          <dgm:animLvl val="lvl"/>
          <dgm:resizeHandles val="exact"/>
        </dgm:presLayoutVars>
      </dgm:prSet>
      <dgm:spPr/>
    </dgm:pt>
    <dgm:pt modelId="{A63E195E-3733-4BFE-AA06-59DA4D4F1629}" type="pres">
      <dgm:prSet presAssocID="{A08AF472-79B6-4CA6-9841-62B37F00B4F2}" presName="parentText" presStyleLbl="node1" presStyleIdx="0" presStyleCnt="2">
        <dgm:presLayoutVars>
          <dgm:chMax val="0"/>
          <dgm:bulletEnabled val="1"/>
        </dgm:presLayoutVars>
      </dgm:prSet>
      <dgm:spPr/>
    </dgm:pt>
    <dgm:pt modelId="{14D444BF-221D-4F17-B4CA-203C81AAAD8D}" type="pres">
      <dgm:prSet presAssocID="{A02509A9-F7BE-431A-AAD3-A70B09C94A6B}" presName="spacer" presStyleCnt="0"/>
      <dgm:spPr/>
    </dgm:pt>
    <dgm:pt modelId="{780AE43F-B82C-4098-AE41-CD3E4C4ED1AE}" type="pres">
      <dgm:prSet presAssocID="{636776E1-0857-4EDB-AD30-361442C8D5EE}" presName="parentText" presStyleLbl="node1" presStyleIdx="1" presStyleCnt="2">
        <dgm:presLayoutVars>
          <dgm:chMax val="0"/>
          <dgm:bulletEnabled val="1"/>
        </dgm:presLayoutVars>
      </dgm:prSet>
      <dgm:spPr/>
    </dgm:pt>
  </dgm:ptLst>
  <dgm:cxnLst>
    <dgm:cxn modelId="{7BCC0B07-B72C-4394-9644-2C6FE5CEDE63}" type="presOf" srcId="{5C249DDC-C2AA-43A8-8A40-D54D16D876B8}" destId="{340B3992-3199-4B79-A5CF-1628B50206FA}" srcOrd="0" destOrd="0" presId="urn:microsoft.com/office/officeart/2005/8/layout/vList2"/>
    <dgm:cxn modelId="{64F30236-9C48-4CA7-94CC-7BB832C596CB}" srcId="{5C249DDC-C2AA-43A8-8A40-D54D16D876B8}" destId="{A08AF472-79B6-4CA6-9841-62B37F00B4F2}" srcOrd="0" destOrd="0" parTransId="{4722167E-F314-4A84-A854-DE7F20A6C2F8}" sibTransId="{A02509A9-F7BE-431A-AAD3-A70B09C94A6B}"/>
    <dgm:cxn modelId="{328E2C50-C480-4F82-B708-3D8B7C7E19E1}" type="presOf" srcId="{A08AF472-79B6-4CA6-9841-62B37F00B4F2}" destId="{A63E195E-3733-4BFE-AA06-59DA4D4F1629}" srcOrd="0" destOrd="0" presId="urn:microsoft.com/office/officeart/2005/8/layout/vList2"/>
    <dgm:cxn modelId="{C780DA96-3DB7-4350-87DB-41653D0D6154}" type="presOf" srcId="{636776E1-0857-4EDB-AD30-361442C8D5EE}" destId="{780AE43F-B82C-4098-AE41-CD3E4C4ED1AE}" srcOrd="0" destOrd="0" presId="urn:microsoft.com/office/officeart/2005/8/layout/vList2"/>
    <dgm:cxn modelId="{B28A7398-FF10-4ABC-8937-59067F333BA7}" srcId="{5C249DDC-C2AA-43A8-8A40-D54D16D876B8}" destId="{636776E1-0857-4EDB-AD30-361442C8D5EE}" srcOrd="1" destOrd="0" parTransId="{FF6723DB-0244-453C-85F5-4C4662B75B02}" sibTransId="{91E1FC18-D73E-4419-8AF5-53BCA0A9C056}"/>
    <dgm:cxn modelId="{24F920C6-7357-4618-9D69-9B9E158CFDBE}" type="presParOf" srcId="{340B3992-3199-4B79-A5CF-1628B50206FA}" destId="{A63E195E-3733-4BFE-AA06-59DA4D4F1629}" srcOrd="0" destOrd="0" presId="urn:microsoft.com/office/officeart/2005/8/layout/vList2"/>
    <dgm:cxn modelId="{8BA611AC-9BB7-4C3F-842C-17E062F4E637}" type="presParOf" srcId="{340B3992-3199-4B79-A5CF-1628B50206FA}" destId="{14D444BF-221D-4F17-B4CA-203C81AAAD8D}" srcOrd="1" destOrd="0" presId="urn:microsoft.com/office/officeart/2005/8/layout/vList2"/>
    <dgm:cxn modelId="{E68CE310-A917-46B8-AFD1-18813B253D5A}" type="presParOf" srcId="{340B3992-3199-4B79-A5CF-1628B50206FA}" destId="{780AE43F-B82C-4098-AE41-CD3E4C4ED1A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1E4365-AC24-4357-BD41-0148FEAF7A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8A3267-4FF4-4CD0-A233-60B160452E62}">
      <dgm:prSet/>
      <dgm:spPr/>
      <dgm:t>
        <a:bodyPr/>
        <a:lstStyle/>
        <a:p>
          <a:r>
            <a:rPr lang="en-US" dirty="0"/>
            <a:t>Became observer in June 2013</a:t>
          </a:r>
        </a:p>
      </dgm:t>
    </dgm:pt>
    <dgm:pt modelId="{8AA8DA0C-AB00-4A12-8E53-57B12890830B}" type="parTrans" cxnId="{11C7CE5A-3E3B-4D30-AB2F-6AF29BCCE84E}">
      <dgm:prSet/>
      <dgm:spPr/>
      <dgm:t>
        <a:bodyPr/>
        <a:lstStyle/>
        <a:p>
          <a:endParaRPr lang="en-US"/>
        </a:p>
      </dgm:t>
    </dgm:pt>
    <dgm:pt modelId="{1D810A20-36C7-45F1-A4FC-2A380FE5B7D3}" type="sibTrans" cxnId="{11C7CE5A-3E3B-4D30-AB2F-6AF29BCCE84E}">
      <dgm:prSet/>
      <dgm:spPr/>
      <dgm:t>
        <a:bodyPr/>
        <a:lstStyle/>
        <a:p>
          <a:endParaRPr lang="en-US"/>
        </a:p>
      </dgm:t>
    </dgm:pt>
    <dgm:pt modelId="{302D4E72-3D9E-4412-92BA-71B1F4E6E062}">
      <dgm:prSet/>
      <dgm:spPr/>
      <dgm:t>
        <a:bodyPr/>
        <a:lstStyle/>
        <a:p>
          <a:r>
            <a:rPr lang="en-US"/>
            <a:t>The observer status is the preferred interim status to be achieved before initiating the accession negotiations</a:t>
          </a:r>
        </a:p>
      </dgm:t>
    </dgm:pt>
    <dgm:pt modelId="{0C0E8384-D955-45AB-A1EB-DC287EA13ECD}" type="parTrans" cxnId="{F1E4558C-17D2-4FE7-88A3-688C780F25A1}">
      <dgm:prSet/>
      <dgm:spPr/>
      <dgm:t>
        <a:bodyPr/>
        <a:lstStyle/>
        <a:p>
          <a:endParaRPr lang="en-US"/>
        </a:p>
      </dgm:t>
    </dgm:pt>
    <dgm:pt modelId="{2A8F611B-A08D-4A68-8259-4674BE58D4EF}" type="sibTrans" cxnId="{F1E4558C-17D2-4FE7-88A3-688C780F25A1}">
      <dgm:prSet/>
      <dgm:spPr/>
      <dgm:t>
        <a:bodyPr/>
        <a:lstStyle/>
        <a:p>
          <a:endParaRPr lang="en-US"/>
        </a:p>
      </dgm:t>
    </dgm:pt>
    <dgm:pt modelId="{F49BB027-29F0-4727-A3BE-43A605A00826}">
      <dgm:prSet/>
      <dgm:spPr/>
      <dgm:t>
        <a:bodyPr/>
        <a:lstStyle/>
        <a:p>
          <a:r>
            <a:rPr lang="en-US"/>
            <a:t>It can only bring benefits to the observers</a:t>
          </a:r>
        </a:p>
      </dgm:t>
    </dgm:pt>
    <dgm:pt modelId="{4F6C1DA4-F559-4C1C-AB1F-8C08FB48D3F0}" type="parTrans" cxnId="{1FE5D851-545C-4735-90A6-B54DF11AB04E}">
      <dgm:prSet/>
      <dgm:spPr/>
      <dgm:t>
        <a:bodyPr/>
        <a:lstStyle/>
        <a:p>
          <a:endParaRPr lang="en-US"/>
        </a:p>
      </dgm:t>
    </dgm:pt>
    <dgm:pt modelId="{8A6CA47A-537F-48F4-A025-E8FBD8E0C5AE}" type="sibTrans" cxnId="{1FE5D851-545C-4735-90A6-B54DF11AB04E}">
      <dgm:prSet/>
      <dgm:spPr/>
      <dgm:t>
        <a:bodyPr/>
        <a:lstStyle/>
        <a:p>
          <a:endParaRPr lang="en-US"/>
        </a:p>
      </dgm:t>
    </dgm:pt>
    <dgm:pt modelId="{CCAE6B0B-1095-4DF6-A2CF-26BC4D9E29E7}" type="pres">
      <dgm:prSet presAssocID="{161E4365-AC24-4357-BD41-0148FEAF7A90}" presName="linear" presStyleCnt="0">
        <dgm:presLayoutVars>
          <dgm:animLvl val="lvl"/>
          <dgm:resizeHandles val="exact"/>
        </dgm:presLayoutVars>
      </dgm:prSet>
      <dgm:spPr/>
    </dgm:pt>
    <dgm:pt modelId="{AA4E3C89-5CE9-4C02-A9A7-3237742E5130}" type="pres">
      <dgm:prSet presAssocID="{9C8A3267-4FF4-4CD0-A233-60B160452E62}" presName="parentText" presStyleLbl="node1" presStyleIdx="0" presStyleCnt="3">
        <dgm:presLayoutVars>
          <dgm:chMax val="0"/>
          <dgm:bulletEnabled val="1"/>
        </dgm:presLayoutVars>
      </dgm:prSet>
      <dgm:spPr/>
    </dgm:pt>
    <dgm:pt modelId="{23291F8D-ADA5-4F87-94CA-F009659F43EA}" type="pres">
      <dgm:prSet presAssocID="{1D810A20-36C7-45F1-A4FC-2A380FE5B7D3}" presName="spacer" presStyleCnt="0"/>
      <dgm:spPr/>
    </dgm:pt>
    <dgm:pt modelId="{388FDB42-966E-449B-B5FA-D7025D853944}" type="pres">
      <dgm:prSet presAssocID="{302D4E72-3D9E-4412-92BA-71B1F4E6E062}" presName="parentText" presStyleLbl="node1" presStyleIdx="1" presStyleCnt="3">
        <dgm:presLayoutVars>
          <dgm:chMax val="0"/>
          <dgm:bulletEnabled val="1"/>
        </dgm:presLayoutVars>
      </dgm:prSet>
      <dgm:spPr/>
    </dgm:pt>
    <dgm:pt modelId="{355DD7B0-078A-4F24-BD89-18B45C8CDF23}" type="pres">
      <dgm:prSet presAssocID="{2A8F611B-A08D-4A68-8259-4674BE58D4EF}" presName="spacer" presStyleCnt="0"/>
      <dgm:spPr/>
    </dgm:pt>
    <dgm:pt modelId="{B8674E6F-46AF-4537-AD06-2088DCEFA8A3}" type="pres">
      <dgm:prSet presAssocID="{F49BB027-29F0-4727-A3BE-43A605A00826}" presName="parentText" presStyleLbl="node1" presStyleIdx="2" presStyleCnt="3">
        <dgm:presLayoutVars>
          <dgm:chMax val="0"/>
          <dgm:bulletEnabled val="1"/>
        </dgm:presLayoutVars>
      </dgm:prSet>
      <dgm:spPr/>
    </dgm:pt>
  </dgm:ptLst>
  <dgm:cxnLst>
    <dgm:cxn modelId="{6B4E6507-78D6-4250-8C9A-DD68849F7566}" type="presOf" srcId="{9C8A3267-4FF4-4CD0-A233-60B160452E62}" destId="{AA4E3C89-5CE9-4C02-A9A7-3237742E5130}" srcOrd="0" destOrd="0" presId="urn:microsoft.com/office/officeart/2005/8/layout/vList2"/>
    <dgm:cxn modelId="{AFFE3C34-D156-48C3-96FD-060670064EC5}" type="presOf" srcId="{302D4E72-3D9E-4412-92BA-71B1F4E6E062}" destId="{388FDB42-966E-449B-B5FA-D7025D853944}" srcOrd="0" destOrd="0" presId="urn:microsoft.com/office/officeart/2005/8/layout/vList2"/>
    <dgm:cxn modelId="{1FE5D851-545C-4735-90A6-B54DF11AB04E}" srcId="{161E4365-AC24-4357-BD41-0148FEAF7A90}" destId="{F49BB027-29F0-4727-A3BE-43A605A00826}" srcOrd="2" destOrd="0" parTransId="{4F6C1DA4-F559-4C1C-AB1F-8C08FB48D3F0}" sibTransId="{8A6CA47A-537F-48F4-A025-E8FBD8E0C5AE}"/>
    <dgm:cxn modelId="{11C7CE5A-3E3B-4D30-AB2F-6AF29BCCE84E}" srcId="{161E4365-AC24-4357-BD41-0148FEAF7A90}" destId="{9C8A3267-4FF4-4CD0-A233-60B160452E62}" srcOrd="0" destOrd="0" parTransId="{8AA8DA0C-AB00-4A12-8E53-57B12890830B}" sibTransId="{1D810A20-36C7-45F1-A4FC-2A380FE5B7D3}"/>
    <dgm:cxn modelId="{F1E4558C-17D2-4FE7-88A3-688C780F25A1}" srcId="{161E4365-AC24-4357-BD41-0148FEAF7A90}" destId="{302D4E72-3D9E-4412-92BA-71B1F4E6E062}" srcOrd="1" destOrd="0" parTransId="{0C0E8384-D955-45AB-A1EB-DC287EA13ECD}" sibTransId="{2A8F611B-A08D-4A68-8259-4674BE58D4EF}"/>
    <dgm:cxn modelId="{4B01DCA0-C7D0-44D7-BE61-CCBD0B7B1207}" type="presOf" srcId="{F49BB027-29F0-4727-A3BE-43A605A00826}" destId="{B8674E6F-46AF-4537-AD06-2088DCEFA8A3}" srcOrd="0" destOrd="0" presId="urn:microsoft.com/office/officeart/2005/8/layout/vList2"/>
    <dgm:cxn modelId="{8E13ECC2-1F91-426E-878C-5C1E42C84CB3}" type="presOf" srcId="{161E4365-AC24-4357-BD41-0148FEAF7A90}" destId="{CCAE6B0B-1095-4DF6-A2CF-26BC4D9E29E7}" srcOrd="0" destOrd="0" presId="urn:microsoft.com/office/officeart/2005/8/layout/vList2"/>
    <dgm:cxn modelId="{B6E38C19-DE6D-49FA-9A78-4838C334D250}" type="presParOf" srcId="{CCAE6B0B-1095-4DF6-A2CF-26BC4D9E29E7}" destId="{AA4E3C89-5CE9-4C02-A9A7-3237742E5130}" srcOrd="0" destOrd="0" presId="urn:microsoft.com/office/officeart/2005/8/layout/vList2"/>
    <dgm:cxn modelId="{14ABD3E4-9B43-4D2B-AD1E-D3D958494897}" type="presParOf" srcId="{CCAE6B0B-1095-4DF6-A2CF-26BC4D9E29E7}" destId="{23291F8D-ADA5-4F87-94CA-F009659F43EA}" srcOrd="1" destOrd="0" presId="urn:microsoft.com/office/officeart/2005/8/layout/vList2"/>
    <dgm:cxn modelId="{F44AEA6C-855E-47FB-A985-00AF2FDC3AE6}" type="presParOf" srcId="{CCAE6B0B-1095-4DF6-A2CF-26BC4D9E29E7}" destId="{388FDB42-966E-449B-B5FA-D7025D853944}" srcOrd="2" destOrd="0" presId="urn:microsoft.com/office/officeart/2005/8/layout/vList2"/>
    <dgm:cxn modelId="{EBCED1C4-7447-4A0D-8207-8FD92F17743A}" type="presParOf" srcId="{CCAE6B0B-1095-4DF6-A2CF-26BC4D9E29E7}" destId="{355DD7B0-078A-4F24-BD89-18B45C8CDF23}" srcOrd="3" destOrd="0" presId="urn:microsoft.com/office/officeart/2005/8/layout/vList2"/>
    <dgm:cxn modelId="{8A4BCEE2-EC0A-45FB-BA44-C773BD6C9E0C}" type="presParOf" srcId="{CCAE6B0B-1095-4DF6-A2CF-26BC4D9E29E7}" destId="{B8674E6F-46AF-4537-AD06-2088DCEFA8A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BD8854-A773-4BB0-A1DF-963E603F2B61}" type="doc">
      <dgm:prSet loTypeId="urn:microsoft.com/office/officeart/2017/3/layout/DropPinTimeline" loCatId="process" qsTypeId="urn:microsoft.com/office/officeart/2005/8/quickstyle/simple4" qsCatId="simple" csTypeId="urn:microsoft.com/office/officeart/2005/8/colors/colorful5" csCatId="colorful" phldr="1"/>
      <dgm:spPr/>
      <dgm:t>
        <a:bodyPr/>
        <a:lstStyle/>
        <a:p>
          <a:endParaRPr lang="en-US"/>
        </a:p>
      </dgm:t>
    </dgm:pt>
    <dgm:pt modelId="{B5CB63C0-CA6C-4292-954A-52A890B34C3D}">
      <dgm:prSet/>
      <dgm:spPr/>
      <dgm:t>
        <a:bodyPr/>
        <a:lstStyle/>
        <a:p>
          <a:pPr>
            <a:defRPr b="1"/>
          </a:pPr>
          <a:r>
            <a:rPr lang="en-US"/>
            <a:t>June 2023</a:t>
          </a:r>
        </a:p>
      </dgm:t>
    </dgm:pt>
    <dgm:pt modelId="{E28D9362-4FF3-41AE-B05F-7419EE9D9876}" type="parTrans" cxnId="{9571382F-B05F-4FB1-BDEF-028F107454A6}">
      <dgm:prSet/>
      <dgm:spPr/>
      <dgm:t>
        <a:bodyPr/>
        <a:lstStyle/>
        <a:p>
          <a:endParaRPr lang="en-US"/>
        </a:p>
      </dgm:t>
    </dgm:pt>
    <dgm:pt modelId="{4D53E9B5-B393-4BD2-9519-F34084CF51D6}" type="sibTrans" cxnId="{9571382F-B05F-4FB1-BDEF-028F107454A6}">
      <dgm:prSet/>
      <dgm:spPr/>
      <dgm:t>
        <a:bodyPr/>
        <a:lstStyle/>
        <a:p>
          <a:endParaRPr lang="en-US"/>
        </a:p>
      </dgm:t>
    </dgm:pt>
    <dgm:pt modelId="{457DF49D-6D98-4126-95AD-FB02EC95F088}">
      <dgm:prSet/>
      <dgm:spPr/>
      <dgm:t>
        <a:bodyPr/>
        <a:lstStyle/>
        <a:p>
          <a:r>
            <a:rPr lang="en-US"/>
            <a:t>In June 2023, the decision to accept North Macedonia as Party to the Agreement was adopted by the GPA Committee</a:t>
          </a:r>
        </a:p>
      </dgm:t>
    </dgm:pt>
    <dgm:pt modelId="{46EDCFFA-4E90-43F8-B534-6A63AC1CCC20}" type="parTrans" cxnId="{0C7C8E4C-3CB8-4339-B18E-D8F74CCD856C}">
      <dgm:prSet/>
      <dgm:spPr/>
      <dgm:t>
        <a:bodyPr/>
        <a:lstStyle/>
        <a:p>
          <a:endParaRPr lang="en-US"/>
        </a:p>
      </dgm:t>
    </dgm:pt>
    <dgm:pt modelId="{352F2B0A-16DE-4C50-A154-6B83BA42DE0D}" type="sibTrans" cxnId="{0C7C8E4C-3CB8-4339-B18E-D8F74CCD856C}">
      <dgm:prSet/>
      <dgm:spPr/>
      <dgm:t>
        <a:bodyPr/>
        <a:lstStyle/>
        <a:p>
          <a:endParaRPr lang="en-US"/>
        </a:p>
      </dgm:t>
    </dgm:pt>
    <dgm:pt modelId="{8AE80870-F677-4AA1-B322-268E8B0E29C6}">
      <dgm:prSet/>
      <dgm:spPr/>
      <dgm:t>
        <a:bodyPr/>
        <a:lstStyle/>
        <a:p>
          <a:pPr>
            <a:defRPr b="1"/>
          </a:pPr>
          <a:r>
            <a:rPr lang="en-US"/>
            <a:t>30 Oct. 2023</a:t>
          </a:r>
        </a:p>
      </dgm:t>
    </dgm:pt>
    <dgm:pt modelId="{CB5CC0C8-28F5-43F8-B0EA-8F0D7A369730}" type="parTrans" cxnId="{00558D2B-C612-40EB-AF01-58DC37E8397A}">
      <dgm:prSet/>
      <dgm:spPr/>
      <dgm:t>
        <a:bodyPr/>
        <a:lstStyle/>
        <a:p>
          <a:endParaRPr lang="en-US"/>
        </a:p>
      </dgm:t>
    </dgm:pt>
    <dgm:pt modelId="{C750213B-034C-4B68-A716-5A06DA0DE80B}" type="sibTrans" cxnId="{00558D2B-C612-40EB-AF01-58DC37E8397A}">
      <dgm:prSet/>
      <dgm:spPr/>
      <dgm:t>
        <a:bodyPr/>
        <a:lstStyle/>
        <a:p>
          <a:endParaRPr lang="en-US"/>
        </a:p>
      </dgm:t>
    </dgm:pt>
    <dgm:pt modelId="{A7C0FC19-4D82-466C-9791-2F9C5B6C7868}">
      <dgm:prSet/>
      <dgm:spPr/>
      <dgm:t>
        <a:bodyPr/>
        <a:lstStyle/>
        <a:p>
          <a:r>
            <a:rPr lang="en-US"/>
            <a:t>North Macedonia became Party to the Agreement on 30 October 2023</a:t>
          </a:r>
        </a:p>
      </dgm:t>
    </dgm:pt>
    <dgm:pt modelId="{0F5C9FA3-BD14-4054-ADB5-CD526A6E4CD7}" type="parTrans" cxnId="{5C3CB471-24E4-4301-BCC3-D939EF7A2264}">
      <dgm:prSet/>
      <dgm:spPr/>
      <dgm:t>
        <a:bodyPr/>
        <a:lstStyle/>
        <a:p>
          <a:endParaRPr lang="en-US"/>
        </a:p>
      </dgm:t>
    </dgm:pt>
    <dgm:pt modelId="{5C0C5E68-BC5B-40F7-B3B2-AC7107523BF5}" type="sibTrans" cxnId="{5C3CB471-24E4-4301-BCC3-D939EF7A2264}">
      <dgm:prSet/>
      <dgm:spPr/>
      <dgm:t>
        <a:bodyPr/>
        <a:lstStyle/>
        <a:p>
          <a:endParaRPr lang="en-US"/>
        </a:p>
      </dgm:t>
    </dgm:pt>
    <dgm:pt modelId="{35F99586-475E-483A-8C51-72709F18573D}" type="pres">
      <dgm:prSet presAssocID="{D1BD8854-A773-4BB0-A1DF-963E603F2B61}" presName="root" presStyleCnt="0">
        <dgm:presLayoutVars>
          <dgm:chMax/>
          <dgm:chPref/>
          <dgm:animLvl val="lvl"/>
        </dgm:presLayoutVars>
      </dgm:prSet>
      <dgm:spPr/>
    </dgm:pt>
    <dgm:pt modelId="{0814D6A5-9E0D-42F3-8B13-E5B53791FB02}" type="pres">
      <dgm:prSet presAssocID="{D1BD8854-A773-4BB0-A1DF-963E603F2B61}" presName="divider" presStyleLbl="fgAcc1" presStyleIdx="0" presStyleCnt="3"/>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35454F30-131B-45C0-9A30-51976BFE8404}" type="pres">
      <dgm:prSet presAssocID="{D1BD8854-A773-4BB0-A1DF-963E603F2B61}" presName="nodes" presStyleCnt="0">
        <dgm:presLayoutVars>
          <dgm:chMax/>
          <dgm:chPref/>
          <dgm:animLvl val="lvl"/>
        </dgm:presLayoutVars>
      </dgm:prSet>
      <dgm:spPr/>
    </dgm:pt>
    <dgm:pt modelId="{8397B380-419C-4BBF-B30A-65E1ED5FEBD4}" type="pres">
      <dgm:prSet presAssocID="{B5CB63C0-CA6C-4292-954A-52A890B34C3D}" presName="composite1" presStyleCnt="0"/>
      <dgm:spPr/>
    </dgm:pt>
    <dgm:pt modelId="{5C3C2454-0DF3-49F7-AD8F-AB88119DB994}" type="pres">
      <dgm:prSet presAssocID="{B5CB63C0-CA6C-4292-954A-52A890B34C3D}" presName="ConnectorPoint1" presStyleLbl="lnNode1" presStyleIdx="0" presStyleCnt="2"/>
      <dgm:spPr/>
    </dgm:pt>
    <dgm:pt modelId="{D20E413A-D899-4432-8660-6E6F5A077868}" type="pres">
      <dgm:prSet presAssocID="{B5CB63C0-CA6C-4292-954A-52A890B34C3D}" presName="DropPinPlaceHolder1" presStyleCnt="0"/>
      <dgm:spPr/>
    </dgm:pt>
    <dgm:pt modelId="{85B16133-9572-447B-AD7C-B69FBBF3CE6A}" type="pres">
      <dgm:prSet presAssocID="{B5CB63C0-CA6C-4292-954A-52A890B34C3D}" presName="DropPin1" presStyleLbl="alignNode1" presStyleIdx="0" presStyleCnt="2"/>
      <dgm:spPr/>
    </dgm:pt>
    <dgm:pt modelId="{B2DBD078-3995-4057-B3D3-E0951F8482A6}" type="pres">
      <dgm:prSet presAssocID="{B5CB63C0-CA6C-4292-954A-52A890B34C3D}" presName="Ellipse1" presStyleLbl="fgAcc1" presStyleIdx="1" presStyleCnt="3"/>
      <dgm:spPr>
        <a:solidFill>
          <a:schemeClr val="lt1">
            <a:alpha val="90000"/>
            <a:hueOff val="0"/>
            <a:satOff val="0"/>
            <a:lumOff val="0"/>
            <a:alphaOff val="0"/>
          </a:schemeClr>
        </a:solidFill>
        <a:ln w="6350" cap="flat" cmpd="sng" algn="ctr">
          <a:noFill/>
          <a:prstDash val="solid"/>
          <a:miter lim="800000"/>
        </a:ln>
        <a:effectLst/>
      </dgm:spPr>
    </dgm:pt>
    <dgm:pt modelId="{5F87D2C8-07A3-4E72-96D3-703D4B1BA243}" type="pres">
      <dgm:prSet presAssocID="{B5CB63C0-CA6C-4292-954A-52A890B34C3D}" presName="L2TextContainer1" presStyleLbl="revTx" presStyleIdx="0" presStyleCnt="4">
        <dgm:presLayoutVars>
          <dgm:bulletEnabled val="1"/>
        </dgm:presLayoutVars>
      </dgm:prSet>
      <dgm:spPr/>
    </dgm:pt>
    <dgm:pt modelId="{7BD16AB4-FB77-47AF-A6BC-162F98896B44}" type="pres">
      <dgm:prSet presAssocID="{B5CB63C0-CA6C-4292-954A-52A890B34C3D}" presName="L1TextContainer1" presStyleLbl="revTx" presStyleIdx="1" presStyleCnt="4">
        <dgm:presLayoutVars>
          <dgm:chMax val="1"/>
          <dgm:chPref val="1"/>
          <dgm:bulletEnabled val="1"/>
        </dgm:presLayoutVars>
      </dgm:prSet>
      <dgm:spPr/>
    </dgm:pt>
    <dgm:pt modelId="{CFDD38F2-6617-4835-B765-97C46AD7903B}" type="pres">
      <dgm:prSet presAssocID="{B5CB63C0-CA6C-4292-954A-52A890B34C3D}" presName="ConnectLine1" presStyleLbl="sibTrans1D1" presStyleIdx="0" presStyleCnt="2"/>
      <dgm:spPr>
        <a:noFill/>
        <a:ln w="12700" cap="flat" cmpd="sng" algn="ctr">
          <a:solidFill>
            <a:schemeClr val="accent5">
              <a:hueOff val="0"/>
              <a:satOff val="0"/>
              <a:lumOff val="0"/>
              <a:alphaOff val="0"/>
            </a:schemeClr>
          </a:solidFill>
          <a:prstDash val="dash"/>
          <a:miter lim="800000"/>
        </a:ln>
        <a:effectLst/>
      </dgm:spPr>
    </dgm:pt>
    <dgm:pt modelId="{A04E0E4B-4AA3-446E-B26B-9A6E5E91695C}" type="pres">
      <dgm:prSet presAssocID="{B5CB63C0-CA6C-4292-954A-52A890B34C3D}" presName="EmptyPlaceHolder1" presStyleCnt="0"/>
      <dgm:spPr/>
    </dgm:pt>
    <dgm:pt modelId="{0D6CA19B-C77C-4A68-BEC6-550C9A6F3E79}" type="pres">
      <dgm:prSet presAssocID="{4D53E9B5-B393-4BD2-9519-F34084CF51D6}" presName="spaceBetweenRectangles1" presStyleCnt="0"/>
      <dgm:spPr/>
    </dgm:pt>
    <dgm:pt modelId="{A11AF2B2-8BA9-40D9-8982-9481DC27C662}" type="pres">
      <dgm:prSet presAssocID="{8AE80870-F677-4AA1-B322-268E8B0E29C6}" presName="composite1" presStyleCnt="0"/>
      <dgm:spPr/>
    </dgm:pt>
    <dgm:pt modelId="{44E375CC-E29C-4891-9847-827CD561DB56}" type="pres">
      <dgm:prSet presAssocID="{8AE80870-F677-4AA1-B322-268E8B0E29C6}" presName="ConnectorPoint1" presStyleLbl="lnNode1" presStyleIdx="1" presStyleCnt="2"/>
      <dgm:spPr/>
    </dgm:pt>
    <dgm:pt modelId="{3E815AF0-A050-4B6A-A0CC-AB833998BA74}" type="pres">
      <dgm:prSet presAssocID="{8AE80870-F677-4AA1-B322-268E8B0E29C6}" presName="DropPinPlaceHolder1" presStyleCnt="0"/>
      <dgm:spPr/>
    </dgm:pt>
    <dgm:pt modelId="{78289F8F-F7C3-437E-9759-BA0441573C70}" type="pres">
      <dgm:prSet presAssocID="{8AE80870-F677-4AA1-B322-268E8B0E29C6}" presName="DropPin1" presStyleLbl="alignNode1" presStyleIdx="1" presStyleCnt="2"/>
      <dgm:spPr/>
    </dgm:pt>
    <dgm:pt modelId="{7CF5EDE6-E5C0-4FC2-9967-4F0D2F4A9129}" type="pres">
      <dgm:prSet presAssocID="{8AE80870-F677-4AA1-B322-268E8B0E29C6}" presName="Ellipse1" presStyleLbl="fgAcc1" presStyleIdx="2" presStyleCnt="3"/>
      <dgm:spPr>
        <a:solidFill>
          <a:schemeClr val="lt1">
            <a:alpha val="90000"/>
            <a:hueOff val="0"/>
            <a:satOff val="0"/>
            <a:lumOff val="0"/>
            <a:alphaOff val="0"/>
          </a:schemeClr>
        </a:solidFill>
        <a:ln w="6350" cap="flat" cmpd="sng" algn="ctr">
          <a:noFill/>
          <a:prstDash val="solid"/>
          <a:miter lim="800000"/>
        </a:ln>
        <a:effectLst/>
      </dgm:spPr>
    </dgm:pt>
    <dgm:pt modelId="{DDCB2B8B-242F-4D74-A346-61EA63F8C33A}" type="pres">
      <dgm:prSet presAssocID="{8AE80870-F677-4AA1-B322-268E8B0E29C6}" presName="L2TextContainer1" presStyleLbl="revTx" presStyleIdx="2" presStyleCnt="4">
        <dgm:presLayoutVars>
          <dgm:bulletEnabled val="1"/>
        </dgm:presLayoutVars>
      </dgm:prSet>
      <dgm:spPr/>
    </dgm:pt>
    <dgm:pt modelId="{15DFEF60-3FCE-4D3D-9664-22B9CDEE589A}" type="pres">
      <dgm:prSet presAssocID="{8AE80870-F677-4AA1-B322-268E8B0E29C6}" presName="L1TextContainer1" presStyleLbl="revTx" presStyleIdx="3" presStyleCnt="4">
        <dgm:presLayoutVars>
          <dgm:chMax val="1"/>
          <dgm:chPref val="1"/>
          <dgm:bulletEnabled val="1"/>
        </dgm:presLayoutVars>
      </dgm:prSet>
      <dgm:spPr/>
    </dgm:pt>
    <dgm:pt modelId="{881CA88E-F0D7-437B-AD4C-293385565328}" type="pres">
      <dgm:prSet presAssocID="{8AE80870-F677-4AA1-B322-268E8B0E29C6}" presName="ConnectLine1" presStyleLbl="sibTrans1D1" presStyleIdx="1" presStyleCnt="2"/>
      <dgm:spPr>
        <a:noFill/>
        <a:ln w="12700" cap="flat" cmpd="sng" algn="ctr">
          <a:solidFill>
            <a:schemeClr val="accent5">
              <a:hueOff val="-6758543"/>
              <a:satOff val="-17419"/>
              <a:lumOff val="-11765"/>
              <a:alphaOff val="0"/>
            </a:schemeClr>
          </a:solidFill>
          <a:prstDash val="dash"/>
          <a:miter lim="800000"/>
        </a:ln>
        <a:effectLst/>
      </dgm:spPr>
    </dgm:pt>
    <dgm:pt modelId="{0F776136-E316-4A90-BBC2-3C3B11E49EEC}" type="pres">
      <dgm:prSet presAssocID="{8AE80870-F677-4AA1-B322-268E8B0E29C6}" presName="EmptyPlaceHolder1" presStyleCnt="0"/>
      <dgm:spPr/>
    </dgm:pt>
  </dgm:ptLst>
  <dgm:cxnLst>
    <dgm:cxn modelId="{A86C7F11-E6EF-4B5E-912E-891F6877F932}" type="presOf" srcId="{8AE80870-F677-4AA1-B322-268E8B0E29C6}" destId="{15DFEF60-3FCE-4D3D-9664-22B9CDEE589A}" srcOrd="0" destOrd="0" presId="urn:microsoft.com/office/officeart/2017/3/layout/DropPinTimeline"/>
    <dgm:cxn modelId="{E2014629-C4B9-4B98-83BD-0195C3D5AAF6}" type="presOf" srcId="{457DF49D-6D98-4126-95AD-FB02EC95F088}" destId="{5F87D2C8-07A3-4E72-96D3-703D4B1BA243}" srcOrd="0" destOrd="0" presId="urn:microsoft.com/office/officeart/2017/3/layout/DropPinTimeline"/>
    <dgm:cxn modelId="{00558D2B-C612-40EB-AF01-58DC37E8397A}" srcId="{D1BD8854-A773-4BB0-A1DF-963E603F2B61}" destId="{8AE80870-F677-4AA1-B322-268E8B0E29C6}" srcOrd="1" destOrd="0" parTransId="{CB5CC0C8-28F5-43F8-B0EA-8F0D7A369730}" sibTransId="{C750213B-034C-4B68-A716-5A06DA0DE80B}"/>
    <dgm:cxn modelId="{9571382F-B05F-4FB1-BDEF-028F107454A6}" srcId="{D1BD8854-A773-4BB0-A1DF-963E603F2B61}" destId="{B5CB63C0-CA6C-4292-954A-52A890B34C3D}" srcOrd="0" destOrd="0" parTransId="{E28D9362-4FF3-41AE-B05F-7419EE9D9876}" sibTransId="{4D53E9B5-B393-4BD2-9519-F34084CF51D6}"/>
    <dgm:cxn modelId="{0C7C8E4C-3CB8-4339-B18E-D8F74CCD856C}" srcId="{B5CB63C0-CA6C-4292-954A-52A890B34C3D}" destId="{457DF49D-6D98-4126-95AD-FB02EC95F088}" srcOrd="0" destOrd="0" parTransId="{46EDCFFA-4E90-43F8-B534-6A63AC1CCC20}" sibTransId="{352F2B0A-16DE-4C50-A154-6B83BA42DE0D}"/>
    <dgm:cxn modelId="{AB1BA16E-1EB8-4E6F-BE28-9E9AD0CBDBA4}" type="presOf" srcId="{D1BD8854-A773-4BB0-A1DF-963E603F2B61}" destId="{35F99586-475E-483A-8C51-72709F18573D}" srcOrd="0" destOrd="0" presId="urn:microsoft.com/office/officeart/2017/3/layout/DropPinTimeline"/>
    <dgm:cxn modelId="{5C3CB471-24E4-4301-BCC3-D939EF7A2264}" srcId="{8AE80870-F677-4AA1-B322-268E8B0E29C6}" destId="{A7C0FC19-4D82-466C-9791-2F9C5B6C7868}" srcOrd="0" destOrd="0" parTransId="{0F5C9FA3-BD14-4054-ADB5-CD526A6E4CD7}" sibTransId="{5C0C5E68-BC5B-40F7-B3B2-AC7107523BF5}"/>
    <dgm:cxn modelId="{3B60A753-2A54-4332-87E7-7B03373825C9}" type="presOf" srcId="{B5CB63C0-CA6C-4292-954A-52A890B34C3D}" destId="{7BD16AB4-FB77-47AF-A6BC-162F98896B44}" srcOrd="0" destOrd="0" presId="urn:microsoft.com/office/officeart/2017/3/layout/DropPinTimeline"/>
    <dgm:cxn modelId="{18E2648B-8C47-4749-A237-6E0EE83141F3}" type="presOf" srcId="{A7C0FC19-4D82-466C-9791-2F9C5B6C7868}" destId="{DDCB2B8B-242F-4D74-A346-61EA63F8C33A}" srcOrd="0" destOrd="0" presId="urn:microsoft.com/office/officeart/2017/3/layout/DropPinTimeline"/>
    <dgm:cxn modelId="{31B73DE9-D168-410B-8AE2-E29643D55055}" type="presParOf" srcId="{35F99586-475E-483A-8C51-72709F18573D}" destId="{0814D6A5-9E0D-42F3-8B13-E5B53791FB02}" srcOrd="0" destOrd="0" presId="urn:microsoft.com/office/officeart/2017/3/layout/DropPinTimeline"/>
    <dgm:cxn modelId="{358B8E6C-9025-4951-B026-06651089C7E3}" type="presParOf" srcId="{35F99586-475E-483A-8C51-72709F18573D}" destId="{35454F30-131B-45C0-9A30-51976BFE8404}" srcOrd="1" destOrd="0" presId="urn:microsoft.com/office/officeart/2017/3/layout/DropPinTimeline"/>
    <dgm:cxn modelId="{1879957D-4065-45DD-8AC1-6D44B55D1B34}" type="presParOf" srcId="{35454F30-131B-45C0-9A30-51976BFE8404}" destId="{8397B380-419C-4BBF-B30A-65E1ED5FEBD4}" srcOrd="0" destOrd="0" presId="urn:microsoft.com/office/officeart/2017/3/layout/DropPinTimeline"/>
    <dgm:cxn modelId="{122A70FA-780D-4506-82B6-2C81F325ED0B}" type="presParOf" srcId="{8397B380-419C-4BBF-B30A-65E1ED5FEBD4}" destId="{5C3C2454-0DF3-49F7-AD8F-AB88119DB994}" srcOrd="0" destOrd="0" presId="urn:microsoft.com/office/officeart/2017/3/layout/DropPinTimeline"/>
    <dgm:cxn modelId="{6115C4D3-7685-4974-B950-AA480BDB8098}" type="presParOf" srcId="{8397B380-419C-4BBF-B30A-65E1ED5FEBD4}" destId="{D20E413A-D899-4432-8660-6E6F5A077868}" srcOrd="1" destOrd="0" presId="urn:microsoft.com/office/officeart/2017/3/layout/DropPinTimeline"/>
    <dgm:cxn modelId="{FD363389-4D97-4D1D-92DD-6DB296F9052B}" type="presParOf" srcId="{D20E413A-D899-4432-8660-6E6F5A077868}" destId="{85B16133-9572-447B-AD7C-B69FBBF3CE6A}" srcOrd="0" destOrd="0" presId="urn:microsoft.com/office/officeart/2017/3/layout/DropPinTimeline"/>
    <dgm:cxn modelId="{FA7814EE-086D-487F-9AC1-5D4A9279EAA3}" type="presParOf" srcId="{D20E413A-D899-4432-8660-6E6F5A077868}" destId="{B2DBD078-3995-4057-B3D3-E0951F8482A6}" srcOrd="1" destOrd="0" presId="urn:microsoft.com/office/officeart/2017/3/layout/DropPinTimeline"/>
    <dgm:cxn modelId="{95F1DD0E-C59D-42DC-9982-C219CDF11200}" type="presParOf" srcId="{8397B380-419C-4BBF-B30A-65E1ED5FEBD4}" destId="{5F87D2C8-07A3-4E72-96D3-703D4B1BA243}" srcOrd="2" destOrd="0" presId="urn:microsoft.com/office/officeart/2017/3/layout/DropPinTimeline"/>
    <dgm:cxn modelId="{4FC5D54E-FF99-43E6-A0D9-5741B759073F}" type="presParOf" srcId="{8397B380-419C-4BBF-B30A-65E1ED5FEBD4}" destId="{7BD16AB4-FB77-47AF-A6BC-162F98896B44}" srcOrd="3" destOrd="0" presId="urn:microsoft.com/office/officeart/2017/3/layout/DropPinTimeline"/>
    <dgm:cxn modelId="{0C764FE1-A839-47A7-A7F3-818233FADEC0}" type="presParOf" srcId="{8397B380-419C-4BBF-B30A-65E1ED5FEBD4}" destId="{CFDD38F2-6617-4835-B765-97C46AD7903B}" srcOrd="4" destOrd="0" presId="urn:microsoft.com/office/officeart/2017/3/layout/DropPinTimeline"/>
    <dgm:cxn modelId="{3F2AB145-28BE-41A6-ADCB-62ED1673CDBF}" type="presParOf" srcId="{8397B380-419C-4BBF-B30A-65E1ED5FEBD4}" destId="{A04E0E4B-4AA3-446E-B26B-9A6E5E91695C}" srcOrd="5" destOrd="0" presId="urn:microsoft.com/office/officeart/2017/3/layout/DropPinTimeline"/>
    <dgm:cxn modelId="{34E55957-C100-45F9-9293-92AAEC5D28C5}" type="presParOf" srcId="{35454F30-131B-45C0-9A30-51976BFE8404}" destId="{0D6CA19B-C77C-4A68-BEC6-550C9A6F3E79}" srcOrd="1" destOrd="0" presId="urn:microsoft.com/office/officeart/2017/3/layout/DropPinTimeline"/>
    <dgm:cxn modelId="{021D456A-0115-40E2-9D8E-12E688D4F27C}" type="presParOf" srcId="{35454F30-131B-45C0-9A30-51976BFE8404}" destId="{A11AF2B2-8BA9-40D9-8982-9481DC27C662}" srcOrd="2" destOrd="0" presId="urn:microsoft.com/office/officeart/2017/3/layout/DropPinTimeline"/>
    <dgm:cxn modelId="{737605D7-C6FD-46ED-9E66-069FDA5F75C9}" type="presParOf" srcId="{A11AF2B2-8BA9-40D9-8982-9481DC27C662}" destId="{44E375CC-E29C-4891-9847-827CD561DB56}" srcOrd="0" destOrd="0" presId="urn:microsoft.com/office/officeart/2017/3/layout/DropPinTimeline"/>
    <dgm:cxn modelId="{7F0EB730-3BE9-4348-BD3D-F81B3D7026E5}" type="presParOf" srcId="{A11AF2B2-8BA9-40D9-8982-9481DC27C662}" destId="{3E815AF0-A050-4B6A-A0CC-AB833998BA74}" srcOrd="1" destOrd="0" presId="urn:microsoft.com/office/officeart/2017/3/layout/DropPinTimeline"/>
    <dgm:cxn modelId="{E77BCCA4-32FE-4414-A71E-7146E072F251}" type="presParOf" srcId="{3E815AF0-A050-4B6A-A0CC-AB833998BA74}" destId="{78289F8F-F7C3-437E-9759-BA0441573C70}" srcOrd="0" destOrd="0" presId="urn:microsoft.com/office/officeart/2017/3/layout/DropPinTimeline"/>
    <dgm:cxn modelId="{8D5777B6-DA3C-4649-B2CB-2DBB9961DBD3}" type="presParOf" srcId="{3E815AF0-A050-4B6A-A0CC-AB833998BA74}" destId="{7CF5EDE6-E5C0-4FC2-9967-4F0D2F4A9129}" srcOrd="1" destOrd="0" presId="urn:microsoft.com/office/officeart/2017/3/layout/DropPinTimeline"/>
    <dgm:cxn modelId="{39E249AE-A372-4994-B6E1-01C7398DE304}" type="presParOf" srcId="{A11AF2B2-8BA9-40D9-8982-9481DC27C662}" destId="{DDCB2B8B-242F-4D74-A346-61EA63F8C33A}" srcOrd="2" destOrd="0" presId="urn:microsoft.com/office/officeart/2017/3/layout/DropPinTimeline"/>
    <dgm:cxn modelId="{5713372E-D269-41C8-B58A-A05902BD5839}" type="presParOf" srcId="{A11AF2B2-8BA9-40D9-8982-9481DC27C662}" destId="{15DFEF60-3FCE-4D3D-9664-22B9CDEE589A}" srcOrd="3" destOrd="0" presId="urn:microsoft.com/office/officeart/2017/3/layout/DropPinTimeline"/>
    <dgm:cxn modelId="{ED6BC39F-F757-4BB9-9231-6AC89648209E}" type="presParOf" srcId="{A11AF2B2-8BA9-40D9-8982-9481DC27C662}" destId="{881CA88E-F0D7-437B-AD4C-293385565328}" srcOrd="4" destOrd="0" presId="urn:microsoft.com/office/officeart/2017/3/layout/DropPinTimeline"/>
    <dgm:cxn modelId="{8BCFD148-63FB-488F-98C7-EA225BB60777}" type="presParOf" srcId="{A11AF2B2-8BA9-40D9-8982-9481DC27C662}" destId="{0F776136-E316-4A90-BBC2-3C3B11E49EEC}"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F945E0-840D-481A-A3D1-E29EB36EC727}"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976F2F73-5150-480B-AF34-5D2EB0DF8845}">
      <dgm:prSet/>
      <dgm:spPr/>
      <dgm:t>
        <a:bodyPr/>
        <a:lstStyle/>
        <a:p>
          <a:r>
            <a:rPr lang="en-US" dirty="0"/>
            <a:t>Circulating initial market access offer is the first step of the second aspect of negotiating GPA accession</a:t>
          </a:r>
        </a:p>
      </dgm:t>
    </dgm:pt>
    <dgm:pt modelId="{9501D272-999A-4642-82D1-D674CB396AB6}" type="parTrans" cxnId="{4709F4DF-6A40-44BB-AE03-41DAFCEAB911}">
      <dgm:prSet/>
      <dgm:spPr/>
      <dgm:t>
        <a:bodyPr/>
        <a:lstStyle/>
        <a:p>
          <a:endParaRPr lang="en-US"/>
        </a:p>
      </dgm:t>
    </dgm:pt>
    <dgm:pt modelId="{D776F0D1-ED8E-43D5-8932-C2F8D37017C4}" type="sibTrans" cxnId="{4709F4DF-6A40-44BB-AE03-41DAFCEAB911}">
      <dgm:prSet/>
      <dgm:spPr/>
      <dgm:t>
        <a:bodyPr/>
        <a:lstStyle/>
        <a:p>
          <a:endParaRPr lang="en-US"/>
        </a:p>
      </dgm:t>
    </dgm:pt>
    <dgm:pt modelId="{E2D3CC79-5313-48FE-B7E4-AD80CCE17F1F}">
      <dgm:prSet/>
      <dgm:spPr/>
      <dgm:t>
        <a:bodyPr/>
        <a:lstStyle/>
        <a:p>
          <a:r>
            <a:rPr lang="en-US"/>
            <a:t>Our approach has been agreed by the Parties after many rounds of negotiations</a:t>
          </a:r>
        </a:p>
      </dgm:t>
    </dgm:pt>
    <dgm:pt modelId="{2A9A9CDE-BE08-4620-B53C-F3EDDC761AC4}" type="parTrans" cxnId="{D77BD6DE-2462-49E8-A6FE-2BAB68977ED9}">
      <dgm:prSet/>
      <dgm:spPr/>
      <dgm:t>
        <a:bodyPr/>
        <a:lstStyle/>
        <a:p>
          <a:endParaRPr lang="en-US"/>
        </a:p>
      </dgm:t>
    </dgm:pt>
    <dgm:pt modelId="{365C298A-7637-45A2-A7D8-6803BBC5FCBD}" type="sibTrans" cxnId="{D77BD6DE-2462-49E8-A6FE-2BAB68977ED9}">
      <dgm:prSet/>
      <dgm:spPr/>
      <dgm:t>
        <a:bodyPr/>
        <a:lstStyle/>
        <a:p>
          <a:endParaRPr lang="en-US"/>
        </a:p>
      </dgm:t>
    </dgm:pt>
    <dgm:pt modelId="{D6361B14-9E74-4CC1-BBE2-376BED57A5CA}">
      <dgm:prSet/>
      <dgm:spPr/>
      <dgm:t>
        <a:bodyPr/>
        <a:lstStyle/>
        <a:p>
          <a:r>
            <a:rPr lang="en-US" dirty="0"/>
            <a:t>The Parties generally praised the coverage offered from start; the main concern was the approach taken</a:t>
          </a:r>
        </a:p>
      </dgm:t>
    </dgm:pt>
    <dgm:pt modelId="{5710A168-41D4-4CE7-9D04-1F5A1860EFA4}" type="parTrans" cxnId="{B2786BDC-5169-4902-B078-9D0E59F2F5B1}">
      <dgm:prSet/>
      <dgm:spPr/>
      <dgm:t>
        <a:bodyPr/>
        <a:lstStyle/>
        <a:p>
          <a:endParaRPr lang="en-US"/>
        </a:p>
      </dgm:t>
    </dgm:pt>
    <dgm:pt modelId="{744DCA0F-DC82-4077-8346-4D3DEAA7FEBA}" type="sibTrans" cxnId="{B2786BDC-5169-4902-B078-9D0E59F2F5B1}">
      <dgm:prSet/>
      <dgm:spPr/>
      <dgm:t>
        <a:bodyPr/>
        <a:lstStyle/>
        <a:p>
          <a:endParaRPr lang="en-US"/>
        </a:p>
      </dgm:t>
    </dgm:pt>
    <dgm:pt modelId="{C0E8DF4F-C152-4B6E-AC62-4578245CA1EC}">
      <dgm:prSet/>
      <dgm:spPr/>
      <dgm:t>
        <a:bodyPr/>
        <a:lstStyle/>
        <a:p>
          <a:r>
            <a:rPr lang="en-US" dirty="0"/>
            <a:t>Considering that Western Balkan states have similar status as North Macedonia as candidate country for EU membership, this approach is applicable</a:t>
          </a:r>
        </a:p>
      </dgm:t>
    </dgm:pt>
    <dgm:pt modelId="{43A6630A-702B-4E93-9DBB-A55840423270}" type="parTrans" cxnId="{D2D99ABE-0909-4418-AF8A-8E4471035967}">
      <dgm:prSet/>
      <dgm:spPr/>
      <dgm:t>
        <a:bodyPr/>
        <a:lstStyle/>
        <a:p>
          <a:endParaRPr lang="en-US"/>
        </a:p>
      </dgm:t>
    </dgm:pt>
    <dgm:pt modelId="{AD5D06AF-57F7-468D-A5F2-9AD242A73860}" type="sibTrans" cxnId="{D2D99ABE-0909-4418-AF8A-8E4471035967}">
      <dgm:prSet/>
      <dgm:spPr/>
      <dgm:t>
        <a:bodyPr/>
        <a:lstStyle/>
        <a:p>
          <a:endParaRPr lang="en-US"/>
        </a:p>
      </dgm:t>
    </dgm:pt>
    <dgm:pt modelId="{8B014DC4-83AA-44E4-B11D-1A32AF52D2D1}" type="pres">
      <dgm:prSet presAssocID="{ACF945E0-840D-481A-A3D1-E29EB36EC727}" presName="vert0" presStyleCnt="0">
        <dgm:presLayoutVars>
          <dgm:dir/>
          <dgm:animOne val="branch"/>
          <dgm:animLvl val="lvl"/>
        </dgm:presLayoutVars>
      </dgm:prSet>
      <dgm:spPr/>
    </dgm:pt>
    <dgm:pt modelId="{48E4EED7-0CF9-4209-92E5-D47D25716315}" type="pres">
      <dgm:prSet presAssocID="{976F2F73-5150-480B-AF34-5D2EB0DF8845}" presName="thickLine" presStyleLbl="alignNode1" presStyleIdx="0" presStyleCnt="4"/>
      <dgm:spPr/>
    </dgm:pt>
    <dgm:pt modelId="{AE0C9489-7D1D-4E0A-BED2-C71D56980465}" type="pres">
      <dgm:prSet presAssocID="{976F2F73-5150-480B-AF34-5D2EB0DF8845}" presName="horz1" presStyleCnt="0"/>
      <dgm:spPr/>
    </dgm:pt>
    <dgm:pt modelId="{D6F82AE4-5D27-439E-9D6A-1BBA41B89CB5}" type="pres">
      <dgm:prSet presAssocID="{976F2F73-5150-480B-AF34-5D2EB0DF8845}" presName="tx1" presStyleLbl="revTx" presStyleIdx="0" presStyleCnt="4"/>
      <dgm:spPr/>
    </dgm:pt>
    <dgm:pt modelId="{6BF35B36-5DF4-4EC6-A710-518BE21D8B0C}" type="pres">
      <dgm:prSet presAssocID="{976F2F73-5150-480B-AF34-5D2EB0DF8845}" presName="vert1" presStyleCnt="0"/>
      <dgm:spPr/>
    </dgm:pt>
    <dgm:pt modelId="{7A367CD5-5B5C-410C-B518-8C87E468D343}" type="pres">
      <dgm:prSet presAssocID="{E2D3CC79-5313-48FE-B7E4-AD80CCE17F1F}" presName="thickLine" presStyleLbl="alignNode1" presStyleIdx="1" presStyleCnt="4"/>
      <dgm:spPr/>
    </dgm:pt>
    <dgm:pt modelId="{7D3CDA3A-D224-4279-8035-D3C674B4631A}" type="pres">
      <dgm:prSet presAssocID="{E2D3CC79-5313-48FE-B7E4-AD80CCE17F1F}" presName="horz1" presStyleCnt="0"/>
      <dgm:spPr/>
    </dgm:pt>
    <dgm:pt modelId="{11B35E2E-939B-4EA5-B5C3-6DB74551B643}" type="pres">
      <dgm:prSet presAssocID="{E2D3CC79-5313-48FE-B7E4-AD80CCE17F1F}" presName="tx1" presStyleLbl="revTx" presStyleIdx="1" presStyleCnt="4"/>
      <dgm:spPr/>
    </dgm:pt>
    <dgm:pt modelId="{449E673F-02FE-4407-B65B-1C5A62609501}" type="pres">
      <dgm:prSet presAssocID="{E2D3CC79-5313-48FE-B7E4-AD80CCE17F1F}" presName="vert1" presStyleCnt="0"/>
      <dgm:spPr/>
    </dgm:pt>
    <dgm:pt modelId="{D0397766-4B8D-459C-BFE4-8CC7356080CA}" type="pres">
      <dgm:prSet presAssocID="{D6361B14-9E74-4CC1-BBE2-376BED57A5CA}" presName="thickLine" presStyleLbl="alignNode1" presStyleIdx="2" presStyleCnt="4"/>
      <dgm:spPr/>
    </dgm:pt>
    <dgm:pt modelId="{D5620B9C-5C10-4A87-BFE0-1BA76F9A3B81}" type="pres">
      <dgm:prSet presAssocID="{D6361B14-9E74-4CC1-BBE2-376BED57A5CA}" presName="horz1" presStyleCnt="0"/>
      <dgm:spPr/>
    </dgm:pt>
    <dgm:pt modelId="{E0EB0C08-CFD7-4686-87A4-EE6AA7C66456}" type="pres">
      <dgm:prSet presAssocID="{D6361B14-9E74-4CC1-BBE2-376BED57A5CA}" presName="tx1" presStyleLbl="revTx" presStyleIdx="2" presStyleCnt="4"/>
      <dgm:spPr/>
    </dgm:pt>
    <dgm:pt modelId="{23309B69-8432-4EB2-96D7-0A21A9F5901E}" type="pres">
      <dgm:prSet presAssocID="{D6361B14-9E74-4CC1-BBE2-376BED57A5CA}" presName="vert1" presStyleCnt="0"/>
      <dgm:spPr/>
    </dgm:pt>
    <dgm:pt modelId="{0EE5FC95-607C-4E84-85C3-F623D397AD4E}" type="pres">
      <dgm:prSet presAssocID="{C0E8DF4F-C152-4B6E-AC62-4578245CA1EC}" presName="thickLine" presStyleLbl="alignNode1" presStyleIdx="3" presStyleCnt="4"/>
      <dgm:spPr/>
    </dgm:pt>
    <dgm:pt modelId="{E7C6CB35-7DF1-449B-B89A-FD78C4EF6100}" type="pres">
      <dgm:prSet presAssocID="{C0E8DF4F-C152-4B6E-AC62-4578245CA1EC}" presName="horz1" presStyleCnt="0"/>
      <dgm:spPr/>
    </dgm:pt>
    <dgm:pt modelId="{60BD4587-088D-4A5D-AC61-13AAFA9FD182}" type="pres">
      <dgm:prSet presAssocID="{C0E8DF4F-C152-4B6E-AC62-4578245CA1EC}" presName="tx1" presStyleLbl="revTx" presStyleIdx="3" presStyleCnt="4"/>
      <dgm:spPr/>
    </dgm:pt>
    <dgm:pt modelId="{12B601BF-ACD4-4A53-87C8-B7AD4F332FCB}" type="pres">
      <dgm:prSet presAssocID="{C0E8DF4F-C152-4B6E-AC62-4578245CA1EC}" presName="vert1" presStyleCnt="0"/>
      <dgm:spPr/>
    </dgm:pt>
  </dgm:ptLst>
  <dgm:cxnLst>
    <dgm:cxn modelId="{26794301-224A-485B-BA29-4484D0C5A123}" type="presOf" srcId="{E2D3CC79-5313-48FE-B7E4-AD80CCE17F1F}" destId="{11B35E2E-939B-4EA5-B5C3-6DB74551B643}" srcOrd="0" destOrd="0" presId="urn:microsoft.com/office/officeart/2008/layout/LinedList"/>
    <dgm:cxn modelId="{EF55263E-4380-4EE3-9050-6D24AD478678}" type="presOf" srcId="{976F2F73-5150-480B-AF34-5D2EB0DF8845}" destId="{D6F82AE4-5D27-439E-9D6A-1BBA41B89CB5}" srcOrd="0" destOrd="0" presId="urn:microsoft.com/office/officeart/2008/layout/LinedList"/>
    <dgm:cxn modelId="{C5A6147F-82B4-422C-8DA9-DF518BE7DFA3}" type="presOf" srcId="{D6361B14-9E74-4CC1-BBE2-376BED57A5CA}" destId="{E0EB0C08-CFD7-4686-87A4-EE6AA7C66456}" srcOrd="0" destOrd="0" presId="urn:microsoft.com/office/officeart/2008/layout/LinedList"/>
    <dgm:cxn modelId="{D2D99ABE-0909-4418-AF8A-8E4471035967}" srcId="{ACF945E0-840D-481A-A3D1-E29EB36EC727}" destId="{C0E8DF4F-C152-4B6E-AC62-4578245CA1EC}" srcOrd="3" destOrd="0" parTransId="{43A6630A-702B-4E93-9DBB-A55840423270}" sibTransId="{AD5D06AF-57F7-468D-A5F2-9AD242A73860}"/>
    <dgm:cxn modelId="{B2786BDC-5169-4902-B078-9D0E59F2F5B1}" srcId="{ACF945E0-840D-481A-A3D1-E29EB36EC727}" destId="{D6361B14-9E74-4CC1-BBE2-376BED57A5CA}" srcOrd="2" destOrd="0" parTransId="{5710A168-41D4-4CE7-9D04-1F5A1860EFA4}" sibTransId="{744DCA0F-DC82-4077-8346-4D3DEAA7FEBA}"/>
    <dgm:cxn modelId="{D77BD6DE-2462-49E8-A6FE-2BAB68977ED9}" srcId="{ACF945E0-840D-481A-A3D1-E29EB36EC727}" destId="{E2D3CC79-5313-48FE-B7E4-AD80CCE17F1F}" srcOrd="1" destOrd="0" parTransId="{2A9A9CDE-BE08-4620-B53C-F3EDDC761AC4}" sibTransId="{365C298A-7637-45A2-A7D8-6803BBC5FCBD}"/>
    <dgm:cxn modelId="{4709F4DF-6A40-44BB-AE03-41DAFCEAB911}" srcId="{ACF945E0-840D-481A-A3D1-E29EB36EC727}" destId="{976F2F73-5150-480B-AF34-5D2EB0DF8845}" srcOrd="0" destOrd="0" parTransId="{9501D272-999A-4642-82D1-D674CB396AB6}" sibTransId="{D776F0D1-ED8E-43D5-8932-C2F8D37017C4}"/>
    <dgm:cxn modelId="{EFD5ABF3-C1AB-4053-B905-90027D557238}" type="presOf" srcId="{ACF945E0-840D-481A-A3D1-E29EB36EC727}" destId="{8B014DC4-83AA-44E4-B11D-1A32AF52D2D1}" srcOrd="0" destOrd="0" presId="urn:microsoft.com/office/officeart/2008/layout/LinedList"/>
    <dgm:cxn modelId="{3AD56FFF-C67B-498A-9A93-66F0632987E5}" type="presOf" srcId="{C0E8DF4F-C152-4B6E-AC62-4578245CA1EC}" destId="{60BD4587-088D-4A5D-AC61-13AAFA9FD182}" srcOrd="0" destOrd="0" presId="urn:microsoft.com/office/officeart/2008/layout/LinedList"/>
    <dgm:cxn modelId="{49A48070-3FD2-454A-A51B-F9836500369B}" type="presParOf" srcId="{8B014DC4-83AA-44E4-B11D-1A32AF52D2D1}" destId="{48E4EED7-0CF9-4209-92E5-D47D25716315}" srcOrd="0" destOrd="0" presId="urn:microsoft.com/office/officeart/2008/layout/LinedList"/>
    <dgm:cxn modelId="{69254B9A-D852-42EB-BBF6-0283515A5B03}" type="presParOf" srcId="{8B014DC4-83AA-44E4-B11D-1A32AF52D2D1}" destId="{AE0C9489-7D1D-4E0A-BED2-C71D56980465}" srcOrd="1" destOrd="0" presId="urn:microsoft.com/office/officeart/2008/layout/LinedList"/>
    <dgm:cxn modelId="{4B469A71-FF01-4605-BE67-2955D03EAF1F}" type="presParOf" srcId="{AE0C9489-7D1D-4E0A-BED2-C71D56980465}" destId="{D6F82AE4-5D27-439E-9D6A-1BBA41B89CB5}" srcOrd="0" destOrd="0" presId="urn:microsoft.com/office/officeart/2008/layout/LinedList"/>
    <dgm:cxn modelId="{D39D8B54-7861-405E-9A38-2B77D5199FDA}" type="presParOf" srcId="{AE0C9489-7D1D-4E0A-BED2-C71D56980465}" destId="{6BF35B36-5DF4-4EC6-A710-518BE21D8B0C}" srcOrd="1" destOrd="0" presId="urn:microsoft.com/office/officeart/2008/layout/LinedList"/>
    <dgm:cxn modelId="{8970D5E9-F12D-43EC-ADA1-393AE4B80C63}" type="presParOf" srcId="{8B014DC4-83AA-44E4-B11D-1A32AF52D2D1}" destId="{7A367CD5-5B5C-410C-B518-8C87E468D343}" srcOrd="2" destOrd="0" presId="urn:microsoft.com/office/officeart/2008/layout/LinedList"/>
    <dgm:cxn modelId="{FC398A26-98AE-4528-94A3-A33D98755AAC}" type="presParOf" srcId="{8B014DC4-83AA-44E4-B11D-1A32AF52D2D1}" destId="{7D3CDA3A-D224-4279-8035-D3C674B4631A}" srcOrd="3" destOrd="0" presId="urn:microsoft.com/office/officeart/2008/layout/LinedList"/>
    <dgm:cxn modelId="{B54D8528-2B99-41EB-BABC-FCC951B23D8A}" type="presParOf" srcId="{7D3CDA3A-D224-4279-8035-D3C674B4631A}" destId="{11B35E2E-939B-4EA5-B5C3-6DB74551B643}" srcOrd="0" destOrd="0" presId="urn:microsoft.com/office/officeart/2008/layout/LinedList"/>
    <dgm:cxn modelId="{158AFD9D-EEF2-46D1-9F00-B3A2F459C3CF}" type="presParOf" srcId="{7D3CDA3A-D224-4279-8035-D3C674B4631A}" destId="{449E673F-02FE-4407-B65B-1C5A62609501}" srcOrd="1" destOrd="0" presId="urn:microsoft.com/office/officeart/2008/layout/LinedList"/>
    <dgm:cxn modelId="{2DADC666-A8F4-4408-BB40-085A4EA09FC8}" type="presParOf" srcId="{8B014DC4-83AA-44E4-B11D-1A32AF52D2D1}" destId="{D0397766-4B8D-459C-BFE4-8CC7356080CA}" srcOrd="4" destOrd="0" presId="urn:microsoft.com/office/officeart/2008/layout/LinedList"/>
    <dgm:cxn modelId="{156DD8AF-07BD-4E49-BF60-8B27D95EE306}" type="presParOf" srcId="{8B014DC4-83AA-44E4-B11D-1A32AF52D2D1}" destId="{D5620B9C-5C10-4A87-BFE0-1BA76F9A3B81}" srcOrd="5" destOrd="0" presId="urn:microsoft.com/office/officeart/2008/layout/LinedList"/>
    <dgm:cxn modelId="{A30F9498-AEDB-4290-B9D8-90270563BFB7}" type="presParOf" srcId="{D5620B9C-5C10-4A87-BFE0-1BA76F9A3B81}" destId="{E0EB0C08-CFD7-4686-87A4-EE6AA7C66456}" srcOrd="0" destOrd="0" presId="urn:microsoft.com/office/officeart/2008/layout/LinedList"/>
    <dgm:cxn modelId="{29B173DD-915B-4E7B-A373-90B093FA12D9}" type="presParOf" srcId="{D5620B9C-5C10-4A87-BFE0-1BA76F9A3B81}" destId="{23309B69-8432-4EB2-96D7-0A21A9F5901E}" srcOrd="1" destOrd="0" presId="urn:microsoft.com/office/officeart/2008/layout/LinedList"/>
    <dgm:cxn modelId="{1E24D4A7-D8D8-49A2-8BAF-0EDB3411CC3E}" type="presParOf" srcId="{8B014DC4-83AA-44E4-B11D-1A32AF52D2D1}" destId="{0EE5FC95-607C-4E84-85C3-F623D397AD4E}" srcOrd="6" destOrd="0" presId="urn:microsoft.com/office/officeart/2008/layout/LinedList"/>
    <dgm:cxn modelId="{08AF82E5-A442-4DE6-BEDA-C59E8826CA6B}" type="presParOf" srcId="{8B014DC4-83AA-44E4-B11D-1A32AF52D2D1}" destId="{E7C6CB35-7DF1-449B-B89A-FD78C4EF6100}" srcOrd="7" destOrd="0" presId="urn:microsoft.com/office/officeart/2008/layout/LinedList"/>
    <dgm:cxn modelId="{65BB0C06-2118-456B-8097-0A23763247B3}" type="presParOf" srcId="{E7C6CB35-7DF1-449B-B89A-FD78C4EF6100}" destId="{60BD4587-088D-4A5D-AC61-13AAFA9FD182}" srcOrd="0" destOrd="0" presId="urn:microsoft.com/office/officeart/2008/layout/LinedList"/>
    <dgm:cxn modelId="{69599435-BFA3-4E91-8C9D-F2CA0D466696}" type="presParOf" srcId="{E7C6CB35-7DF1-449B-B89A-FD78C4EF6100}" destId="{12B601BF-ACD4-4A53-87C8-B7AD4F332FC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AE2BDD-ECFA-4F5F-8D45-AAA87B9DB7E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AFF5A65-5CCD-4AF7-B07D-2A90E2B8D961}">
      <dgm:prSet/>
      <dgm:spPr/>
      <dgm:t>
        <a:bodyPr/>
        <a:lstStyle/>
        <a:p>
          <a:r>
            <a:rPr lang="en-US"/>
            <a:t>Annex 1 – Central Government Entities</a:t>
          </a:r>
        </a:p>
      </dgm:t>
    </dgm:pt>
    <dgm:pt modelId="{6BFF05F5-A243-4940-A2F1-1D26AB70D0E5}" type="parTrans" cxnId="{82BBF761-E327-494A-AB0A-E3287B1DFC5C}">
      <dgm:prSet/>
      <dgm:spPr/>
      <dgm:t>
        <a:bodyPr/>
        <a:lstStyle/>
        <a:p>
          <a:endParaRPr lang="en-US"/>
        </a:p>
      </dgm:t>
    </dgm:pt>
    <dgm:pt modelId="{437856CA-A03A-4163-B5F9-9B0D6773F389}" type="sibTrans" cxnId="{82BBF761-E327-494A-AB0A-E3287B1DFC5C}">
      <dgm:prSet/>
      <dgm:spPr/>
      <dgm:t>
        <a:bodyPr/>
        <a:lstStyle/>
        <a:p>
          <a:endParaRPr lang="en-US"/>
        </a:p>
      </dgm:t>
    </dgm:pt>
    <dgm:pt modelId="{1A557E67-5213-45B3-980C-89B00C312460}">
      <dgm:prSet/>
      <dgm:spPr/>
      <dgm:t>
        <a:bodyPr/>
        <a:lstStyle/>
        <a:p>
          <a:r>
            <a:rPr lang="en-US"/>
            <a:t>Annex 2 – Subcentral Government Entities</a:t>
          </a:r>
        </a:p>
      </dgm:t>
    </dgm:pt>
    <dgm:pt modelId="{93B8B41B-D5A9-4282-ADC1-1367023E7A11}" type="parTrans" cxnId="{3C73600C-5D4D-446B-90F8-C509C8EEDCD2}">
      <dgm:prSet/>
      <dgm:spPr/>
      <dgm:t>
        <a:bodyPr/>
        <a:lstStyle/>
        <a:p>
          <a:endParaRPr lang="en-US"/>
        </a:p>
      </dgm:t>
    </dgm:pt>
    <dgm:pt modelId="{BE328B71-62F9-4965-B621-134548A67B76}" type="sibTrans" cxnId="{3C73600C-5D4D-446B-90F8-C509C8EEDCD2}">
      <dgm:prSet/>
      <dgm:spPr/>
      <dgm:t>
        <a:bodyPr/>
        <a:lstStyle/>
        <a:p>
          <a:endParaRPr lang="en-US"/>
        </a:p>
      </dgm:t>
    </dgm:pt>
    <dgm:pt modelId="{1D943AD8-D065-4C37-BDDE-28C8717404A2}">
      <dgm:prSet/>
      <dgm:spPr/>
      <dgm:t>
        <a:bodyPr/>
        <a:lstStyle/>
        <a:p>
          <a:r>
            <a:rPr lang="en-US"/>
            <a:t>Annex 3 – Other Entities</a:t>
          </a:r>
        </a:p>
      </dgm:t>
    </dgm:pt>
    <dgm:pt modelId="{257D1BB7-8998-46C8-89DD-462B70D9788B}" type="parTrans" cxnId="{22CA475D-F58E-4F81-BD6C-093682D32416}">
      <dgm:prSet/>
      <dgm:spPr/>
      <dgm:t>
        <a:bodyPr/>
        <a:lstStyle/>
        <a:p>
          <a:endParaRPr lang="en-US"/>
        </a:p>
      </dgm:t>
    </dgm:pt>
    <dgm:pt modelId="{5A40DE39-CB9B-40B3-9B6C-0AB35136E633}" type="sibTrans" cxnId="{22CA475D-F58E-4F81-BD6C-093682D32416}">
      <dgm:prSet/>
      <dgm:spPr/>
      <dgm:t>
        <a:bodyPr/>
        <a:lstStyle/>
        <a:p>
          <a:endParaRPr lang="en-US"/>
        </a:p>
      </dgm:t>
    </dgm:pt>
    <dgm:pt modelId="{75117BA1-767B-4E97-9569-1BE4A9EAB8F8}">
      <dgm:prSet/>
      <dgm:spPr/>
      <dgm:t>
        <a:bodyPr/>
        <a:lstStyle/>
        <a:p>
          <a:r>
            <a:rPr lang="en-US"/>
            <a:t>Annex 4 – Goods</a:t>
          </a:r>
        </a:p>
      </dgm:t>
    </dgm:pt>
    <dgm:pt modelId="{B1B2A39B-F265-4550-AA36-A05519624579}" type="parTrans" cxnId="{FD55485F-3C3D-402A-BCDA-3A580E24EF84}">
      <dgm:prSet/>
      <dgm:spPr/>
      <dgm:t>
        <a:bodyPr/>
        <a:lstStyle/>
        <a:p>
          <a:endParaRPr lang="en-US"/>
        </a:p>
      </dgm:t>
    </dgm:pt>
    <dgm:pt modelId="{806F1035-E079-4437-8E1B-0C18C1E40DF6}" type="sibTrans" cxnId="{FD55485F-3C3D-402A-BCDA-3A580E24EF84}">
      <dgm:prSet/>
      <dgm:spPr/>
      <dgm:t>
        <a:bodyPr/>
        <a:lstStyle/>
        <a:p>
          <a:endParaRPr lang="en-US"/>
        </a:p>
      </dgm:t>
    </dgm:pt>
    <dgm:pt modelId="{DEED217F-BB9A-4E97-B1BC-0EE2216B14FA}">
      <dgm:prSet/>
      <dgm:spPr/>
      <dgm:t>
        <a:bodyPr/>
        <a:lstStyle/>
        <a:p>
          <a:r>
            <a:rPr lang="en-US"/>
            <a:t>Annex 5 – Services</a:t>
          </a:r>
        </a:p>
      </dgm:t>
    </dgm:pt>
    <dgm:pt modelId="{39E695CA-D91E-4EA3-8DF6-C0ECE661189F}" type="parTrans" cxnId="{1A714EC7-FC8D-47F2-8554-6B78BAEC4246}">
      <dgm:prSet/>
      <dgm:spPr/>
      <dgm:t>
        <a:bodyPr/>
        <a:lstStyle/>
        <a:p>
          <a:endParaRPr lang="en-US"/>
        </a:p>
      </dgm:t>
    </dgm:pt>
    <dgm:pt modelId="{F64686E9-6929-46D9-8F74-ED6E7EA802E2}" type="sibTrans" cxnId="{1A714EC7-FC8D-47F2-8554-6B78BAEC4246}">
      <dgm:prSet/>
      <dgm:spPr/>
      <dgm:t>
        <a:bodyPr/>
        <a:lstStyle/>
        <a:p>
          <a:endParaRPr lang="en-US"/>
        </a:p>
      </dgm:t>
    </dgm:pt>
    <dgm:pt modelId="{C252AD2F-91C8-4759-B6F7-FE698CF8967F}">
      <dgm:prSet/>
      <dgm:spPr/>
      <dgm:t>
        <a:bodyPr/>
        <a:lstStyle/>
        <a:p>
          <a:r>
            <a:rPr lang="en-US"/>
            <a:t>Annex 6 – Construction Services (Works)</a:t>
          </a:r>
        </a:p>
      </dgm:t>
    </dgm:pt>
    <dgm:pt modelId="{DE5E8B13-56D3-4B5A-9C25-D5796310BFDE}" type="parTrans" cxnId="{7A6F49EE-776C-4FB4-A791-4D810793B2CD}">
      <dgm:prSet/>
      <dgm:spPr/>
      <dgm:t>
        <a:bodyPr/>
        <a:lstStyle/>
        <a:p>
          <a:endParaRPr lang="en-US"/>
        </a:p>
      </dgm:t>
    </dgm:pt>
    <dgm:pt modelId="{2EE08A8D-FDD9-4FE1-B15D-AA064DD40928}" type="sibTrans" cxnId="{7A6F49EE-776C-4FB4-A791-4D810793B2CD}">
      <dgm:prSet/>
      <dgm:spPr/>
      <dgm:t>
        <a:bodyPr/>
        <a:lstStyle/>
        <a:p>
          <a:endParaRPr lang="en-US"/>
        </a:p>
      </dgm:t>
    </dgm:pt>
    <dgm:pt modelId="{EF0A8071-3858-4D3C-A6AB-2F5C2FA27402}">
      <dgm:prSet/>
      <dgm:spPr/>
      <dgm:t>
        <a:bodyPr/>
        <a:lstStyle/>
        <a:p>
          <a:r>
            <a:rPr lang="en-US"/>
            <a:t>Annex 7 – General Notes</a:t>
          </a:r>
        </a:p>
      </dgm:t>
    </dgm:pt>
    <dgm:pt modelId="{18B5EA30-BF18-4D48-94F4-9D84D78D221D}" type="parTrans" cxnId="{22145BA5-0D4E-4C43-AB83-7FFD46425A43}">
      <dgm:prSet/>
      <dgm:spPr/>
      <dgm:t>
        <a:bodyPr/>
        <a:lstStyle/>
        <a:p>
          <a:endParaRPr lang="en-US"/>
        </a:p>
      </dgm:t>
    </dgm:pt>
    <dgm:pt modelId="{FE883EEE-6D00-44B9-97F5-EB29CA9C39FD}" type="sibTrans" cxnId="{22145BA5-0D4E-4C43-AB83-7FFD46425A43}">
      <dgm:prSet/>
      <dgm:spPr/>
      <dgm:t>
        <a:bodyPr/>
        <a:lstStyle/>
        <a:p>
          <a:endParaRPr lang="en-US"/>
        </a:p>
      </dgm:t>
    </dgm:pt>
    <dgm:pt modelId="{501B5253-B84F-4A91-B1EB-C452DC41FEC2}" type="pres">
      <dgm:prSet presAssocID="{87AE2BDD-ECFA-4F5F-8D45-AAA87B9DB7EB}" presName="vert0" presStyleCnt="0">
        <dgm:presLayoutVars>
          <dgm:dir/>
          <dgm:animOne val="branch"/>
          <dgm:animLvl val="lvl"/>
        </dgm:presLayoutVars>
      </dgm:prSet>
      <dgm:spPr/>
    </dgm:pt>
    <dgm:pt modelId="{C76687BA-9B9B-4FC8-A277-B3F6574556E4}" type="pres">
      <dgm:prSet presAssocID="{EAFF5A65-5CCD-4AF7-B07D-2A90E2B8D961}" presName="thickLine" presStyleLbl="alignNode1" presStyleIdx="0" presStyleCnt="7"/>
      <dgm:spPr/>
    </dgm:pt>
    <dgm:pt modelId="{C8E082F5-C087-4BD5-A857-3A3EA9C2E23C}" type="pres">
      <dgm:prSet presAssocID="{EAFF5A65-5CCD-4AF7-B07D-2A90E2B8D961}" presName="horz1" presStyleCnt="0"/>
      <dgm:spPr/>
    </dgm:pt>
    <dgm:pt modelId="{A218A3C3-1F56-432A-AF7B-F1A8DC097023}" type="pres">
      <dgm:prSet presAssocID="{EAFF5A65-5CCD-4AF7-B07D-2A90E2B8D961}" presName="tx1" presStyleLbl="revTx" presStyleIdx="0" presStyleCnt="7"/>
      <dgm:spPr/>
    </dgm:pt>
    <dgm:pt modelId="{2F311596-30B5-4A5D-92FB-8653FA7294C6}" type="pres">
      <dgm:prSet presAssocID="{EAFF5A65-5CCD-4AF7-B07D-2A90E2B8D961}" presName="vert1" presStyleCnt="0"/>
      <dgm:spPr/>
    </dgm:pt>
    <dgm:pt modelId="{1AEB3E2A-A662-42FD-9C7A-42AF7FF0C24D}" type="pres">
      <dgm:prSet presAssocID="{1A557E67-5213-45B3-980C-89B00C312460}" presName="thickLine" presStyleLbl="alignNode1" presStyleIdx="1" presStyleCnt="7"/>
      <dgm:spPr/>
    </dgm:pt>
    <dgm:pt modelId="{9B47F7CF-CA7A-4E4E-B9EF-78C9B3990DF9}" type="pres">
      <dgm:prSet presAssocID="{1A557E67-5213-45B3-980C-89B00C312460}" presName="horz1" presStyleCnt="0"/>
      <dgm:spPr/>
    </dgm:pt>
    <dgm:pt modelId="{0E2DF21D-D186-42C9-A675-9157EA75C301}" type="pres">
      <dgm:prSet presAssocID="{1A557E67-5213-45B3-980C-89B00C312460}" presName="tx1" presStyleLbl="revTx" presStyleIdx="1" presStyleCnt="7"/>
      <dgm:spPr/>
    </dgm:pt>
    <dgm:pt modelId="{C0016E02-9F36-4A7A-813E-D22734156B1D}" type="pres">
      <dgm:prSet presAssocID="{1A557E67-5213-45B3-980C-89B00C312460}" presName="vert1" presStyleCnt="0"/>
      <dgm:spPr/>
    </dgm:pt>
    <dgm:pt modelId="{2965DFD9-6633-41F4-8B63-B478970FB6D1}" type="pres">
      <dgm:prSet presAssocID="{1D943AD8-D065-4C37-BDDE-28C8717404A2}" presName="thickLine" presStyleLbl="alignNode1" presStyleIdx="2" presStyleCnt="7"/>
      <dgm:spPr/>
    </dgm:pt>
    <dgm:pt modelId="{1EDFDE99-96E6-4B96-8617-9BA646D26608}" type="pres">
      <dgm:prSet presAssocID="{1D943AD8-D065-4C37-BDDE-28C8717404A2}" presName="horz1" presStyleCnt="0"/>
      <dgm:spPr/>
    </dgm:pt>
    <dgm:pt modelId="{C5DF550B-11E3-4F52-A654-FD32ACBFF71D}" type="pres">
      <dgm:prSet presAssocID="{1D943AD8-D065-4C37-BDDE-28C8717404A2}" presName="tx1" presStyleLbl="revTx" presStyleIdx="2" presStyleCnt="7"/>
      <dgm:spPr/>
    </dgm:pt>
    <dgm:pt modelId="{1B3EBB4D-7F61-4AE6-B274-85B6D6A80B1D}" type="pres">
      <dgm:prSet presAssocID="{1D943AD8-D065-4C37-BDDE-28C8717404A2}" presName="vert1" presStyleCnt="0"/>
      <dgm:spPr/>
    </dgm:pt>
    <dgm:pt modelId="{7DBC82E4-CEFB-4747-9CAE-7284FD739CC8}" type="pres">
      <dgm:prSet presAssocID="{75117BA1-767B-4E97-9569-1BE4A9EAB8F8}" presName="thickLine" presStyleLbl="alignNode1" presStyleIdx="3" presStyleCnt="7"/>
      <dgm:spPr/>
    </dgm:pt>
    <dgm:pt modelId="{7199D10F-7370-4617-BD15-DE8545AE708B}" type="pres">
      <dgm:prSet presAssocID="{75117BA1-767B-4E97-9569-1BE4A9EAB8F8}" presName="horz1" presStyleCnt="0"/>
      <dgm:spPr/>
    </dgm:pt>
    <dgm:pt modelId="{7E3EEB86-BEEA-491C-AEC3-F9B0D1424BE8}" type="pres">
      <dgm:prSet presAssocID="{75117BA1-767B-4E97-9569-1BE4A9EAB8F8}" presName="tx1" presStyleLbl="revTx" presStyleIdx="3" presStyleCnt="7"/>
      <dgm:spPr/>
    </dgm:pt>
    <dgm:pt modelId="{FD554D9B-C1E6-4F17-8CB0-6C68BDA0F18B}" type="pres">
      <dgm:prSet presAssocID="{75117BA1-767B-4E97-9569-1BE4A9EAB8F8}" presName="vert1" presStyleCnt="0"/>
      <dgm:spPr/>
    </dgm:pt>
    <dgm:pt modelId="{72B07AB2-6F4C-48E4-A530-47BC847F7C46}" type="pres">
      <dgm:prSet presAssocID="{DEED217F-BB9A-4E97-B1BC-0EE2216B14FA}" presName="thickLine" presStyleLbl="alignNode1" presStyleIdx="4" presStyleCnt="7"/>
      <dgm:spPr/>
    </dgm:pt>
    <dgm:pt modelId="{950F2339-F371-4384-96F5-155C7552FA04}" type="pres">
      <dgm:prSet presAssocID="{DEED217F-BB9A-4E97-B1BC-0EE2216B14FA}" presName="horz1" presStyleCnt="0"/>
      <dgm:spPr/>
    </dgm:pt>
    <dgm:pt modelId="{7711FFC5-6CFC-41FC-B802-53B5D45BF52B}" type="pres">
      <dgm:prSet presAssocID="{DEED217F-BB9A-4E97-B1BC-0EE2216B14FA}" presName="tx1" presStyleLbl="revTx" presStyleIdx="4" presStyleCnt="7"/>
      <dgm:spPr/>
    </dgm:pt>
    <dgm:pt modelId="{42277865-0215-45B4-A195-32C42FC805E9}" type="pres">
      <dgm:prSet presAssocID="{DEED217F-BB9A-4E97-B1BC-0EE2216B14FA}" presName="vert1" presStyleCnt="0"/>
      <dgm:spPr/>
    </dgm:pt>
    <dgm:pt modelId="{34D94E8E-36CB-424D-8162-C987B326D3E9}" type="pres">
      <dgm:prSet presAssocID="{C252AD2F-91C8-4759-B6F7-FE698CF8967F}" presName="thickLine" presStyleLbl="alignNode1" presStyleIdx="5" presStyleCnt="7"/>
      <dgm:spPr/>
    </dgm:pt>
    <dgm:pt modelId="{30AABD57-B442-4EE9-8808-E6BC9BAC2991}" type="pres">
      <dgm:prSet presAssocID="{C252AD2F-91C8-4759-B6F7-FE698CF8967F}" presName="horz1" presStyleCnt="0"/>
      <dgm:spPr/>
    </dgm:pt>
    <dgm:pt modelId="{2F6C24E8-F0D9-4AB6-B091-AB2014A6177C}" type="pres">
      <dgm:prSet presAssocID="{C252AD2F-91C8-4759-B6F7-FE698CF8967F}" presName="tx1" presStyleLbl="revTx" presStyleIdx="5" presStyleCnt="7"/>
      <dgm:spPr/>
    </dgm:pt>
    <dgm:pt modelId="{847985F2-68FD-4067-8EF2-7DEF8FE79793}" type="pres">
      <dgm:prSet presAssocID="{C252AD2F-91C8-4759-B6F7-FE698CF8967F}" presName="vert1" presStyleCnt="0"/>
      <dgm:spPr/>
    </dgm:pt>
    <dgm:pt modelId="{12A97936-3572-428B-9055-C1B2ED0FBE9E}" type="pres">
      <dgm:prSet presAssocID="{EF0A8071-3858-4D3C-A6AB-2F5C2FA27402}" presName="thickLine" presStyleLbl="alignNode1" presStyleIdx="6" presStyleCnt="7"/>
      <dgm:spPr/>
    </dgm:pt>
    <dgm:pt modelId="{4D43F90A-C06A-4FCD-84DE-65EE44A345A6}" type="pres">
      <dgm:prSet presAssocID="{EF0A8071-3858-4D3C-A6AB-2F5C2FA27402}" presName="horz1" presStyleCnt="0"/>
      <dgm:spPr/>
    </dgm:pt>
    <dgm:pt modelId="{247758CB-32D0-46B6-8F21-A49FE7E986D3}" type="pres">
      <dgm:prSet presAssocID="{EF0A8071-3858-4D3C-A6AB-2F5C2FA27402}" presName="tx1" presStyleLbl="revTx" presStyleIdx="6" presStyleCnt="7"/>
      <dgm:spPr/>
    </dgm:pt>
    <dgm:pt modelId="{93958588-5A06-43C9-A1D9-5C357BAAEB27}" type="pres">
      <dgm:prSet presAssocID="{EF0A8071-3858-4D3C-A6AB-2F5C2FA27402}" presName="vert1" presStyleCnt="0"/>
      <dgm:spPr/>
    </dgm:pt>
  </dgm:ptLst>
  <dgm:cxnLst>
    <dgm:cxn modelId="{3C73600C-5D4D-446B-90F8-C509C8EEDCD2}" srcId="{87AE2BDD-ECFA-4F5F-8D45-AAA87B9DB7EB}" destId="{1A557E67-5213-45B3-980C-89B00C312460}" srcOrd="1" destOrd="0" parTransId="{93B8B41B-D5A9-4282-ADC1-1367023E7A11}" sibTransId="{BE328B71-62F9-4965-B621-134548A67B76}"/>
    <dgm:cxn modelId="{08C8CD2E-96C0-4F2C-A504-27CEEEDF8C65}" type="presOf" srcId="{DEED217F-BB9A-4E97-B1BC-0EE2216B14FA}" destId="{7711FFC5-6CFC-41FC-B802-53B5D45BF52B}" srcOrd="0" destOrd="0" presId="urn:microsoft.com/office/officeart/2008/layout/LinedList"/>
    <dgm:cxn modelId="{22CA475D-F58E-4F81-BD6C-093682D32416}" srcId="{87AE2BDD-ECFA-4F5F-8D45-AAA87B9DB7EB}" destId="{1D943AD8-D065-4C37-BDDE-28C8717404A2}" srcOrd="2" destOrd="0" parTransId="{257D1BB7-8998-46C8-89DD-462B70D9788B}" sibTransId="{5A40DE39-CB9B-40B3-9B6C-0AB35136E633}"/>
    <dgm:cxn modelId="{FD55485F-3C3D-402A-BCDA-3A580E24EF84}" srcId="{87AE2BDD-ECFA-4F5F-8D45-AAA87B9DB7EB}" destId="{75117BA1-767B-4E97-9569-1BE4A9EAB8F8}" srcOrd="3" destOrd="0" parTransId="{B1B2A39B-F265-4550-AA36-A05519624579}" sibTransId="{806F1035-E079-4437-8E1B-0C18C1E40DF6}"/>
    <dgm:cxn modelId="{82BBF761-E327-494A-AB0A-E3287B1DFC5C}" srcId="{87AE2BDD-ECFA-4F5F-8D45-AAA87B9DB7EB}" destId="{EAFF5A65-5CCD-4AF7-B07D-2A90E2B8D961}" srcOrd="0" destOrd="0" parTransId="{6BFF05F5-A243-4940-A2F1-1D26AB70D0E5}" sibTransId="{437856CA-A03A-4163-B5F9-9B0D6773F389}"/>
    <dgm:cxn modelId="{6A910F47-0409-4C72-A1D0-0EA4C65EC48B}" type="presOf" srcId="{1D943AD8-D065-4C37-BDDE-28C8717404A2}" destId="{C5DF550B-11E3-4F52-A654-FD32ACBFF71D}" srcOrd="0" destOrd="0" presId="urn:microsoft.com/office/officeart/2008/layout/LinedList"/>
    <dgm:cxn modelId="{F3CEDA71-2E0D-49FF-8856-973B13FB2DB0}" type="presOf" srcId="{87AE2BDD-ECFA-4F5F-8D45-AAA87B9DB7EB}" destId="{501B5253-B84F-4A91-B1EB-C452DC41FEC2}" srcOrd="0" destOrd="0" presId="urn:microsoft.com/office/officeart/2008/layout/LinedList"/>
    <dgm:cxn modelId="{DEC8487E-4478-4D93-839E-6FBD896C68CD}" type="presOf" srcId="{EAFF5A65-5CCD-4AF7-B07D-2A90E2B8D961}" destId="{A218A3C3-1F56-432A-AF7B-F1A8DC097023}" srcOrd="0" destOrd="0" presId="urn:microsoft.com/office/officeart/2008/layout/LinedList"/>
    <dgm:cxn modelId="{B1FBFF94-36FC-495E-9D6B-254CE29864E2}" type="presOf" srcId="{EF0A8071-3858-4D3C-A6AB-2F5C2FA27402}" destId="{247758CB-32D0-46B6-8F21-A49FE7E986D3}" srcOrd="0" destOrd="0" presId="urn:microsoft.com/office/officeart/2008/layout/LinedList"/>
    <dgm:cxn modelId="{22145BA5-0D4E-4C43-AB83-7FFD46425A43}" srcId="{87AE2BDD-ECFA-4F5F-8D45-AAA87B9DB7EB}" destId="{EF0A8071-3858-4D3C-A6AB-2F5C2FA27402}" srcOrd="6" destOrd="0" parTransId="{18B5EA30-BF18-4D48-94F4-9D84D78D221D}" sibTransId="{FE883EEE-6D00-44B9-97F5-EB29CA9C39FD}"/>
    <dgm:cxn modelId="{59B21FB6-4379-4323-8A2D-97134EF3EEEA}" type="presOf" srcId="{1A557E67-5213-45B3-980C-89B00C312460}" destId="{0E2DF21D-D186-42C9-A675-9157EA75C301}" srcOrd="0" destOrd="0" presId="urn:microsoft.com/office/officeart/2008/layout/LinedList"/>
    <dgm:cxn modelId="{9F4D68BB-9D4C-40A2-8360-7A6D480DC956}" type="presOf" srcId="{C252AD2F-91C8-4759-B6F7-FE698CF8967F}" destId="{2F6C24E8-F0D9-4AB6-B091-AB2014A6177C}" srcOrd="0" destOrd="0" presId="urn:microsoft.com/office/officeart/2008/layout/LinedList"/>
    <dgm:cxn modelId="{5BF4CBC5-AF42-410E-B1AC-487C5ABA6A90}" type="presOf" srcId="{75117BA1-767B-4E97-9569-1BE4A9EAB8F8}" destId="{7E3EEB86-BEEA-491C-AEC3-F9B0D1424BE8}" srcOrd="0" destOrd="0" presId="urn:microsoft.com/office/officeart/2008/layout/LinedList"/>
    <dgm:cxn modelId="{1A714EC7-FC8D-47F2-8554-6B78BAEC4246}" srcId="{87AE2BDD-ECFA-4F5F-8D45-AAA87B9DB7EB}" destId="{DEED217F-BB9A-4E97-B1BC-0EE2216B14FA}" srcOrd="4" destOrd="0" parTransId="{39E695CA-D91E-4EA3-8DF6-C0ECE661189F}" sibTransId="{F64686E9-6929-46D9-8F74-ED6E7EA802E2}"/>
    <dgm:cxn modelId="{7A6F49EE-776C-4FB4-A791-4D810793B2CD}" srcId="{87AE2BDD-ECFA-4F5F-8D45-AAA87B9DB7EB}" destId="{C252AD2F-91C8-4759-B6F7-FE698CF8967F}" srcOrd="5" destOrd="0" parTransId="{DE5E8B13-56D3-4B5A-9C25-D5796310BFDE}" sibTransId="{2EE08A8D-FDD9-4FE1-B15D-AA064DD40928}"/>
    <dgm:cxn modelId="{9184BF16-CBF3-4337-8BF1-7C6D181B8D4F}" type="presParOf" srcId="{501B5253-B84F-4A91-B1EB-C452DC41FEC2}" destId="{C76687BA-9B9B-4FC8-A277-B3F6574556E4}" srcOrd="0" destOrd="0" presId="urn:microsoft.com/office/officeart/2008/layout/LinedList"/>
    <dgm:cxn modelId="{EA3758F9-B53A-41A1-80B6-6CB78E50B085}" type="presParOf" srcId="{501B5253-B84F-4A91-B1EB-C452DC41FEC2}" destId="{C8E082F5-C087-4BD5-A857-3A3EA9C2E23C}" srcOrd="1" destOrd="0" presId="urn:microsoft.com/office/officeart/2008/layout/LinedList"/>
    <dgm:cxn modelId="{FA87D88B-C5A4-40EF-AAB1-6ABE993A8BED}" type="presParOf" srcId="{C8E082F5-C087-4BD5-A857-3A3EA9C2E23C}" destId="{A218A3C3-1F56-432A-AF7B-F1A8DC097023}" srcOrd="0" destOrd="0" presId="urn:microsoft.com/office/officeart/2008/layout/LinedList"/>
    <dgm:cxn modelId="{A1BA95D3-8485-44D7-A47C-16ADC5F5CC01}" type="presParOf" srcId="{C8E082F5-C087-4BD5-A857-3A3EA9C2E23C}" destId="{2F311596-30B5-4A5D-92FB-8653FA7294C6}" srcOrd="1" destOrd="0" presId="urn:microsoft.com/office/officeart/2008/layout/LinedList"/>
    <dgm:cxn modelId="{C5D2D33C-2A6A-4D86-8096-2CF2795B0D69}" type="presParOf" srcId="{501B5253-B84F-4A91-B1EB-C452DC41FEC2}" destId="{1AEB3E2A-A662-42FD-9C7A-42AF7FF0C24D}" srcOrd="2" destOrd="0" presId="urn:microsoft.com/office/officeart/2008/layout/LinedList"/>
    <dgm:cxn modelId="{7FA9A549-1DDA-4984-8FB5-E049226E7D5E}" type="presParOf" srcId="{501B5253-B84F-4A91-B1EB-C452DC41FEC2}" destId="{9B47F7CF-CA7A-4E4E-B9EF-78C9B3990DF9}" srcOrd="3" destOrd="0" presId="urn:microsoft.com/office/officeart/2008/layout/LinedList"/>
    <dgm:cxn modelId="{A88D8F64-5C66-4DC6-8198-FC091FA04796}" type="presParOf" srcId="{9B47F7CF-CA7A-4E4E-B9EF-78C9B3990DF9}" destId="{0E2DF21D-D186-42C9-A675-9157EA75C301}" srcOrd="0" destOrd="0" presId="urn:microsoft.com/office/officeart/2008/layout/LinedList"/>
    <dgm:cxn modelId="{A341C122-68D0-462B-9009-DDDBA993B05F}" type="presParOf" srcId="{9B47F7CF-CA7A-4E4E-B9EF-78C9B3990DF9}" destId="{C0016E02-9F36-4A7A-813E-D22734156B1D}" srcOrd="1" destOrd="0" presId="urn:microsoft.com/office/officeart/2008/layout/LinedList"/>
    <dgm:cxn modelId="{5027CF68-00F5-4B18-A2AD-558B005A81FC}" type="presParOf" srcId="{501B5253-B84F-4A91-B1EB-C452DC41FEC2}" destId="{2965DFD9-6633-41F4-8B63-B478970FB6D1}" srcOrd="4" destOrd="0" presId="urn:microsoft.com/office/officeart/2008/layout/LinedList"/>
    <dgm:cxn modelId="{3A9E4824-B4B7-4740-92A0-7757E6D8282C}" type="presParOf" srcId="{501B5253-B84F-4A91-B1EB-C452DC41FEC2}" destId="{1EDFDE99-96E6-4B96-8617-9BA646D26608}" srcOrd="5" destOrd="0" presId="urn:microsoft.com/office/officeart/2008/layout/LinedList"/>
    <dgm:cxn modelId="{8FDF8AAE-C46F-41C2-861A-6CAF1D00E4B0}" type="presParOf" srcId="{1EDFDE99-96E6-4B96-8617-9BA646D26608}" destId="{C5DF550B-11E3-4F52-A654-FD32ACBFF71D}" srcOrd="0" destOrd="0" presId="urn:microsoft.com/office/officeart/2008/layout/LinedList"/>
    <dgm:cxn modelId="{3BAE1DE2-5ECF-4521-A115-82510E9E82C1}" type="presParOf" srcId="{1EDFDE99-96E6-4B96-8617-9BA646D26608}" destId="{1B3EBB4D-7F61-4AE6-B274-85B6D6A80B1D}" srcOrd="1" destOrd="0" presId="urn:microsoft.com/office/officeart/2008/layout/LinedList"/>
    <dgm:cxn modelId="{15BC8C60-6F79-45C6-AAC2-B8494DECAD97}" type="presParOf" srcId="{501B5253-B84F-4A91-B1EB-C452DC41FEC2}" destId="{7DBC82E4-CEFB-4747-9CAE-7284FD739CC8}" srcOrd="6" destOrd="0" presId="urn:microsoft.com/office/officeart/2008/layout/LinedList"/>
    <dgm:cxn modelId="{D1610152-2C89-4423-8D98-CCE9AA326A1D}" type="presParOf" srcId="{501B5253-B84F-4A91-B1EB-C452DC41FEC2}" destId="{7199D10F-7370-4617-BD15-DE8545AE708B}" srcOrd="7" destOrd="0" presId="urn:microsoft.com/office/officeart/2008/layout/LinedList"/>
    <dgm:cxn modelId="{0B95F215-62BD-4B17-B9B7-3455182722BF}" type="presParOf" srcId="{7199D10F-7370-4617-BD15-DE8545AE708B}" destId="{7E3EEB86-BEEA-491C-AEC3-F9B0D1424BE8}" srcOrd="0" destOrd="0" presId="urn:microsoft.com/office/officeart/2008/layout/LinedList"/>
    <dgm:cxn modelId="{5EEDFF12-6046-48E4-9AFD-FB2184A06125}" type="presParOf" srcId="{7199D10F-7370-4617-BD15-DE8545AE708B}" destId="{FD554D9B-C1E6-4F17-8CB0-6C68BDA0F18B}" srcOrd="1" destOrd="0" presId="urn:microsoft.com/office/officeart/2008/layout/LinedList"/>
    <dgm:cxn modelId="{481F9AE5-5968-4BEC-A3D1-B16BD82B24BF}" type="presParOf" srcId="{501B5253-B84F-4A91-B1EB-C452DC41FEC2}" destId="{72B07AB2-6F4C-48E4-A530-47BC847F7C46}" srcOrd="8" destOrd="0" presId="urn:microsoft.com/office/officeart/2008/layout/LinedList"/>
    <dgm:cxn modelId="{DA13E346-42F3-45F5-8BC7-8CF02185D83C}" type="presParOf" srcId="{501B5253-B84F-4A91-B1EB-C452DC41FEC2}" destId="{950F2339-F371-4384-96F5-155C7552FA04}" srcOrd="9" destOrd="0" presId="urn:microsoft.com/office/officeart/2008/layout/LinedList"/>
    <dgm:cxn modelId="{AD2D053F-3546-40C5-B0A9-B9113077D45C}" type="presParOf" srcId="{950F2339-F371-4384-96F5-155C7552FA04}" destId="{7711FFC5-6CFC-41FC-B802-53B5D45BF52B}" srcOrd="0" destOrd="0" presId="urn:microsoft.com/office/officeart/2008/layout/LinedList"/>
    <dgm:cxn modelId="{99D15B2E-F359-4CE4-BBC8-0D9436E24693}" type="presParOf" srcId="{950F2339-F371-4384-96F5-155C7552FA04}" destId="{42277865-0215-45B4-A195-32C42FC805E9}" srcOrd="1" destOrd="0" presId="urn:microsoft.com/office/officeart/2008/layout/LinedList"/>
    <dgm:cxn modelId="{D34BC802-FCB9-49F6-9F66-C02AC62BEB7B}" type="presParOf" srcId="{501B5253-B84F-4A91-B1EB-C452DC41FEC2}" destId="{34D94E8E-36CB-424D-8162-C987B326D3E9}" srcOrd="10" destOrd="0" presId="urn:microsoft.com/office/officeart/2008/layout/LinedList"/>
    <dgm:cxn modelId="{F83BD57F-DF24-45E6-B6D1-3385ADF21ABE}" type="presParOf" srcId="{501B5253-B84F-4A91-B1EB-C452DC41FEC2}" destId="{30AABD57-B442-4EE9-8808-E6BC9BAC2991}" srcOrd="11" destOrd="0" presId="urn:microsoft.com/office/officeart/2008/layout/LinedList"/>
    <dgm:cxn modelId="{58163584-9381-42EF-A586-35886F977623}" type="presParOf" srcId="{30AABD57-B442-4EE9-8808-E6BC9BAC2991}" destId="{2F6C24E8-F0D9-4AB6-B091-AB2014A6177C}" srcOrd="0" destOrd="0" presId="urn:microsoft.com/office/officeart/2008/layout/LinedList"/>
    <dgm:cxn modelId="{7C10A105-0109-451C-A7F7-149CAA9E1AD8}" type="presParOf" srcId="{30AABD57-B442-4EE9-8808-E6BC9BAC2991}" destId="{847985F2-68FD-4067-8EF2-7DEF8FE79793}" srcOrd="1" destOrd="0" presId="urn:microsoft.com/office/officeart/2008/layout/LinedList"/>
    <dgm:cxn modelId="{CE264BAC-4B7F-4DAB-9D84-EA1876C533EC}" type="presParOf" srcId="{501B5253-B84F-4A91-B1EB-C452DC41FEC2}" destId="{12A97936-3572-428B-9055-C1B2ED0FBE9E}" srcOrd="12" destOrd="0" presId="urn:microsoft.com/office/officeart/2008/layout/LinedList"/>
    <dgm:cxn modelId="{0CF55724-0B0E-4AA7-A918-D7B5251724D2}" type="presParOf" srcId="{501B5253-B84F-4A91-B1EB-C452DC41FEC2}" destId="{4D43F90A-C06A-4FCD-84DE-65EE44A345A6}" srcOrd="13" destOrd="0" presId="urn:microsoft.com/office/officeart/2008/layout/LinedList"/>
    <dgm:cxn modelId="{D0C2AF73-5C39-4B9B-9624-FE7EA7204F12}" type="presParOf" srcId="{4D43F90A-C06A-4FCD-84DE-65EE44A345A6}" destId="{247758CB-32D0-46B6-8F21-A49FE7E986D3}" srcOrd="0" destOrd="0" presId="urn:microsoft.com/office/officeart/2008/layout/LinedList"/>
    <dgm:cxn modelId="{C333A418-4691-4D0E-A8B7-ED9074CE59D4}" type="presParOf" srcId="{4D43F90A-C06A-4FCD-84DE-65EE44A345A6}" destId="{93958588-5A06-43C9-A1D9-5C357BAAEB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6577E5-0060-4AAF-8F94-218E3BF1245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AAF944B-6106-464E-8C27-616B8E68A686}">
      <dgm:prSet/>
      <dgm:spPr/>
      <dgm:t>
        <a:bodyPr/>
        <a:lstStyle/>
        <a:p>
          <a:pPr>
            <a:lnSpc>
              <a:spcPct val="100000"/>
            </a:lnSpc>
          </a:pPr>
          <a:r>
            <a:rPr lang="en-US"/>
            <a:t>Generally acceptable thresholds:</a:t>
          </a:r>
        </a:p>
      </dgm:t>
    </dgm:pt>
    <dgm:pt modelId="{635E54D0-C58B-4D2D-AE33-BA97CF7BA013}" type="parTrans" cxnId="{777F449D-E03A-4A01-81AF-0C228B99B036}">
      <dgm:prSet/>
      <dgm:spPr/>
      <dgm:t>
        <a:bodyPr/>
        <a:lstStyle/>
        <a:p>
          <a:endParaRPr lang="en-US"/>
        </a:p>
      </dgm:t>
    </dgm:pt>
    <dgm:pt modelId="{072FD05B-F79F-4264-8EFD-28D9D8D6DD57}" type="sibTrans" cxnId="{777F449D-E03A-4A01-81AF-0C228B99B036}">
      <dgm:prSet/>
      <dgm:spPr/>
      <dgm:t>
        <a:bodyPr/>
        <a:lstStyle/>
        <a:p>
          <a:endParaRPr lang="en-US"/>
        </a:p>
      </dgm:t>
    </dgm:pt>
    <dgm:pt modelId="{9DC04A00-C68B-404D-B0EC-8C025E0BADC7}">
      <dgm:prSet/>
      <dgm:spPr/>
      <dgm:t>
        <a:bodyPr/>
        <a:lstStyle/>
        <a:p>
          <a:pPr>
            <a:lnSpc>
              <a:spcPct val="100000"/>
            </a:lnSpc>
          </a:pPr>
          <a:r>
            <a:rPr lang="en-US"/>
            <a:t>Goods – SDR 130,000</a:t>
          </a:r>
        </a:p>
      </dgm:t>
    </dgm:pt>
    <dgm:pt modelId="{454304F9-03C2-4718-A9CD-010A90B5644E}" type="parTrans" cxnId="{14BF6A90-215F-45FD-A757-C447A44072E4}">
      <dgm:prSet/>
      <dgm:spPr/>
      <dgm:t>
        <a:bodyPr/>
        <a:lstStyle/>
        <a:p>
          <a:endParaRPr lang="en-US"/>
        </a:p>
      </dgm:t>
    </dgm:pt>
    <dgm:pt modelId="{3013DEEC-79D9-4223-A23B-2CD39A5BE48A}" type="sibTrans" cxnId="{14BF6A90-215F-45FD-A757-C447A44072E4}">
      <dgm:prSet/>
      <dgm:spPr/>
      <dgm:t>
        <a:bodyPr/>
        <a:lstStyle/>
        <a:p>
          <a:endParaRPr lang="en-US"/>
        </a:p>
      </dgm:t>
    </dgm:pt>
    <dgm:pt modelId="{F16BADCF-B928-424A-8661-7315F6D5EEC6}">
      <dgm:prSet/>
      <dgm:spPr/>
      <dgm:t>
        <a:bodyPr/>
        <a:lstStyle/>
        <a:p>
          <a:pPr>
            <a:lnSpc>
              <a:spcPct val="100000"/>
            </a:lnSpc>
          </a:pPr>
          <a:r>
            <a:rPr lang="en-US"/>
            <a:t>Services – SDR 130,000</a:t>
          </a:r>
        </a:p>
      </dgm:t>
    </dgm:pt>
    <dgm:pt modelId="{1B6FD014-E9A2-4491-97BB-4491829380CE}" type="parTrans" cxnId="{6B6D09C1-2095-4109-BA6C-8CE50A12DC10}">
      <dgm:prSet/>
      <dgm:spPr/>
      <dgm:t>
        <a:bodyPr/>
        <a:lstStyle/>
        <a:p>
          <a:endParaRPr lang="en-US"/>
        </a:p>
      </dgm:t>
    </dgm:pt>
    <dgm:pt modelId="{89FB103C-DDAB-4DBC-85A4-7E0AFDF06A04}" type="sibTrans" cxnId="{6B6D09C1-2095-4109-BA6C-8CE50A12DC10}">
      <dgm:prSet/>
      <dgm:spPr/>
      <dgm:t>
        <a:bodyPr/>
        <a:lstStyle/>
        <a:p>
          <a:endParaRPr lang="en-US"/>
        </a:p>
      </dgm:t>
    </dgm:pt>
    <dgm:pt modelId="{649153A9-BAFA-4735-91C7-D03337EA66C2}">
      <dgm:prSet/>
      <dgm:spPr/>
      <dgm:t>
        <a:bodyPr/>
        <a:lstStyle/>
        <a:p>
          <a:pPr>
            <a:lnSpc>
              <a:spcPct val="100000"/>
            </a:lnSpc>
          </a:pPr>
          <a:r>
            <a:rPr lang="en-US"/>
            <a:t>Works – SDR 5 million</a:t>
          </a:r>
        </a:p>
      </dgm:t>
    </dgm:pt>
    <dgm:pt modelId="{EBC13BD1-86DA-4AF8-8415-0C61471827BC}" type="parTrans" cxnId="{1A4616F7-476A-4CE0-BD0F-A065CD20A57D}">
      <dgm:prSet/>
      <dgm:spPr/>
      <dgm:t>
        <a:bodyPr/>
        <a:lstStyle/>
        <a:p>
          <a:endParaRPr lang="en-US"/>
        </a:p>
      </dgm:t>
    </dgm:pt>
    <dgm:pt modelId="{289D5900-9106-4C4B-BE30-1F6D6CA9CE08}" type="sibTrans" cxnId="{1A4616F7-476A-4CE0-BD0F-A065CD20A57D}">
      <dgm:prSet/>
      <dgm:spPr/>
      <dgm:t>
        <a:bodyPr/>
        <a:lstStyle/>
        <a:p>
          <a:endParaRPr lang="en-US"/>
        </a:p>
      </dgm:t>
    </dgm:pt>
    <dgm:pt modelId="{D143C9AE-A108-4799-BC15-0F1965CFA4D4}">
      <dgm:prSet/>
      <dgm:spPr/>
      <dgm:t>
        <a:bodyPr/>
        <a:lstStyle/>
        <a:p>
          <a:pPr>
            <a:lnSpc>
              <a:spcPct val="100000"/>
            </a:lnSpc>
          </a:pPr>
          <a:r>
            <a:rPr lang="en-US"/>
            <a:t>After the threshold, Annex 1 lists the central government entities covered by the GPA</a:t>
          </a:r>
        </a:p>
      </dgm:t>
    </dgm:pt>
    <dgm:pt modelId="{00C73612-31DB-4DF0-B4B7-CBE2FCC7D196}" type="parTrans" cxnId="{4199CDA2-D4B8-45B5-8647-9E35587036E1}">
      <dgm:prSet/>
      <dgm:spPr/>
      <dgm:t>
        <a:bodyPr/>
        <a:lstStyle/>
        <a:p>
          <a:endParaRPr lang="en-US"/>
        </a:p>
      </dgm:t>
    </dgm:pt>
    <dgm:pt modelId="{0709E074-EE82-4DB9-9318-75A0B04EC445}" type="sibTrans" cxnId="{4199CDA2-D4B8-45B5-8647-9E35587036E1}">
      <dgm:prSet/>
      <dgm:spPr/>
      <dgm:t>
        <a:bodyPr/>
        <a:lstStyle/>
        <a:p>
          <a:endParaRPr lang="en-US"/>
        </a:p>
      </dgm:t>
    </dgm:pt>
    <dgm:pt modelId="{F6F83912-FE62-4D34-AAF0-E83D5109BBCC}">
      <dgm:prSet/>
      <dgm:spPr/>
      <dgm:t>
        <a:bodyPr/>
        <a:lstStyle/>
        <a:p>
          <a:pPr>
            <a:lnSpc>
              <a:spcPct val="100000"/>
            </a:lnSpc>
          </a:pPr>
          <a:r>
            <a:rPr lang="en-US"/>
            <a:t>At the end notes are added, excluding the coverage in specific cases</a:t>
          </a:r>
        </a:p>
      </dgm:t>
    </dgm:pt>
    <dgm:pt modelId="{C0E2C5E6-F2BA-4E9D-8AC5-F1242862844B}" type="parTrans" cxnId="{DF2B9E54-C183-4B4D-9650-C3C8C00FF88B}">
      <dgm:prSet/>
      <dgm:spPr/>
      <dgm:t>
        <a:bodyPr/>
        <a:lstStyle/>
        <a:p>
          <a:endParaRPr lang="en-US"/>
        </a:p>
      </dgm:t>
    </dgm:pt>
    <dgm:pt modelId="{D3E12002-8486-4305-AE8A-12F8BB0E8DCB}" type="sibTrans" cxnId="{DF2B9E54-C183-4B4D-9650-C3C8C00FF88B}">
      <dgm:prSet/>
      <dgm:spPr/>
      <dgm:t>
        <a:bodyPr/>
        <a:lstStyle/>
        <a:p>
          <a:endParaRPr lang="en-US"/>
        </a:p>
      </dgm:t>
    </dgm:pt>
    <dgm:pt modelId="{B4A5DCD5-1252-4A2F-A34B-1BBD7CFA33FE}" type="pres">
      <dgm:prSet presAssocID="{FE6577E5-0060-4AAF-8F94-218E3BF12457}" presName="linear" presStyleCnt="0">
        <dgm:presLayoutVars>
          <dgm:animLvl val="lvl"/>
          <dgm:resizeHandles val="exact"/>
        </dgm:presLayoutVars>
      </dgm:prSet>
      <dgm:spPr/>
    </dgm:pt>
    <dgm:pt modelId="{37FB1469-6516-4439-ACE6-7A703FD276D5}" type="pres">
      <dgm:prSet presAssocID="{2AAF944B-6106-464E-8C27-616B8E68A686}" presName="parentText" presStyleLbl="node1" presStyleIdx="0" presStyleCnt="3">
        <dgm:presLayoutVars>
          <dgm:chMax val="0"/>
          <dgm:bulletEnabled val="1"/>
        </dgm:presLayoutVars>
      </dgm:prSet>
      <dgm:spPr/>
    </dgm:pt>
    <dgm:pt modelId="{5AE387F4-6201-4048-9894-EC81AD49C150}" type="pres">
      <dgm:prSet presAssocID="{2AAF944B-6106-464E-8C27-616B8E68A686}" presName="childText" presStyleLbl="revTx" presStyleIdx="0" presStyleCnt="1">
        <dgm:presLayoutVars>
          <dgm:bulletEnabled val="1"/>
        </dgm:presLayoutVars>
      </dgm:prSet>
      <dgm:spPr/>
    </dgm:pt>
    <dgm:pt modelId="{287552C9-8CBB-477F-B8AB-C7AA649283A6}" type="pres">
      <dgm:prSet presAssocID="{D143C9AE-A108-4799-BC15-0F1965CFA4D4}" presName="parentText" presStyleLbl="node1" presStyleIdx="1" presStyleCnt="3">
        <dgm:presLayoutVars>
          <dgm:chMax val="0"/>
          <dgm:bulletEnabled val="1"/>
        </dgm:presLayoutVars>
      </dgm:prSet>
      <dgm:spPr/>
    </dgm:pt>
    <dgm:pt modelId="{03E4FE5A-A22E-4B09-82ED-E53BB708E331}" type="pres">
      <dgm:prSet presAssocID="{0709E074-EE82-4DB9-9318-75A0B04EC445}" presName="spacer" presStyleCnt="0"/>
      <dgm:spPr/>
    </dgm:pt>
    <dgm:pt modelId="{002CCCC5-CC68-482E-8376-570652C874E5}" type="pres">
      <dgm:prSet presAssocID="{F6F83912-FE62-4D34-AAF0-E83D5109BBCC}" presName="parentText" presStyleLbl="node1" presStyleIdx="2" presStyleCnt="3">
        <dgm:presLayoutVars>
          <dgm:chMax val="0"/>
          <dgm:bulletEnabled val="1"/>
        </dgm:presLayoutVars>
      </dgm:prSet>
      <dgm:spPr/>
    </dgm:pt>
  </dgm:ptLst>
  <dgm:cxnLst>
    <dgm:cxn modelId="{78B1EF19-277F-42E9-8A32-D69165CE87D8}" type="presOf" srcId="{9DC04A00-C68B-404D-B0EC-8C025E0BADC7}" destId="{5AE387F4-6201-4048-9894-EC81AD49C150}" srcOrd="0" destOrd="0" presId="urn:microsoft.com/office/officeart/2005/8/layout/vList2"/>
    <dgm:cxn modelId="{9C812E40-46E0-4F71-93B4-5599BDC0184B}" type="presOf" srcId="{649153A9-BAFA-4735-91C7-D03337EA66C2}" destId="{5AE387F4-6201-4048-9894-EC81AD49C150}" srcOrd="0" destOrd="2" presId="urn:microsoft.com/office/officeart/2005/8/layout/vList2"/>
    <dgm:cxn modelId="{87115843-5DD6-4FD0-AFFB-19DA623CB5AD}" type="presOf" srcId="{F16BADCF-B928-424A-8661-7315F6D5EEC6}" destId="{5AE387F4-6201-4048-9894-EC81AD49C150}" srcOrd="0" destOrd="1" presId="urn:microsoft.com/office/officeart/2005/8/layout/vList2"/>
    <dgm:cxn modelId="{DF2B9E54-C183-4B4D-9650-C3C8C00FF88B}" srcId="{FE6577E5-0060-4AAF-8F94-218E3BF12457}" destId="{F6F83912-FE62-4D34-AAF0-E83D5109BBCC}" srcOrd="2" destOrd="0" parTransId="{C0E2C5E6-F2BA-4E9D-8AC5-F1242862844B}" sibTransId="{D3E12002-8486-4305-AE8A-12F8BB0E8DCB}"/>
    <dgm:cxn modelId="{14BF6A90-215F-45FD-A757-C447A44072E4}" srcId="{2AAF944B-6106-464E-8C27-616B8E68A686}" destId="{9DC04A00-C68B-404D-B0EC-8C025E0BADC7}" srcOrd="0" destOrd="0" parTransId="{454304F9-03C2-4718-A9CD-010A90B5644E}" sibTransId="{3013DEEC-79D9-4223-A23B-2CD39A5BE48A}"/>
    <dgm:cxn modelId="{52382B98-95FF-482A-B245-61E230488EDF}" type="presOf" srcId="{F6F83912-FE62-4D34-AAF0-E83D5109BBCC}" destId="{002CCCC5-CC68-482E-8376-570652C874E5}" srcOrd="0" destOrd="0" presId="urn:microsoft.com/office/officeart/2005/8/layout/vList2"/>
    <dgm:cxn modelId="{777F449D-E03A-4A01-81AF-0C228B99B036}" srcId="{FE6577E5-0060-4AAF-8F94-218E3BF12457}" destId="{2AAF944B-6106-464E-8C27-616B8E68A686}" srcOrd="0" destOrd="0" parTransId="{635E54D0-C58B-4D2D-AE33-BA97CF7BA013}" sibTransId="{072FD05B-F79F-4264-8EFD-28D9D8D6DD57}"/>
    <dgm:cxn modelId="{D04579A1-A8E1-4ACE-800F-378C5220436A}" type="presOf" srcId="{D143C9AE-A108-4799-BC15-0F1965CFA4D4}" destId="{287552C9-8CBB-477F-B8AB-C7AA649283A6}" srcOrd="0" destOrd="0" presId="urn:microsoft.com/office/officeart/2005/8/layout/vList2"/>
    <dgm:cxn modelId="{4199CDA2-D4B8-45B5-8647-9E35587036E1}" srcId="{FE6577E5-0060-4AAF-8F94-218E3BF12457}" destId="{D143C9AE-A108-4799-BC15-0F1965CFA4D4}" srcOrd="1" destOrd="0" parTransId="{00C73612-31DB-4DF0-B4B7-CBE2FCC7D196}" sibTransId="{0709E074-EE82-4DB9-9318-75A0B04EC445}"/>
    <dgm:cxn modelId="{6B6D09C1-2095-4109-BA6C-8CE50A12DC10}" srcId="{2AAF944B-6106-464E-8C27-616B8E68A686}" destId="{F16BADCF-B928-424A-8661-7315F6D5EEC6}" srcOrd="1" destOrd="0" parTransId="{1B6FD014-E9A2-4491-97BB-4491829380CE}" sibTransId="{89FB103C-DDAB-4DBC-85A4-7E0AFDF06A04}"/>
    <dgm:cxn modelId="{78465FE6-25FD-4A9C-84A8-E28DE1D1E53A}" type="presOf" srcId="{FE6577E5-0060-4AAF-8F94-218E3BF12457}" destId="{B4A5DCD5-1252-4A2F-A34B-1BBD7CFA33FE}" srcOrd="0" destOrd="0" presId="urn:microsoft.com/office/officeart/2005/8/layout/vList2"/>
    <dgm:cxn modelId="{054FB9ED-4E02-4077-9F36-7F1266874C8D}" type="presOf" srcId="{2AAF944B-6106-464E-8C27-616B8E68A686}" destId="{37FB1469-6516-4439-ACE6-7A703FD276D5}" srcOrd="0" destOrd="0" presId="urn:microsoft.com/office/officeart/2005/8/layout/vList2"/>
    <dgm:cxn modelId="{1A4616F7-476A-4CE0-BD0F-A065CD20A57D}" srcId="{2AAF944B-6106-464E-8C27-616B8E68A686}" destId="{649153A9-BAFA-4735-91C7-D03337EA66C2}" srcOrd="2" destOrd="0" parTransId="{EBC13BD1-86DA-4AF8-8415-0C61471827BC}" sibTransId="{289D5900-9106-4C4B-BE30-1F6D6CA9CE08}"/>
    <dgm:cxn modelId="{5CD1C4A6-CDF8-4895-8DE6-41FEFFE79149}" type="presParOf" srcId="{B4A5DCD5-1252-4A2F-A34B-1BBD7CFA33FE}" destId="{37FB1469-6516-4439-ACE6-7A703FD276D5}" srcOrd="0" destOrd="0" presId="urn:microsoft.com/office/officeart/2005/8/layout/vList2"/>
    <dgm:cxn modelId="{79D00355-6262-49E9-A483-E9D8571D8FA2}" type="presParOf" srcId="{B4A5DCD5-1252-4A2F-A34B-1BBD7CFA33FE}" destId="{5AE387F4-6201-4048-9894-EC81AD49C150}" srcOrd="1" destOrd="0" presId="urn:microsoft.com/office/officeart/2005/8/layout/vList2"/>
    <dgm:cxn modelId="{DBEB545D-7E14-429A-B309-32F0D549CE28}" type="presParOf" srcId="{B4A5DCD5-1252-4A2F-A34B-1BBD7CFA33FE}" destId="{287552C9-8CBB-477F-B8AB-C7AA649283A6}" srcOrd="2" destOrd="0" presId="urn:microsoft.com/office/officeart/2005/8/layout/vList2"/>
    <dgm:cxn modelId="{8FC82AF2-9E85-489D-83D6-10EFA41164A8}" type="presParOf" srcId="{B4A5DCD5-1252-4A2F-A34B-1BBD7CFA33FE}" destId="{03E4FE5A-A22E-4B09-82ED-E53BB708E331}" srcOrd="3" destOrd="0" presId="urn:microsoft.com/office/officeart/2005/8/layout/vList2"/>
    <dgm:cxn modelId="{21CD58E7-0B4E-4E10-BC67-F79E2368C9D3}" type="presParOf" srcId="{B4A5DCD5-1252-4A2F-A34B-1BBD7CFA33FE}" destId="{002CCCC5-CC68-482E-8376-570652C874E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526941-CEA1-47A6-83CC-EFD752D0B5D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44C48CA-715D-4BA1-91D0-9AE68F935A22}">
      <dgm:prSet/>
      <dgm:spPr/>
      <dgm:t>
        <a:bodyPr/>
        <a:lstStyle/>
        <a:p>
          <a:r>
            <a:rPr lang="en-US"/>
            <a:t>Generally accepted thresholds:</a:t>
          </a:r>
        </a:p>
      </dgm:t>
    </dgm:pt>
    <dgm:pt modelId="{024C6E82-FA87-4C65-8106-964B42043AF0}" type="parTrans" cxnId="{397D50AE-C092-4F1C-8CC3-D3C61F1B883A}">
      <dgm:prSet/>
      <dgm:spPr/>
      <dgm:t>
        <a:bodyPr/>
        <a:lstStyle/>
        <a:p>
          <a:endParaRPr lang="en-US"/>
        </a:p>
      </dgm:t>
    </dgm:pt>
    <dgm:pt modelId="{85F3F808-51C3-43B7-AF1B-077A4398025E}" type="sibTrans" cxnId="{397D50AE-C092-4F1C-8CC3-D3C61F1B883A}">
      <dgm:prSet/>
      <dgm:spPr/>
      <dgm:t>
        <a:bodyPr/>
        <a:lstStyle/>
        <a:p>
          <a:endParaRPr lang="en-US"/>
        </a:p>
      </dgm:t>
    </dgm:pt>
    <dgm:pt modelId="{E8AC0BC7-2B9E-4F62-8FF6-96894827CA55}">
      <dgm:prSet/>
      <dgm:spPr/>
      <dgm:t>
        <a:bodyPr/>
        <a:lstStyle/>
        <a:p>
          <a:r>
            <a:rPr lang="en-US"/>
            <a:t>Goods – SDR 200,000</a:t>
          </a:r>
        </a:p>
      </dgm:t>
    </dgm:pt>
    <dgm:pt modelId="{669FD2A4-B3FB-4A14-B613-1AC05AED3D44}" type="parTrans" cxnId="{2C506355-AB1F-445B-B340-983E5A4D54B6}">
      <dgm:prSet/>
      <dgm:spPr/>
      <dgm:t>
        <a:bodyPr/>
        <a:lstStyle/>
        <a:p>
          <a:endParaRPr lang="en-US"/>
        </a:p>
      </dgm:t>
    </dgm:pt>
    <dgm:pt modelId="{8A3BB90C-553D-4954-A433-597903DFFB50}" type="sibTrans" cxnId="{2C506355-AB1F-445B-B340-983E5A4D54B6}">
      <dgm:prSet/>
      <dgm:spPr/>
      <dgm:t>
        <a:bodyPr/>
        <a:lstStyle/>
        <a:p>
          <a:endParaRPr lang="en-US"/>
        </a:p>
      </dgm:t>
    </dgm:pt>
    <dgm:pt modelId="{FC13A127-5B42-4D78-B752-31854131197E}">
      <dgm:prSet/>
      <dgm:spPr/>
      <dgm:t>
        <a:bodyPr/>
        <a:lstStyle/>
        <a:p>
          <a:r>
            <a:rPr lang="en-US"/>
            <a:t>Services – SDR 200,000</a:t>
          </a:r>
        </a:p>
      </dgm:t>
    </dgm:pt>
    <dgm:pt modelId="{75341F15-9507-46ED-824B-F20511C1C689}" type="parTrans" cxnId="{71458BBF-C03F-45CE-B523-00C7F34B4EE7}">
      <dgm:prSet/>
      <dgm:spPr/>
      <dgm:t>
        <a:bodyPr/>
        <a:lstStyle/>
        <a:p>
          <a:endParaRPr lang="en-US"/>
        </a:p>
      </dgm:t>
    </dgm:pt>
    <dgm:pt modelId="{B59A96A8-F22B-42BF-8C74-1E387E888E0B}" type="sibTrans" cxnId="{71458BBF-C03F-45CE-B523-00C7F34B4EE7}">
      <dgm:prSet/>
      <dgm:spPr/>
      <dgm:t>
        <a:bodyPr/>
        <a:lstStyle/>
        <a:p>
          <a:endParaRPr lang="en-US"/>
        </a:p>
      </dgm:t>
    </dgm:pt>
    <dgm:pt modelId="{D333FE21-2694-482F-A184-CD5493724117}">
      <dgm:prSet/>
      <dgm:spPr/>
      <dgm:t>
        <a:bodyPr/>
        <a:lstStyle/>
        <a:p>
          <a:r>
            <a:rPr lang="en-US"/>
            <a:t>Works – SDR 5 million</a:t>
          </a:r>
        </a:p>
      </dgm:t>
    </dgm:pt>
    <dgm:pt modelId="{84703656-6D98-463A-B971-7436857AA9E7}" type="parTrans" cxnId="{BE96002E-9FA4-41FC-B09F-E2892AF09968}">
      <dgm:prSet/>
      <dgm:spPr/>
      <dgm:t>
        <a:bodyPr/>
        <a:lstStyle/>
        <a:p>
          <a:endParaRPr lang="en-US"/>
        </a:p>
      </dgm:t>
    </dgm:pt>
    <dgm:pt modelId="{F566CA33-BF9A-4A67-A909-D91FCE0C33BD}" type="sibTrans" cxnId="{BE96002E-9FA4-41FC-B09F-E2892AF09968}">
      <dgm:prSet/>
      <dgm:spPr/>
      <dgm:t>
        <a:bodyPr/>
        <a:lstStyle/>
        <a:p>
          <a:endParaRPr lang="en-US"/>
        </a:p>
      </dgm:t>
    </dgm:pt>
    <dgm:pt modelId="{D72E8E98-6480-4005-9E61-162CB4856418}">
      <dgm:prSet/>
      <dgm:spPr/>
      <dgm:t>
        <a:bodyPr/>
        <a:lstStyle/>
        <a:p>
          <a:r>
            <a:rPr lang="en-US"/>
            <a:t>It then lists the subcentral government entities covered by the GPA. Local government and bodies governed by public law fall into this Annex</a:t>
          </a:r>
        </a:p>
      </dgm:t>
    </dgm:pt>
    <dgm:pt modelId="{F83610E8-B997-4123-9799-B919494BAFEC}" type="parTrans" cxnId="{08A6AE04-61D9-4A71-A68D-A9688DA274EB}">
      <dgm:prSet/>
      <dgm:spPr/>
      <dgm:t>
        <a:bodyPr/>
        <a:lstStyle/>
        <a:p>
          <a:endParaRPr lang="en-US"/>
        </a:p>
      </dgm:t>
    </dgm:pt>
    <dgm:pt modelId="{73A1BD57-E3CD-4950-A963-39AB32A18CE8}" type="sibTrans" cxnId="{08A6AE04-61D9-4A71-A68D-A9688DA274EB}">
      <dgm:prSet/>
      <dgm:spPr/>
      <dgm:t>
        <a:bodyPr/>
        <a:lstStyle/>
        <a:p>
          <a:endParaRPr lang="en-US"/>
        </a:p>
      </dgm:t>
    </dgm:pt>
    <dgm:pt modelId="{8F79DF79-CD61-462C-95A4-632A03618B36}">
      <dgm:prSet/>
      <dgm:spPr/>
      <dgm:t>
        <a:bodyPr/>
        <a:lstStyle/>
        <a:p>
          <a:r>
            <a:rPr lang="en-US"/>
            <a:t>Indicative list of bodies governed by public law is further provided</a:t>
          </a:r>
        </a:p>
      </dgm:t>
    </dgm:pt>
    <dgm:pt modelId="{DFDF8CF6-8C8D-47FF-AD51-B6E907C717EF}" type="parTrans" cxnId="{792DA42D-6798-436F-98C9-CB6EF4B2459A}">
      <dgm:prSet/>
      <dgm:spPr/>
      <dgm:t>
        <a:bodyPr/>
        <a:lstStyle/>
        <a:p>
          <a:endParaRPr lang="en-US"/>
        </a:p>
      </dgm:t>
    </dgm:pt>
    <dgm:pt modelId="{5EECD074-2A59-49CC-8A28-EB1387B959FB}" type="sibTrans" cxnId="{792DA42D-6798-436F-98C9-CB6EF4B2459A}">
      <dgm:prSet/>
      <dgm:spPr/>
      <dgm:t>
        <a:bodyPr/>
        <a:lstStyle/>
        <a:p>
          <a:endParaRPr lang="en-US"/>
        </a:p>
      </dgm:t>
    </dgm:pt>
    <dgm:pt modelId="{10A05FC3-A74F-4B4B-974F-28A689AE0B78}">
      <dgm:prSet/>
      <dgm:spPr/>
      <dgm:t>
        <a:bodyPr/>
        <a:lstStyle/>
        <a:p>
          <a:r>
            <a:rPr lang="en-US"/>
            <a:t>At the end notes are added, excluding the coverage in specific cases</a:t>
          </a:r>
        </a:p>
      </dgm:t>
    </dgm:pt>
    <dgm:pt modelId="{382C0A4D-39B8-44DB-9B8C-C376FC6AF7AC}" type="parTrans" cxnId="{958C68C0-A362-4393-A827-99748F566A6B}">
      <dgm:prSet/>
      <dgm:spPr/>
      <dgm:t>
        <a:bodyPr/>
        <a:lstStyle/>
        <a:p>
          <a:endParaRPr lang="en-US"/>
        </a:p>
      </dgm:t>
    </dgm:pt>
    <dgm:pt modelId="{FCF148B4-D136-4A13-B73C-5AD7926A7EBE}" type="sibTrans" cxnId="{958C68C0-A362-4393-A827-99748F566A6B}">
      <dgm:prSet/>
      <dgm:spPr/>
      <dgm:t>
        <a:bodyPr/>
        <a:lstStyle/>
        <a:p>
          <a:endParaRPr lang="en-US"/>
        </a:p>
      </dgm:t>
    </dgm:pt>
    <dgm:pt modelId="{E22A4DB3-4AB4-419F-855C-9FF3601BE811}" type="pres">
      <dgm:prSet presAssocID="{BC526941-CEA1-47A6-83CC-EFD752D0B5D2}" presName="linear" presStyleCnt="0">
        <dgm:presLayoutVars>
          <dgm:animLvl val="lvl"/>
          <dgm:resizeHandles val="exact"/>
        </dgm:presLayoutVars>
      </dgm:prSet>
      <dgm:spPr/>
    </dgm:pt>
    <dgm:pt modelId="{CEFFA3BF-BB00-45A6-BBA5-B4D3F81C3E9D}" type="pres">
      <dgm:prSet presAssocID="{F44C48CA-715D-4BA1-91D0-9AE68F935A22}" presName="parentText" presStyleLbl="node1" presStyleIdx="0" presStyleCnt="4">
        <dgm:presLayoutVars>
          <dgm:chMax val="0"/>
          <dgm:bulletEnabled val="1"/>
        </dgm:presLayoutVars>
      </dgm:prSet>
      <dgm:spPr/>
    </dgm:pt>
    <dgm:pt modelId="{534A014E-D2E1-4D5B-A93A-D42E61C0E4BF}" type="pres">
      <dgm:prSet presAssocID="{F44C48CA-715D-4BA1-91D0-9AE68F935A22}" presName="childText" presStyleLbl="revTx" presStyleIdx="0" presStyleCnt="1">
        <dgm:presLayoutVars>
          <dgm:bulletEnabled val="1"/>
        </dgm:presLayoutVars>
      </dgm:prSet>
      <dgm:spPr/>
    </dgm:pt>
    <dgm:pt modelId="{F2E3FBA7-B357-4B14-BA3C-F36637D20F42}" type="pres">
      <dgm:prSet presAssocID="{D72E8E98-6480-4005-9E61-162CB4856418}" presName="parentText" presStyleLbl="node1" presStyleIdx="1" presStyleCnt="4">
        <dgm:presLayoutVars>
          <dgm:chMax val="0"/>
          <dgm:bulletEnabled val="1"/>
        </dgm:presLayoutVars>
      </dgm:prSet>
      <dgm:spPr/>
    </dgm:pt>
    <dgm:pt modelId="{5DDE8F8D-04F3-42F5-9980-788787FEAE97}" type="pres">
      <dgm:prSet presAssocID="{73A1BD57-E3CD-4950-A963-39AB32A18CE8}" presName="spacer" presStyleCnt="0"/>
      <dgm:spPr/>
    </dgm:pt>
    <dgm:pt modelId="{52EC757C-D758-488D-A7A2-9D94A4A5D216}" type="pres">
      <dgm:prSet presAssocID="{8F79DF79-CD61-462C-95A4-632A03618B36}" presName="parentText" presStyleLbl="node1" presStyleIdx="2" presStyleCnt="4">
        <dgm:presLayoutVars>
          <dgm:chMax val="0"/>
          <dgm:bulletEnabled val="1"/>
        </dgm:presLayoutVars>
      </dgm:prSet>
      <dgm:spPr/>
    </dgm:pt>
    <dgm:pt modelId="{ADCC09FB-24B3-43BF-A585-F49C84EACC39}" type="pres">
      <dgm:prSet presAssocID="{5EECD074-2A59-49CC-8A28-EB1387B959FB}" presName="spacer" presStyleCnt="0"/>
      <dgm:spPr/>
    </dgm:pt>
    <dgm:pt modelId="{35DE0C95-4EC2-40BD-9432-FF8A46AC1258}" type="pres">
      <dgm:prSet presAssocID="{10A05FC3-A74F-4B4B-974F-28A689AE0B78}" presName="parentText" presStyleLbl="node1" presStyleIdx="3" presStyleCnt="4">
        <dgm:presLayoutVars>
          <dgm:chMax val="0"/>
          <dgm:bulletEnabled val="1"/>
        </dgm:presLayoutVars>
      </dgm:prSet>
      <dgm:spPr/>
    </dgm:pt>
  </dgm:ptLst>
  <dgm:cxnLst>
    <dgm:cxn modelId="{08A6AE04-61D9-4A71-A68D-A9688DA274EB}" srcId="{BC526941-CEA1-47A6-83CC-EFD752D0B5D2}" destId="{D72E8E98-6480-4005-9E61-162CB4856418}" srcOrd="1" destOrd="0" parTransId="{F83610E8-B997-4123-9799-B919494BAFEC}" sibTransId="{73A1BD57-E3CD-4950-A963-39AB32A18CE8}"/>
    <dgm:cxn modelId="{1D14790C-141E-4D40-8900-6CB79551335A}" type="presOf" srcId="{BC526941-CEA1-47A6-83CC-EFD752D0B5D2}" destId="{E22A4DB3-4AB4-419F-855C-9FF3601BE811}" srcOrd="0" destOrd="0" presId="urn:microsoft.com/office/officeart/2005/8/layout/vList2"/>
    <dgm:cxn modelId="{B2A8A20D-2F81-43FC-BBAB-C7318369E3F0}" type="presOf" srcId="{FC13A127-5B42-4D78-B752-31854131197E}" destId="{534A014E-D2E1-4D5B-A93A-D42E61C0E4BF}" srcOrd="0" destOrd="1" presId="urn:microsoft.com/office/officeart/2005/8/layout/vList2"/>
    <dgm:cxn modelId="{792DA42D-6798-436F-98C9-CB6EF4B2459A}" srcId="{BC526941-CEA1-47A6-83CC-EFD752D0B5D2}" destId="{8F79DF79-CD61-462C-95A4-632A03618B36}" srcOrd="2" destOrd="0" parTransId="{DFDF8CF6-8C8D-47FF-AD51-B6E907C717EF}" sibTransId="{5EECD074-2A59-49CC-8A28-EB1387B959FB}"/>
    <dgm:cxn modelId="{BE96002E-9FA4-41FC-B09F-E2892AF09968}" srcId="{F44C48CA-715D-4BA1-91D0-9AE68F935A22}" destId="{D333FE21-2694-482F-A184-CD5493724117}" srcOrd="2" destOrd="0" parTransId="{84703656-6D98-463A-B971-7436857AA9E7}" sibTransId="{F566CA33-BF9A-4A67-A909-D91FCE0C33BD}"/>
    <dgm:cxn modelId="{B37EFA3C-BBE2-4FA0-A05A-DB3E24EAFF25}" type="presOf" srcId="{10A05FC3-A74F-4B4B-974F-28A689AE0B78}" destId="{35DE0C95-4EC2-40BD-9432-FF8A46AC1258}" srcOrd="0" destOrd="0" presId="urn:microsoft.com/office/officeart/2005/8/layout/vList2"/>
    <dgm:cxn modelId="{2E32E862-2385-4C28-8A68-C89F7398DB07}" type="presOf" srcId="{F44C48CA-715D-4BA1-91D0-9AE68F935A22}" destId="{CEFFA3BF-BB00-45A6-BBA5-B4D3F81C3E9D}" srcOrd="0" destOrd="0" presId="urn:microsoft.com/office/officeart/2005/8/layout/vList2"/>
    <dgm:cxn modelId="{2C506355-AB1F-445B-B340-983E5A4D54B6}" srcId="{F44C48CA-715D-4BA1-91D0-9AE68F935A22}" destId="{E8AC0BC7-2B9E-4F62-8FF6-96894827CA55}" srcOrd="0" destOrd="0" parTransId="{669FD2A4-B3FB-4A14-B613-1AC05AED3D44}" sibTransId="{8A3BB90C-553D-4954-A433-597903DFFB50}"/>
    <dgm:cxn modelId="{CC627978-4AE2-49B8-8EC1-ABFDF3FAA38F}" type="presOf" srcId="{D333FE21-2694-482F-A184-CD5493724117}" destId="{534A014E-D2E1-4D5B-A93A-D42E61C0E4BF}" srcOrd="0" destOrd="2" presId="urn:microsoft.com/office/officeart/2005/8/layout/vList2"/>
    <dgm:cxn modelId="{C3E51880-7BA6-407B-A1A3-931EABB694CB}" type="presOf" srcId="{E8AC0BC7-2B9E-4F62-8FF6-96894827CA55}" destId="{534A014E-D2E1-4D5B-A93A-D42E61C0E4BF}" srcOrd="0" destOrd="0" presId="urn:microsoft.com/office/officeart/2005/8/layout/vList2"/>
    <dgm:cxn modelId="{CCAA868C-3AC0-4591-A546-67543A045170}" type="presOf" srcId="{D72E8E98-6480-4005-9E61-162CB4856418}" destId="{F2E3FBA7-B357-4B14-BA3C-F36637D20F42}" srcOrd="0" destOrd="0" presId="urn:microsoft.com/office/officeart/2005/8/layout/vList2"/>
    <dgm:cxn modelId="{93D2E1A6-33A3-47F4-8D3D-6FE83D9E92F2}" type="presOf" srcId="{8F79DF79-CD61-462C-95A4-632A03618B36}" destId="{52EC757C-D758-488D-A7A2-9D94A4A5D216}" srcOrd="0" destOrd="0" presId="urn:microsoft.com/office/officeart/2005/8/layout/vList2"/>
    <dgm:cxn modelId="{397D50AE-C092-4F1C-8CC3-D3C61F1B883A}" srcId="{BC526941-CEA1-47A6-83CC-EFD752D0B5D2}" destId="{F44C48CA-715D-4BA1-91D0-9AE68F935A22}" srcOrd="0" destOrd="0" parTransId="{024C6E82-FA87-4C65-8106-964B42043AF0}" sibTransId="{85F3F808-51C3-43B7-AF1B-077A4398025E}"/>
    <dgm:cxn modelId="{71458BBF-C03F-45CE-B523-00C7F34B4EE7}" srcId="{F44C48CA-715D-4BA1-91D0-9AE68F935A22}" destId="{FC13A127-5B42-4D78-B752-31854131197E}" srcOrd="1" destOrd="0" parTransId="{75341F15-9507-46ED-824B-F20511C1C689}" sibTransId="{B59A96A8-F22B-42BF-8C74-1E387E888E0B}"/>
    <dgm:cxn modelId="{958C68C0-A362-4393-A827-99748F566A6B}" srcId="{BC526941-CEA1-47A6-83CC-EFD752D0B5D2}" destId="{10A05FC3-A74F-4B4B-974F-28A689AE0B78}" srcOrd="3" destOrd="0" parTransId="{382C0A4D-39B8-44DB-9B8C-C376FC6AF7AC}" sibTransId="{FCF148B4-D136-4A13-B73C-5AD7926A7EBE}"/>
    <dgm:cxn modelId="{9768021B-A064-4764-A3E0-B8B455ACEE30}" type="presParOf" srcId="{E22A4DB3-4AB4-419F-855C-9FF3601BE811}" destId="{CEFFA3BF-BB00-45A6-BBA5-B4D3F81C3E9D}" srcOrd="0" destOrd="0" presId="urn:microsoft.com/office/officeart/2005/8/layout/vList2"/>
    <dgm:cxn modelId="{74E30E6C-8BC3-49A2-93FA-466F4B578A20}" type="presParOf" srcId="{E22A4DB3-4AB4-419F-855C-9FF3601BE811}" destId="{534A014E-D2E1-4D5B-A93A-D42E61C0E4BF}" srcOrd="1" destOrd="0" presId="urn:microsoft.com/office/officeart/2005/8/layout/vList2"/>
    <dgm:cxn modelId="{BF320678-C829-4EE3-A3FA-1E4BB53EBEA4}" type="presParOf" srcId="{E22A4DB3-4AB4-419F-855C-9FF3601BE811}" destId="{F2E3FBA7-B357-4B14-BA3C-F36637D20F42}" srcOrd="2" destOrd="0" presId="urn:microsoft.com/office/officeart/2005/8/layout/vList2"/>
    <dgm:cxn modelId="{9EB1D25C-5288-473B-93C6-9854FCBACCE0}" type="presParOf" srcId="{E22A4DB3-4AB4-419F-855C-9FF3601BE811}" destId="{5DDE8F8D-04F3-42F5-9980-788787FEAE97}" srcOrd="3" destOrd="0" presId="urn:microsoft.com/office/officeart/2005/8/layout/vList2"/>
    <dgm:cxn modelId="{B49CC84B-5A24-400E-A572-14AEC5AB1430}" type="presParOf" srcId="{E22A4DB3-4AB4-419F-855C-9FF3601BE811}" destId="{52EC757C-D758-488D-A7A2-9D94A4A5D216}" srcOrd="4" destOrd="0" presId="urn:microsoft.com/office/officeart/2005/8/layout/vList2"/>
    <dgm:cxn modelId="{0DC45566-7B83-4BF6-B960-99E8F5D705CC}" type="presParOf" srcId="{E22A4DB3-4AB4-419F-855C-9FF3601BE811}" destId="{ADCC09FB-24B3-43BF-A585-F49C84EACC39}" srcOrd="5" destOrd="0" presId="urn:microsoft.com/office/officeart/2005/8/layout/vList2"/>
    <dgm:cxn modelId="{6FA78B00-E2F4-41AC-AE96-DD26BF93F5EC}" type="presParOf" srcId="{E22A4DB3-4AB4-419F-855C-9FF3601BE811}" destId="{35DE0C95-4EC2-40BD-9432-FF8A46AC125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C82FE5-29A4-43A1-A277-AEB81D6E525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3CF107C-CCE7-4A69-AFCD-365B61367616}">
      <dgm:prSet/>
      <dgm:spPr/>
      <dgm:t>
        <a:bodyPr/>
        <a:lstStyle/>
        <a:p>
          <a:r>
            <a:rPr lang="en-US"/>
            <a:t>Generally accepted thresholds:</a:t>
          </a:r>
        </a:p>
      </dgm:t>
    </dgm:pt>
    <dgm:pt modelId="{1C244A5E-0664-456D-A473-5C143E992732}" type="parTrans" cxnId="{9B1B480C-FFFC-4FD2-9A92-4DAA1FA2C895}">
      <dgm:prSet/>
      <dgm:spPr/>
      <dgm:t>
        <a:bodyPr/>
        <a:lstStyle/>
        <a:p>
          <a:endParaRPr lang="en-US"/>
        </a:p>
      </dgm:t>
    </dgm:pt>
    <dgm:pt modelId="{7F07BBA0-50C1-49B7-A433-227BFCD68357}" type="sibTrans" cxnId="{9B1B480C-FFFC-4FD2-9A92-4DAA1FA2C895}">
      <dgm:prSet/>
      <dgm:spPr/>
      <dgm:t>
        <a:bodyPr/>
        <a:lstStyle/>
        <a:p>
          <a:endParaRPr lang="en-US"/>
        </a:p>
      </dgm:t>
    </dgm:pt>
    <dgm:pt modelId="{157762E0-4416-449D-8D4E-17889A1B9216}">
      <dgm:prSet/>
      <dgm:spPr/>
      <dgm:t>
        <a:bodyPr/>
        <a:lstStyle/>
        <a:p>
          <a:r>
            <a:rPr lang="en-US"/>
            <a:t>Goods – SDR 400,000</a:t>
          </a:r>
        </a:p>
      </dgm:t>
    </dgm:pt>
    <dgm:pt modelId="{6BDF3265-22CF-4DB6-BD4B-004E9BD533F8}" type="parTrans" cxnId="{BE0DC932-BDF3-497C-83A7-0E772F3C8850}">
      <dgm:prSet/>
      <dgm:spPr/>
      <dgm:t>
        <a:bodyPr/>
        <a:lstStyle/>
        <a:p>
          <a:endParaRPr lang="en-US"/>
        </a:p>
      </dgm:t>
    </dgm:pt>
    <dgm:pt modelId="{FB0E3CAA-678D-46C2-A1E9-61D587B38761}" type="sibTrans" cxnId="{BE0DC932-BDF3-497C-83A7-0E772F3C8850}">
      <dgm:prSet/>
      <dgm:spPr/>
      <dgm:t>
        <a:bodyPr/>
        <a:lstStyle/>
        <a:p>
          <a:endParaRPr lang="en-US"/>
        </a:p>
      </dgm:t>
    </dgm:pt>
    <dgm:pt modelId="{5AFF1703-67C3-4BF1-BFFA-4329E0A1651C}">
      <dgm:prSet/>
      <dgm:spPr/>
      <dgm:t>
        <a:bodyPr/>
        <a:lstStyle/>
        <a:p>
          <a:r>
            <a:rPr lang="en-US"/>
            <a:t>Services – SDR 400,000</a:t>
          </a:r>
        </a:p>
      </dgm:t>
    </dgm:pt>
    <dgm:pt modelId="{CE26D2BC-F643-4288-9CE5-4F31FA1ECC22}" type="parTrans" cxnId="{6AF0A3C6-8AAA-4357-9FAA-B135B231CF1E}">
      <dgm:prSet/>
      <dgm:spPr/>
      <dgm:t>
        <a:bodyPr/>
        <a:lstStyle/>
        <a:p>
          <a:endParaRPr lang="en-US"/>
        </a:p>
      </dgm:t>
    </dgm:pt>
    <dgm:pt modelId="{B9B05512-DAA7-4AB0-8607-6C795BDDB101}" type="sibTrans" cxnId="{6AF0A3C6-8AAA-4357-9FAA-B135B231CF1E}">
      <dgm:prSet/>
      <dgm:spPr/>
      <dgm:t>
        <a:bodyPr/>
        <a:lstStyle/>
        <a:p>
          <a:endParaRPr lang="en-US"/>
        </a:p>
      </dgm:t>
    </dgm:pt>
    <dgm:pt modelId="{DA99F4CE-C01C-4B2E-8182-890E42AD012B}">
      <dgm:prSet/>
      <dgm:spPr/>
      <dgm:t>
        <a:bodyPr/>
        <a:lstStyle/>
        <a:p>
          <a:r>
            <a:rPr lang="en-US"/>
            <a:t>Works – SDR 5 million</a:t>
          </a:r>
        </a:p>
      </dgm:t>
    </dgm:pt>
    <dgm:pt modelId="{99CA986B-DF98-4756-B2FA-17FB2FD895B2}" type="parTrans" cxnId="{E6EF6F02-1FEB-4460-914E-1A47E87C19B9}">
      <dgm:prSet/>
      <dgm:spPr/>
      <dgm:t>
        <a:bodyPr/>
        <a:lstStyle/>
        <a:p>
          <a:endParaRPr lang="en-US"/>
        </a:p>
      </dgm:t>
    </dgm:pt>
    <dgm:pt modelId="{09B1EAE7-1956-4C60-BF26-F9738AF76F29}" type="sibTrans" cxnId="{E6EF6F02-1FEB-4460-914E-1A47E87C19B9}">
      <dgm:prSet/>
      <dgm:spPr/>
      <dgm:t>
        <a:bodyPr/>
        <a:lstStyle/>
        <a:p>
          <a:endParaRPr lang="en-US"/>
        </a:p>
      </dgm:t>
    </dgm:pt>
    <dgm:pt modelId="{7976E95B-01A3-42BC-9AD0-3E48BF575A3A}">
      <dgm:prSet/>
      <dgm:spPr/>
      <dgm:t>
        <a:bodyPr/>
        <a:lstStyle/>
        <a:p>
          <a:r>
            <a:rPr lang="en-US"/>
            <a:t>Description of other entities follows the thresholds. Utilities fall under this Annex</a:t>
          </a:r>
        </a:p>
      </dgm:t>
    </dgm:pt>
    <dgm:pt modelId="{9FEEB0DB-27FC-47EE-A14C-181EF4DFEFF0}" type="parTrans" cxnId="{C3155BC1-A583-4E83-8D73-05FE99C4460A}">
      <dgm:prSet/>
      <dgm:spPr/>
      <dgm:t>
        <a:bodyPr/>
        <a:lstStyle/>
        <a:p>
          <a:endParaRPr lang="en-US"/>
        </a:p>
      </dgm:t>
    </dgm:pt>
    <dgm:pt modelId="{23F14EEA-80B7-4639-8B41-CF197EA08880}" type="sibTrans" cxnId="{C3155BC1-A583-4E83-8D73-05FE99C4460A}">
      <dgm:prSet/>
      <dgm:spPr/>
      <dgm:t>
        <a:bodyPr/>
        <a:lstStyle/>
        <a:p>
          <a:endParaRPr lang="en-US"/>
        </a:p>
      </dgm:t>
    </dgm:pt>
    <dgm:pt modelId="{1B0476A9-C592-499D-BB73-A108621F435A}">
      <dgm:prSet/>
      <dgm:spPr/>
      <dgm:t>
        <a:bodyPr/>
        <a:lstStyle/>
        <a:p>
          <a:r>
            <a:rPr lang="en-US"/>
            <a:t>Indicative list of utilities is further provided</a:t>
          </a:r>
        </a:p>
      </dgm:t>
    </dgm:pt>
    <dgm:pt modelId="{78DD51A4-FE71-4135-878E-580CE89F1789}" type="parTrans" cxnId="{48D298C4-4B9A-483C-9C2D-0064E0C48C6D}">
      <dgm:prSet/>
      <dgm:spPr/>
      <dgm:t>
        <a:bodyPr/>
        <a:lstStyle/>
        <a:p>
          <a:endParaRPr lang="en-US"/>
        </a:p>
      </dgm:t>
    </dgm:pt>
    <dgm:pt modelId="{AC2F807F-CDA8-4E81-9153-055212AB127E}" type="sibTrans" cxnId="{48D298C4-4B9A-483C-9C2D-0064E0C48C6D}">
      <dgm:prSet/>
      <dgm:spPr/>
      <dgm:t>
        <a:bodyPr/>
        <a:lstStyle/>
        <a:p>
          <a:endParaRPr lang="en-US"/>
        </a:p>
      </dgm:t>
    </dgm:pt>
    <dgm:pt modelId="{0CD1EEB7-2BD2-4744-B4A0-6E4A967A0A97}">
      <dgm:prSet/>
      <dgm:spPr/>
      <dgm:t>
        <a:bodyPr/>
        <a:lstStyle/>
        <a:p>
          <a:r>
            <a:rPr lang="en-US"/>
            <a:t>At the end notes are added, excluding the coverage in specific cases</a:t>
          </a:r>
        </a:p>
      </dgm:t>
    </dgm:pt>
    <dgm:pt modelId="{CCBF293B-3C52-4620-8CDB-4CD4303257EB}" type="parTrans" cxnId="{96B786AD-1DDA-4EB7-ADFC-BD28B5AF95B5}">
      <dgm:prSet/>
      <dgm:spPr/>
      <dgm:t>
        <a:bodyPr/>
        <a:lstStyle/>
        <a:p>
          <a:endParaRPr lang="en-US"/>
        </a:p>
      </dgm:t>
    </dgm:pt>
    <dgm:pt modelId="{CBAE84B0-A167-44D1-818E-5F7B9DD8F86A}" type="sibTrans" cxnId="{96B786AD-1DDA-4EB7-ADFC-BD28B5AF95B5}">
      <dgm:prSet/>
      <dgm:spPr/>
      <dgm:t>
        <a:bodyPr/>
        <a:lstStyle/>
        <a:p>
          <a:endParaRPr lang="en-US"/>
        </a:p>
      </dgm:t>
    </dgm:pt>
    <dgm:pt modelId="{C7B36D32-B69E-4369-B3B7-6AEFDF2F1622}" type="pres">
      <dgm:prSet presAssocID="{C2C82FE5-29A4-43A1-A277-AEB81D6E525A}" presName="linear" presStyleCnt="0">
        <dgm:presLayoutVars>
          <dgm:animLvl val="lvl"/>
          <dgm:resizeHandles val="exact"/>
        </dgm:presLayoutVars>
      </dgm:prSet>
      <dgm:spPr/>
    </dgm:pt>
    <dgm:pt modelId="{2E2B1AFC-586F-4AA9-99C3-FFCB82F5B165}" type="pres">
      <dgm:prSet presAssocID="{C3CF107C-CCE7-4A69-AFCD-365B61367616}" presName="parentText" presStyleLbl="node1" presStyleIdx="0" presStyleCnt="4">
        <dgm:presLayoutVars>
          <dgm:chMax val="0"/>
          <dgm:bulletEnabled val="1"/>
        </dgm:presLayoutVars>
      </dgm:prSet>
      <dgm:spPr/>
    </dgm:pt>
    <dgm:pt modelId="{55F391E7-F49D-43E6-85A3-C942C923DD4B}" type="pres">
      <dgm:prSet presAssocID="{C3CF107C-CCE7-4A69-AFCD-365B61367616}" presName="childText" presStyleLbl="revTx" presStyleIdx="0" presStyleCnt="1">
        <dgm:presLayoutVars>
          <dgm:bulletEnabled val="1"/>
        </dgm:presLayoutVars>
      </dgm:prSet>
      <dgm:spPr/>
    </dgm:pt>
    <dgm:pt modelId="{6517DBE8-EA5F-4C86-93DD-47B6ACB52E4C}" type="pres">
      <dgm:prSet presAssocID="{7976E95B-01A3-42BC-9AD0-3E48BF575A3A}" presName="parentText" presStyleLbl="node1" presStyleIdx="1" presStyleCnt="4">
        <dgm:presLayoutVars>
          <dgm:chMax val="0"/>
          <dgm:bulletEnabled val="1"/>
        </dgm:presLayoutVars>
      </dgm:prSet>
      <dgm:spPr/>
    </dgm:pt>
    <dgm:pt modelId="{2AC2E0E6-06BF-4E35-9B90-FDCE523AE01A}" type="pres">
      <dgm:prSet presAssocID="{23F14EEA-80B7-4639-8B41-CF197EA08880}" presName="spacer" presStyleCnt="0"/>
      <dgm:spPr/>
    </dgm:pt>
    <dgm:pt modelId="{9B4638B8-0177-41C6-8AB7-5B580292B57D}" type="pres">
      <dgm:prSet presAssocID="{1B0476A9-C592-499D-BB73-A108621F435A}" presName="parentText" presStyleLbl="node1" presStyleIdx="2" presStyleCnt="4">
        <dgm:presLayoutVars>
          <dgm:chMax val="0"/>
          <dgm:bulletEnabled val="1"/>
        </dgm:presLayoutVars>
      </dgm:prSet>
      <dgm:spPr/>
    </dgm:pt>
    <dgm:pt modelId="{0336B51C-8E15-4B00-8000-6B6AB06DDBCF}" type="pres">
      <dgm:prSet presAssocID="{AC2F807F-CDA8-4E81-9153-055212AB127E}" presName="spacer" presStyleCnt="0"/>
      <dgm:spPr/>
    </dgm:pt>
    <dgm:pt modelId="{77CE4B0F-24F7-416A-8238-B6785860E2DA}" type="pres">
      <dgm:prSet presAssocID="{0CD1EEB7-2BD2-4744-B4A0-6E4A967A0A97}" presName="parentText" presStyleLbl="node1" presStyleIdx="3" presStyleCnt="4">
        <dgm:presLayoutVars>
          <dgm:chMax val="0"/>
          <dgm:bulletEnabled val="1"/>
        </dgm:presLayoutVars>
      </dgm:prSet>
      <dgm:spPr/>
    </dgm:pt>
  </dgm:ptLst>
  <dgm:cxnLst>
    <dgm:cxn modelId="{E6EF6F02-1FEB-4460-914E-1A47E87C19B9}" srcId="{C3CF107C-CCE7-4A69-AFCD-365B61367616}" destId="{DA99F4CE-C01C-4B2E-8182-890E42AD012B}" srcOrd="2" destOrd="0" parTransId="{99CA986B-DF98-4756-B2FA-17FB2FD895B2}" sibTransId="{09B1EAE7-1956-4C60-BF26-F9738AF76F29}"/>
    <dgm:cxn modelId="{EDA78806-FAFB-4064-A800-F9512C1305D4}" type="presOf" srcId="{157762E0-4416-449D-8D4E-17889A1B9216}" destId="{55F391E7-F49D-43E6-85A3-C942C923DD4B}" srcOrd="0" destOrd="0" presId="urn:microsoft.com/office/officeart/2005/8/layout/vList2"/>
    <dgm:cxn modelId="{9B1B480C-FFFC-4FD2-9A92-4DAA1FA2C895}" srcId="{C2C82FE5-29A4-43A1-A277-AEB81D6E525A}" destId="{C3CF107C-CCE7-4A69-AFCD-365B61367616}" srcOrd="0" destOrd="0" parTransId="{1C244A5E-0664-456D-A473-5C143E992732}" sibTransId="{7F07BBA0-50C1-49B7-A433-227BFCD68357}"/>
    <dgm:cxn modelId="{38FAAF20-9AD6-4916-B30A-F23A03B62A78}" type="presOf" srcId="{7976E95B-01A3-42BC-9AD0-3E48BF575A3A}" destId="{6517DBE8-EA5F-4C86-93DD-47B6ACB52E4C}" srcOrd="0" destOrd="0" presId="urn:microsoft.com/office/officeart/2005/8/layout/vList2"/>
    <dgm:cxn modelId="{68AA2325-86EB-4BB2-AE32-F484B5D81133}" type="presOf" srcId="{C3CF107C-CCE7-4A69-AFCD-365B61367616}" destId="{2E2B1AFC-586F-4AA9-99C3-FFCB82F5B165}" srcOrd="0" destOrd="0" presId="urn:microsoft.com/office/officeart/2005/8/layout/vList2"/>
    <dgm:cxn modelId="{BE0DC932-BDF3-497C-83A7-0E772F3C8850}" srcId="{C3CF107C-CCE7-4A69-AFCD-365B61367616}" destId="{157762E0-4416-449D-8D4E-17889A1B9216}" srcOrd="0" destOrd="0" parTransId="{6BDF3265-22CF-4DB6-BD4B-004E9BD533F8}" sibTransId="{FB0E3CAA-678D-46C2-A1E9-61D587B38761}"/>
    <dgm:cxn modelId="{D088C872-7554-44E0-A1A0-BCF560EFE2E5}" type="presOf" srcId="{5AFF1703-67C3-4BF1-BFFA-4329E0A1651C}" destId="{55F391E7-F49D-43E6-85A3-C942C923DD4B}" srcOrd="0" destOrd="1" presId="urn:microsoft.com/office/officeart/2005/8/layout/vList2"/>
    <dgm:cxn modelId="{9614A359-AB67-4DB8-96AC-526FCE9BAF5C}" type="presOf" srcId="{DA99F4CE-C01C-4B2E-8182-890E42AD012B}" destId="{55F391E7-F49D-43E6-85A3-C942C923DD4B}" srcOrd="0" destOrd="2" presId="urn:microsoft.com/office/officeart/2005/8/layout/vList2"/>
    <dgm:cxn modelId="{BB6C68A2-3AEB-4B1C-BD4B-1CA9EDAA8CE3}" type="presOf" srcId="{1B0476A9-C592-499D-BB73-A108621F435A}" destId="{9B4638B8-0177-41C6-8AB7-5B580292B57D}" srcOrd="0" destOrd="0" presId="urn:microsoft.com/office/officeart/2005/8/layout/vList2"/>
    <dgm:cxn modelId="{96B786AD-1DDA-4EB7-ADFC-BD28B5AF95B5}" srcId="{C2C82FE5-29A4-43A1-A277-AEB81D6E525A}" destId="{0CD1EEB7-2BD2-4744-B4A0-6E4A967A0A97}" srcOrd="3" destOrd="0" parTransId="{CCBF293B-3C52-4620-8CDB-4CD4303257EB}" sibTransId="{CBAE84B0-A167-44D1-818E-5F7B9DD8F86A}"/>
    <dgm:cxn modelId="{85C51FB6-E2BA-4104-A7A4-9065B3DCFB3F}" type="presOf" srcId="{0CD1EEB7-2BD2-4744-B4A0-6E4A967A0A97}" destId="{77CE4B0F-24F7-416A-8238-B6785860E2DA}" srcOrd="0" destOrd="0" presId="urn:microsoft.com/office/officeart/2005/8/layout/vList2"/>
    <dgm:cxn modelId="{C3155BC1-A583-4E83-8D73-05FE99C4460A}" srcId="{C2C82FE5-29A4-43A1-A277-AEB81D6E525A}" destId="{7976E95B-01A3-42BC-9AD0-3E48BF575A3A}" srcOrd="1" destOrd="0" parTransId="{9FEEB0DB-27FC-47EE-A14C-181EF4DFEFF0}" sibTransId="{23F14EEA-80B7-4639-8B41-CF197EA08880}"/>
    <dgm:cxn modelId="{48D298C4-4B9A-483C-9C2D-0064E0C48C6D}" srcId="{C2C82FE5-29A4-43A1-A277-AEB81D6E525A}" destId="{1B0476A9-C592-499D-BB73-A108621F435A}" srcOrd="2" destOrd="0" parTransId="{78DD51A4-FE71-4135-878E-580CE89F1789}" sibTransId="{AC2F807F-CDA8-4E81-9153-055212AB127E}"/>
    <dgm:cxn modelId="{6AF0A3C6-8AAA-4357-9FAA-B135B231CF1E}" srcId="{C3CF107C-CCE7-4A69-AFCD-365B61367616}" destId="{5AFF1703-67C3-4BF1-BFFA-4329E0A1651C}" srcOrd="1" destOrd="0" parTransId="{CE26D2BC-F643-4288-9CE5-4F31FA1ECC22}" sibTransId="{B9B05512-DAA7-4AB0-8607-6C795BDDB101}"/>
    <dgm:cxn modelId="{F3E24AF6-289A-48F9-9D53-2E8BC91CFFF9}" type="presOf" srcId="{C2C82FE5-29A4-43A1-A277-AEB81D6E525A}" destId="{C7B36D32-B69E-4369-B3B7-6AEFDF2F1622}" srcOrd="0" destOrd="0" presId="urn:microsoft.com/office/officeart/2005/8/layout/vList2"/>
    <dgm:cxn modelId="{DC44892D-ACA8-4FD4-8FCF-DF8E6E541B69}" type="presParOf" srcId="{C7B36D32-B69E-4369-B3B7-6AEFDF2F1622}" destId="{2E2B1AFC-586F-4AA9-99C3-FFCB82F5B165}" srcOrd="0" destOrd="0" presId="urn:microsoft.com/office/officeart/2005/8/layout/vList2"/>
    <dgm:cxn modelId="{596219DF-B967-4A5B-A393-8628009D7879}" type="presParOf" srcId="{C7B36D32-B69E-4369-B3B7-6AEFDF2F1622}" destId="{55F391E7-F49D-43E6-85A3-C942C923DD4B}" srcOrd="1" destOrd="0" presId="urn:microsoft.com/office/officeart/2005/8/layout/vList2"/>
    <dgm:cxn modelId="{D764D261-4401-4485-A96E-5911A0D04F95}" type="presParOf" srcId="{C7B36D32-B69E-4369-B3B7-6AEFDF2F1622}" destId="{6517DBE8-EA5F-4C86-93DD-47B6ACB52E4C}" srcOrd="2" destOrd="0" presId="urn:microsoft.com/office/officeart/2005/8/layout/vList2"/>
    <dgm:cxn modelId="{8560A02B-2783-4D5D-98CB-E1E6B229890C}" type="presParOf" srcId="{C7B36D32-B69E-4369-B3B7-6AEFDF2F1622}" destId="{2AC2E0E6-06BF-4E35-9B90-FDCE523AE01A}" srcOrd="3" destOrd="0" presId="urn:microsoft.com/office/officeart/2005/8/layout/vList2"/>
    <dgm:cxn modelId="{7ED096B2-76CB-4E25-9372-94E70B37AD51}" type="presParOf" srcId="{C7B36D32-B69E-4369-B3B7-6AEFDF2F1622}" destId="{9B4638B8-0177-41C6-8AB7-5B580292B57D}" srcOrd="4" destOrd="0" presId="urn:microsoft.com/office/officeart/2005/8/layout/vList2"/>
    <dgm:cxn modelId="{2C3213D2-2942-404E-863D-47C6F19FE9D9}" type="presParOf" srcId="{C7B36D32-B69E-4369-B3B7-6AEFDF2F1622}" destId="{0336B51C-8E15-4B00-8000-6B6AB06DDBCF}" srcOrd="5" destOrd="0" presId="urn:microsoft.com/office/officeart/2005/8/layout/vList2"/>
    <dgm:cxn modelId="{8117CA01-3E7E-4F6F-8E50-D30B71A4D402}" type="presParOf" srcId="{C7B36D32-B69E-4369-B3B7-6AEFDF2F1622}" destId="{77CE4B0F-24F7-416A-8238-B6785860E2D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15FAE9-11C6-4219-93F5-B91931FAF4F1}"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29BDA779-4F8E-4D8E-87C8-2D79607BB3D2}">
      <dgm:prSet custT="1"/>
      <dgm:spPr/>
      <dgm:t>
        <a:bodyPr/>
        <a:lstStyle/>
        <a:p>
          <a:r>
            <a:rPr lang="en-US" sz="3600" dirty="0"/>
            <a:t>Contains the goods that fall under the coverage of the GPA, when procured by the contracting entities covered by Annexes 1 – 3</a:t>
          </a:r>
        </a:p>
      </dgm:t>
    </dgm:pt>
    <dgm:pt modelId="{1BF2B160-6663-4DEE-AC9B-B0438D53BAA0}" type="parTrans" cxnId="{C47118B9-DA21-4898-8221-2F25AD7280FC}">
      <dgm:prSet/>
      <dgm:spPr/>
      <dgm:t>
        <a:bodyPr/>
        <a:lstStyle/>
        <a:p>
          <a:endParaRPr lang="en-US"/>
        </a:p>
      </dgm:t>
    </dgm:pt>
    <dgm:pt modelId="{235AE84C-8FC1-473B-9602-42662D287F0D}" type="sibTrans" cxnId="{C47118B9-DA21-4898-8221-2F25AD7280FC}">
      <dgm:prSet/>
      <dgm:spPr/>
      <dgm:t>
        <a:bodyPr/>
        <a:lstStyle/>
        <a:p>
          <a:endParaRPr lang="en-US"/>
        </a:p>
      </dgm:t>
    </dgm:pt>
    <dgm:pt modelId="{3AB57D39-0BBE-4339-B5A3-5466E38487E7}" type="pres">
      <dgm:prSet presAssocID="{B015FAE9-11C6-4219-93F5-B91931FAF4F1}" presName="linear" presStyleCnt="0">
        <dgm:presLayoutVars>
          <dgm:animLvl val="lvl"/>
          <dgm:resizeHandles val="exact"/>
        </dgm:presLayoutVars>
      </dgm:prSet>
      <dgm:spPr/>
    </dgm:pt>
    <dgm:pt modelId="{0236D76C-CA03-4C95-8D93-BD25EB29DEF9}" type="pres">
      <dgm:prSet presAssocID="{29BDA779-4F8E-4D8E-87C8-2D79607BB3D2}" presName="parentText" presStyleLbl="node1" presStyleIdx="0" presStyleCnt="1">
        <dgm:presLayoutVars>
          <dgm:chMax val="0"/>
          <dgm:bulletEnabled val="1"/>
        </dgm:presLayoutVars>
      </dgm:prSet>
      <dgm:spPr/>
    </dgm:pt>
  </dgm:ptLst>
  <dgm:cxnLst>
    <dgm:cxn modelId="{19159A11-FE95-45B7-B82A-139B6B36EB3A}" type="presOf" srcId="{29BDA779-4F8E-4D8E-87C8-2D79607BB3D2}" destId="{0236D76C-CA03-4C95-8D93-BD25EB29DEF9}" srcOrd="0" destOrd="0" presId="urn:microsoft.com/office/officeart/2005/8/layout/vList2"/>
    <dgm:cxn modelId="{EFDD3028-E09F-4628-A303-A5B9C1D7D027}" type="presOf" srcId="{B015FAE9-11C6-4219-93F5-B91931FAF4F1}" destId="{3AB57D39-0BBE-4339-B5A3-5466E38487E7}" srcOrd="0" destOrd="0" presId="urn:microsoft.com/office/officeart/2005/8/layout/vList2"/>
    <dgm:cxn modelId="{C47118B9-DA21-4898-8221-2F25AD7280FC}" srcId="{B015FAE9-11C6-4219-93F5-B91931FAF4F1}" destId="{29BDA779-4F8E-4D8E-87C8-2D79607BB3D2}" srcOrd="0" destOrd="0" parTransId="{1BF2B160-6663-4DEE-AC9B-B0438D53BAA0}" sibTransId="{235AE84C-8FC1-473B-9602-42662D287F0D}"/>
    <dgm:cxn modelId="{C563A3CF-058B-44D0-AE05-29D2D7E65A1A}" type="presParOf" srcId="{3AB57D39-0BBE-4339-B5A3-5466E38487E7}" destId="{0236D76C-CA03-4C95-8D93-BD25EB29DEF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76AA8-B13C-46CB-A659-7E439A47F61F}">
      <dsp:nvSpPr>
        <dsp:cNvPr id="0" name=""/>
        <dsp:cNvSpPr/>
      </dsp:nvSpPr>
      <dsp:spPr>
        <a:xfrm>
          <a:off x="0" y="48969"/>
          <a:ext cx="10515600" cy="1352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Commitment to initiate accession negotiations to the GPA as part of the accession to the WTO</a:t>
          </a:r>
        </a:p>
      </dsp:txBody>
      <dsp:txXfrm>
        <a:off x="66025" y="114994"/>
        <a:ext cx="10383550" cy="1220470"/>
      </dsp:txXfrm>
    </dsp:sp>
    <dsp:sp modelId="{17B83B0E-1AB8-4D9B-BC51-8357C6EE86D4}">
      <dsp:nvSpPr>
        <dsp:cNvPr id="0" name=""/>
        <dsp:cNvSpPr/>
      </dsp:nvSpPr>
      <dsp:spPr>
        <a:xfrm>
          <a:off x="0" y="1499409"/>
          <a:ext cx="10515600" cy="1352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What is the meaning of the GPA to countries with open procurement markets, especially West Balkans states?</a:t>
          </a:r>
        </a:p>
      </dsp:txBody>
      <dsp:txXfrm>
        <a:off x="66025" y="1565434"/>
        <a:ext cx="10383550" cy="1220470"/>
      </dsp:txXfrm>
    </dsp:sp>
    <dsp:sp modelId="{7EFE7AFD-53FB-4D5C-8821-3093093E345B}">
      <dsp:nvSpPr>
        <dsp:cNvPr id="0" name=""/>
        <dsp:cNvSpPr/>
      </dsp:nvSpPr>
      <dsp:spPr>
        <a:xfrm>
          <a:off x="0" y="2949848"/>
          <a:ext cx="10515600" cy="1352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Economic vs. political considerations</a:t>
          </a:r>
        </a:p>
      </dsp:txBody>
      <dsp:txXfrm>
        <a:off x="66025" y="3015873"/>
        <a:ext cx="10383550" cy="12204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09E0C-C428-40B6-8883-257105CF6F70}">
      <dsp:nvSpPr>
        <dsp:cNvPr id="0" name=""/>
        <dsp:cNvSpPr/>
      </dsp:nvSpPr>
      <dsp:spPr>
        <a:xfrm>
          <a:off x="0" y="56548"/>
          <a:ext cx="7559504" cy="1484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Contains list of services that fall under the coverage of the GPA, when procured by the contracting entities covered by Annexes 1 – 3</a:t>
          </a:r>
        </a:p>
      </dsp:txBody>
      <dsp:txXfrm>
        <a:off x="72479" y="129027"/>
        <a:ext cx="7414546" cy="1339772"/>
      </dsp:txXfrm>
    </dsp:sp>
    <dsp:sp modelId="{F6FE13DA-E93B-496A-9293-2F39B2D5A841}">
      <dsp:nvSpPr>
        <dsp:cNvPr id="0" name=""/>
        <dsp:cNvSpPr/>
      </dsp:nvSpPr>
      <dsp:spPr>
        <a:xfrm>
          <a:off x="0" y="1619038"/>
          <a:ext cx="7559504" cy="148473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When it comes to services Parties have two different approaches</a:t>
          </a:r>
        </a:p>
      </dsp:txBody>
      <dsp:txXfrm>
        <a:off x="72479" y="1691517"/>
        <a:ext cx="7414546" cy="1339772"/>
      </dsp:txXfrm>
    </dsp:sp>
    <dsp:sp modelId="{4FD9903F-5F58-4F15-861C-9F1EF2A68D77}">
      <dsp:nvSpPr>
        <dsp:cNvPr id="0" name=""/>
        <dsp:cNvSpPr/>
      </dsp:nvSpPr>
      <dsp:spPr>
        <a:xfrm>
          <a:off x="0" y="3181528"/>
          <a:ext cx="7559504" cy="148473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Negative list – meaning listed services do not fall under the coverage of the Agreement, all other services not listed are covered</a:t>
          </a:r>
        </a:p>
      </dsp:txBody>
      <dsp:txXfrm>
        <a:off x="72479" y="3254007"/>
        <a:ext cx="7414546" cy="1339772"/>
      </dsp:txXfrm>
    </dsp:sp>
    <dsp:sp modelId="{903FE87C-DB27-4E2C-98C1-90D9F70D7903}">
      <dsp:nvSpPr>
        <dsp:cNvPr id="0" name=""/>
        <dsp:cNvSpPr/>
      </dsp:nvSpPr>
      <dsp:spPr>
        <a:xfrm>
          <a:off x="0" y="4744018"/>
          <a:ext cx="7559504" cy="14847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Positive list – meaning only listed services fall under the coverage of the Agreement, all other services are not included</a:t>
          </a:r>
        </a:p>
      </dsp:txBody>
      <dsp:txXfrm>
        <a:off x="72479" y="4816497"/>
        <a:ext cx="7414546" cy="13397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9F8B5-948D-4F40-B008-881657852708}">
      <dsp:nvSpPr>
        <dsp:cNvPr id="0" name=""/>
        <dsp:cNvSpPr/>
      </dsp:nvSpPr>
      <dsp:spPr>
        <a:xfrm>
          <a:off x="0" y="1072944"/>
          <a:ext cx="10515600" cy="220545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Contains works that fall under the coverage of the GPA, when procured by the contracting entities covered by Annexes 1 – 3</a:t>
          </a:r>
        </a:p>
      </dsp:txBody>
      <dsp:txXfrm>
        <a:off x="107661" y="1180605"/>
        <a:ext cx="10300278" cy="19901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E195E-3733-4BFE-AA06-59DA4D4F1629}">
      <dsp:nvSpPr>
        <dsp:cNvPr id="0" name=""/>
        <dsp:cNvSpPr/>
      </dsp:nvSpPr>
      <dsp:spPr>
        <a:xfrm>
          <a:off x="0" y="61948"/>
          <a:ext cx="7559504" cy="30302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Contains general notes that derogate the application of the Agreement to certain specific situations relevant to each country when negotiating its accession</a:t>
          </a:r>
        </a:p>
      </dsp:txBody>
      <dsp:txXfrm>
        <a:off x="147927" y="209875"/>
        <a:ext cx="7263650" cy="2734445"/>
      </dsp:txXfrm>
    </dsp:sp>
    <dsp:sp modelId="{780AE43F-B82C-4098-AE41-CD3E4C4ED1AE}">
      <dsp:nvSpPr>
        <dsp:cNvPr id="0" name=""/>
        <dsp:cNvSpPr/>
      </dsp:nvSpPr>
      <dsp:spPr>
        <a:xfrm>
          <a:off x="0" y="3193048"/>
          <a:ext cx="7559504" cy="303029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Some countries try to introduce some interim period for opening of their procurement markets to other Parties</a:t>
          </a:r>
        </a:p>
      </dsp:txBody>
      <dsp:txXfrm>
        <a:off x="147927" y="3340975"/>
        <a:ext cx="7263650" cy="2734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E3C89-5CE9-4C02-A9A7-3237742E5130}">
      <dsp:nvSpPr>
        <dsp:cNvPr id="0" name=""/>
        <dsp:cNvSpPr/>
      </dsp:nvSpPr>
      <dsp:spPr>
        <a:xfrm>
          <a:off x="0" y="51766"/>
          <a:ext cx="10515600" cy="1350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Became observer in June 2013</a:t>
          </a:r>
        </a:p>
      </dsp:txBody>
      <dsp:txXfrm>
        <a:off x="65934" y="117700"/>
        <a:ext cx="10383732" cy="1218787"/>
      </dsp:txXfrm>
    </dsp:sp>
    <dsp:sp modelId="{388FDB42-966E-449B-B5FA-D7025D853944}">
      <dsp:nvSpPr>
        <dsp:cNvPr id="0" name=""/>
        <dsp:cNvSpPr/>
      </dsp:nvSpPr>
      <dsp:spPr>
        <a:xfrm>
          <a:off x="0" y="1500341"/>
          <a:ext cx="10515600" cy="1350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The observer status is the preferred interim status to be achieved before initiating the accession negotiations</a:t>
          </a:r>
        </a:p>
      </dsp:txBody>
      <dsp:txXfrm>
        <a:off x="65934" y="1566275"/>
        <a:ext cx="10383732" cy="1218787"/>
      </dsp:txXfrm>
    </dsp:sp>
    <dsp:sp modelId="{B8674E6F-46AF-4537-AD06-2088DCEFA8A3}">
      <dsp:nvSpPr>
        <dsp:cNvPr id="0" name=""/>
        <dsp:cNvSpPr/>
      </dsp:nvSpPr>
      <dsp:spPr>
        <a:xfrm>
          <a:off x="0" y="2948916"/>
          <a:ext cx="10515600" cy="1350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It can only bring benefits to the observers</a:t>
          </a:r>
        </a:p>
      </dsp:txBody>
      <dsp:txXfrm>
        <a:off x="65934" y="3014850"/>
        <a:ext cx="10383732" cy="1218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4D6A5-9E0D-42F3-8B13-E5B53791FB02}">
      <dsp:nvSpPr>
        <dsp:cNvPr id="0" name=""/>
        <dsp:cNvSpPr/>
      </dsp:nvSpPr>
      <dsp:spPr>
        <a:xfrm>
          <a:off x="0" y="2726960"/>
          <a:ext cx="6666833"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1">
          <a:scrgbClr r="0" g="0" b="0"/>
        </a:lnRef>
        <a:fillRef idx="1">
          <a:scrgbClr r="0" g="0" b="0"/>
        </a:fillRef>
        <a:effectRef idx="0">
          <a:scrgbClr r="0" g="0" b="0"/>
        </a:effectRef>
        <a:fontRef idx="minor"/>
      </dsp:style>
    </dsp:sp>
    <dsp:sp modelId="{85B16133-9572-447B-AD7C-B69FBBF3CE6A}">
      <dsp:nvSpPr>
        <dsp:cNvPr id="0" name=""/>
        <dsp:cNvSpPr/>
      </dsp:nvSpPr>
      <dsp:spPr>
        <a:xfrm rot="8100000">
          <a:off x="82108" y="633200"/>
          <a:ext cx="391591" cy="391591"/>
        </a:xfrm>
        <a:prstGeom prst="teardrop">
          <a:avLst>
            <a:gd name="adj" fmla="val 115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2DBD078-3995-4057-B3D3-E0951F8482A6}">
      <dsp:nvSpPr>
        <dsp:cNvPr id="0" name=""/>
        <dsp:cNvSpPr/>
      </dsp:nvSpPr>
      <dsp:spPr>
        <a:xfrm>
          <a:off x="125610" y="676702"/>
          <a:ext cx="304586" cy="304586"/>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5F87D2C8-07A3-4E72-96D3-703D4B1BA243}">
      <dsp:nvSpPr>
        <dsp:cNvPr id="0" name=""/>
        <dsp:cNvSpPr/>
      </dsp:nvSpPr>
      <dsp:spPr>
        <a:xfrm>
          <a:off x="554801" y="1112599"/>
          <a:ext cx="2366625" cy="1614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142875" numCol="1" spcCol="1270" anchor="t" anchorCtr="0">
          <a:noAutofit/>
        </a:bodyPr>
        <a:lstStyle/>
        <a:p>
          <a:pPr marL="0" lvl="0" indent="0" algn="l" defTabSz="666750">
            <a:lnSpc>
              <a:spcPct val="90000"/>
            </a:lnSpc>
            <a:spcBef>
              <a:spcPct val="0"/>
            </a:spcBef>
            <a:spcAft>
              <a:spcPct val="35000"/>
            </a:spcAft>
            <a:buNone/>
          </a:pPr>
          <a:r>
            <a:rPr lang="en-US" sz="1500" kern="1200"/>
            <a:t>In June 2023, the decision to accept North Macedonia as Party to the Agreement was adopted by the GPA Committee</a:t>
          </a:r>
        </a:p>
      </dsp:txBody>
      <dsp:txXfrm>
        <a:off x="554801" y="1112599"/>
        <a:ext cx="2366625" cy="1614360"/>
      </dsp:txXfrm>
    </dsp:sp>
    <dsp:sp modelId="{7BD16AB4-FB77-47AF-A6BC-162F98896B44}">
      <dsp:nvSpPr>
        <dsp:cNvPr id="0" name=""/>
        <dsp:cNvSpPr/>
      </dsp:nvSpPr>
      <dsp:spPr>
        <a:xfrm>
          <a:off x="554801" y="545391"/>
          <a:ext cx="2366625" cy="567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June 2023</a:t>
          </a:r>
        </a:p>
      </dsp:txBody>
      <dsp:txXfrm>
        <a:off x="554801" y="545391"/>
        <a:ext cx="2366625" cy="567207"/>
      </dsp:txXfrm>
    </dsp:sp>
    <dsp:sp modelId="{CFDD38F2-6617-4835-B765-97C46AD7903B}">
      <dsp:nvSpPr>
        <dsp:cNvPr id="0" name=""/>
        <dsp:cNvSpPr/>
      </dsp:nvSpPr>
      <dsp:spPr>
        <a:xfrm>
          <a:off x="277904" y="1112599"/>
          <a:ext cx="0" cy="1614360"/>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C3C2454-0DF3-49F7-AD8F-AB88119DB994}">
      <dsp:nvSpPr>
        <dsp:cNvPr id="0" name=""/>
        <dsp:cNvSpPr/>
      </dsp:nvSpPr>
      <dsp:spPr>
        <a:xfrm>
          <a:off x="234769" y="2675911"/>
          <a:ext cx="99682" cy="10209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8289F8F-F7C3-437E-9759-BA0441573C70}">
      <dsp:nvSpPr>
        <dsp:cNvPr id="0" name=""/>
        <dsp:cNvSpPr/>
      </dsp:nvSpPr>
      <dsp:spPr>
        <a:xfrm rot="18900000">
          <a:off x="3826507" y="4429128"/>
          <a:ext cx="391591" cy="391591"/>
        </a:xfrm>
        <a:prstGeom prst="teardrop">
          <a:avLst>
            <a:gd name="adj" fmla="val 115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CF5EDE6-E5C0-4FC2-9967-4F0D2F4A9129}">
      <dsp:nvSpPr>
        <dsp:cNvPr id="0" name=""/>
        <dsp:cNvSpPr/>
      </dsp:nvSpPr>
      <dsp:spPr>
        <a:xfrm>
          <a:off x="3870009" y="4472630"/>
          <a:ext cx="304586" cy="304586"/>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DDCB2B8B-242F-4D74-A346-61EA63F8C33A}">
      <dsp:nvSpPr>
        <dsp:cNvPr id="0" name=""/>
        <dsp:cNvSpPr/>
      </dsp:nvSpPr>
      <dsp:spPr>
        <a:xfrm>
          <a:off x="4299200" y="2726960"/>
          <a:ext cx="2366625" cy="1614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95250" bIns="95250" numCol="1" spcCol="1270" anchor="b" anchorCtr="0">
          <a:noAutofit/>
        </a:bodyPr>
        <a:lstStyle/>
        <a:p>
          <a:pPr marL="0" lvl="0" indent="0" algn="l" defTabSz="666750">
            <a:lnSpc>
              <a:spcPct val="90000"/>
            </a:lnSpc>
            <a:spcBef>
              <a:spcPct val="0"/>
            </a:spcBef>
            <a:spcAft>
              <a:spcPct val="35000"/>
            </a:spcAft>
            <a:buNone/>
          </a:pPr>
          <a:r>
            <a:rPr lang="en-US" sz="1500" kern="1200"/>
            <a:t>North Macedonia became Party to the Agreement on 30 October 2023</a:t>
          </a:r>
        </a:p>
      </dsp:txBody>
      <dsp:txXfrm>
        <a:off x="4299200" y="2726960"/>
        <a:ext cx="2366625" cy="1614360"/>
      </dsp:txXfrm>
    </dsp:sp>
    <dsp:sp modelId="{15DFEF60-3FCE-4D3D-9664-22B9CDEE589A}">
      <dsp:nvSpPr>
        <dsp:cNvPr id="0" name=""/>
        <dsp:cNvSpPr/>
      </dsp:nvSpPr>
      <dsp:spPr>
        <a:xfrm>
          <a:off x="4299200" y="4341320"/>
          <a:ext cx="2366625" cy="567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30 Oct. 2023</a:t>
          </a:r>
        </a:p>
      </dsp:txBody>
      <dsp:txXfrm>
        <a:off x="4299200" y="4341320"/>
        <a:ext cx="2366625" cy="567207"/>
      </dsp:txXfrm>
    </dsp:sp>
    <dsp:sp modelId="{881CA88E-F0D7-437B-AD4C-293385565328}">
      <dsp:nvSpPr>
        <dsp:cNvPr id="0" name=""/>
        <dsp:cNvSpPr/>
      </dsp:nvSpPr>
      <dsp:spPr>
        <a:xfrm>
          <a:off x="4022302" y="2726960"/>
          <a:ext cx="0" cy="1614360"/>
        </a:xfrm>
        <a:prstGeom prst="line">
          <a:avLst/>
        </a:prstGeom>
        <a:noFill/>
        <a:ln w="12700" cap="flat" cmpd="sng" algn="ctr">
          <a:solidFill>
            <a:schemeClr val="accent5">
              <a:hueOff val="-6758543"/>
              <a:satOff val="-17419"/>
              <a:lumOff val="-1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44E375CC-E29C-4891-9847-827CD561DB56}">
      <dsp:nvSpPr>
        <dsp:cNvPr id="0" name=""/>
        <dsp:cNvSpPr/>
      </dsp:nvSpPr>
      <dsp:spPr>
        <a:xfrm>
          <a:off x="3979168" y="2675911"/>
          <a:ext cx="99682" cy="102097"/>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4EED7-0CF9-4209-92E5-D47D25716315}">
      <dsp:nvSpPr>
        <dsp:cNvPr id="0" name=""/>
        <dsp:cNvSpPr/>
      </dsp:nvSpPr>
      <dsp:spPr>
        <a:xfrm>
          <a:off x="0" y="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6F82AE4-5D27-439E-9D6A-1BBA41B89CB5}">
      <dsp:nvSpPr>
        <dsp:cNvPr id="0" name=""/>
        <dsp:cNvSpPr/>
      </dsp:nvSpPr>
      <dsp:spPr>
        <a:xfrm>
          <a:off x="0" y="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Circulating initial market access offer is the first step of the second aspect of negotiating GPA accession</a:t>
          </a:r>
        </a:p>
      </dsp:txBody>
      <dsp:txXfrm>
        <a:off x="0" y="0"/>
        <a:ext cx="6666833" cy="1363480"/>
      </dsp:txXfrm>
    </dsp:sp>
    <dsp:sp modelId="{7A367CD5-5B5C-410C-B518-8C87E468D343}">
      <dsp:nvSpPr>
        <dsp:cNvPr id="0" name=""/>
        <dsp:cNvSpPr/>
      </dsp:nvSpPr>
      <dsp:spPr>
        <a:xfrm>
          <a:off x="0" y="136348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1B35E2E-939B-4EA5-B5C3-6DB74551B643}">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Our approach has been agreed by the Parties after many rounds of negotiations</a:t>
          </a:r>
        </a:p>
      </dsp:txBody>
      <dsp:txXfrm>
        <a:off x="0" y="1363480"/>
        <a:ext cx="6666833" cy="1363480"/>
      </dsp:txXfrm>
    </dsp:sp>
    <dsp:sp modelId="{D0397766-4B8D-459C-BFE4-8CC7356080CA}">
      <dsp:nvSpPr>
        <dsp:cNvPr id="0" name=""/>
        <dsp:cNvSpPr/>
      </dsp:nvSpPr>
      <dsp:spPr>
        <a:xfrm>
          <a:off x="0" y="272696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0EB0C08-CFD7-4686-87A4-EE6AA7C66456}">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The Parties generally praised the coverage offered from start; the main concern was the approach taken</a:t>
          </a:r>
        </a:p>
      </dsp:txBody>
      <dsp:txXfrm>
        <a:off x="0" y="2726960"/>
        <a:ext cx="6666833" cy="1363480"/>
      </dsp:txXfrm>
    </dsp:sp>
    <dsp:sp modelId="{0EE5FC95-607C-4E84-85C3-F623D397AD4E}">
      <dsp:nvSpPr>
        <dsp:cNvPr id="0" name=""/>
        <dsp:cNvSpPr/>
      </dsp:nvSpPr>
      <dsp:spPr>
        <a:xfrm>
          <a:off x="0" y="409044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0BD4587-088D-4A5D-AC61-13AAFA9FD182}">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Considering that Western Balkan states have similar status as North Macedonia as candidate country for EU membership, this approach is applicable</a:t>
          </a:r>
        </a:p>
      </dsp:txBody>
      <dsp:txXfrm>
        <a:off x="0" y="4090440"/>
        <a:ext cx="6666833" cy="1363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87BA-9B9B-4FC8-A277-B3F6574556E4}">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18A3C3-1F56-432A-AF7B-F1A8DC097023}">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Annex 1 – Central Government Entities</a:t>
          </a:r>
        </a:p>
      </dsp:txBody>
      <dsp:txXfrm>
        <a:off x="0" y="531"/>
        <a:ext cx="10515600" cy="621467"/>
      </dsp:txXfrm>
    </dsp:sp>
    <dsp:sp modelId="{1AEB3E2A-A662-42FD-9C7A-42AF7FF0C24D}">
      <dsp:nvSpPr>
        <dsp:cNvPr id="0" name=""/>
        <dsp:cNvSpPr/>
      </dsp:nvSpPr>
      <dsp:spPr>
        <a:xfrm>
          <a:off x="0" y="62199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2DF21D-D186-42C9-A675-9157EA75C301}">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Annex 2 – Subcentral Government Entities</a:t>
          </a:r>
        </a:p>
      </dsp:txBody>
      <dsp:txXfrm>
        <a:off x="0" y="621999"/>
        <a:ext cx="10515600" cy="621467"/>
      </dsp:txXfrm>
    </dsp:sp>
    <dsp:sp modelId="{2965DFD9-6633-41F4-8B63-B478970FB6D1}">
      <dsp:nvSpPr>
        <dsp:cNvPr id="0" name=""/>
        <dsp:cNvSpPr/>
      </dsp:nvSpPr>
      <dsp:spPr>
        <a:xfrm>
          <a:off x="0" y="12434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DF550B-11E3-4F52-A654-FD32ACBFF71D}">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Annex 3 – Other Entities</a:t>
          </a:r>
        </a:p>
      </dsp:txBody>
      <dsp:txXfrm>
        <a:off x="0" y="1243467"/>
        <a:ext cx="10515600" cy="621467"/>
      </dsp:txXfrm>
    </dsp:sp>
    <dsp:sp modelId="{7DBC82E4-CEFB-4747-9CAE-7284FD739CC8}">
      <dsp:nvSpPr>
        <dsp:cNvPr id="0" name=""/>
        <dsp:cNvSpPr/>
      </dsp:nvSpPr>
      <dsp:spPr>
        <a:xfrm>
          <a:off x="0" y="186493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3EEB86-BEEA-491C-AEC3-F9B0D1424BE8}">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Annex 4 – Goods</a:t>
          </a:r>
        </a:p>
      </dsp:txBody>
      <dsp:txXfrm>
        <a:off x="0" y="1864935"/>
        <a:ext cx="10515600" cy="621467"/>
      </dsp:txXfrm>
    </dsp:sp>
    <dsp:sp modelId="{72B07AB2-6F4C-48E4-A530-47BC847F7C46}">
      <dsp:nvSpPr>
        <dsp:cNvPr id="0" name=""/>
        <dsp:cNvSpPr/>
      </dsp:nvSpPr>
      <dsp:spPr>
        <a:xfrm>
          <a:off x="0" y="248640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1FFC5-6CFC-41FC-B802-53B5D45BF52B}">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Annex 5 – Services</a:t>
          </a:r>
        </a:p>
      </dsp:txBody>
      <dsp:txXfrm>
        <a:off x="0" y="2486402"/>
        <a:ext cx="10515600" cy="621467"/>
      </dsp:txXfrm>
    </dsp:sp>
    <dsp:sp modelId="{34D94E8E-36CB-424D-8162-C987B326D3E9}">
      <dsp:nvSpPr>
        <dsp:cNvPr id="0" name=""/>
        <dsp:cNvSpPr/>
      </dsp:nvSpPr>
      <dsp:spPr>
        <a:xfrm>
          <a:off x="0" y="3107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6C24E8-F0D9-4AB6-B091-AB2014A6177C}">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Annex 6 – Construction Services (Works)</a:t>
          </a:r>
        </a:p>
      </dsp:txBody>
      <dsp:txXfrm>
        <a:off x="0" y="3107870"/>
        <a:ext cx="10515600" cy="621467"/>
      </dsp:txXfrm>
    </dsp:sp>
    <dsp:sp modelId="{12A97936-3572-428B-9055-C1B2ED0FBE9E}">
      <dsp:nvSpPr>
        <dsp:cNvPr id="0" name=""/>
        <dsp:cNvSpPr/>
      </dsp:nvSpPr>
      <dsp:spPr>
        <a:xfrm>
          <a:off x="0" y="372933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7758CB-32D0-46B6-8F21-A49FE7E986D3}">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Annex 7 – General Notes</a:t>
          </a:r>
        </a:p>
      </dsp:txBody>
      <dsp:txXfrm>
        <a:off x="0" y="3729338"/>
        <a:ext cx="10515600" cy="6214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B1469-6516-4439-ACE6-7A703FD276D5}">
      <dsp:nvSpPr>
        <dsp:cNvPr id="0" name=""/>
        <dsp:cNvSpPr/>
      </dsp:nvSpPr>
      <dsp:spPr>
        <a:xfrm>
          <a:off x="0" y="404437"/>
          <a:ext cx="7559504" cy="134652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100000"/>
            </a:lnSpc>
            <a:spcBef>
              <a:spcPct val="0"/>
            </a:spcBef>
            <a:spcAft>
              <a:spcPct val="35000"/>
            </a:spcAft>
            <a:buNone/>
          </a:pPr>
          <a:r>
            <a:rPr lang="en-US" sz="3100" kern="1200"/>
            <a:t>Generally acceptable thresholds:</a:t>
          </a:r>
        </a:p>
      </dsp:txBody>
      <dsp:txXfrm>
        <a:off x="65732" y="470169"/>
        <a:ext cx="7428040" cy="1215059"/>
      </dsp:txXfrm>
    </dsp:sp>
    <dsp:sp modelId="{5AE387F4-6201-4048-9894-EC81AD49C150}">
      <dsp:nvSpPr>
        <dsp:cNvPr id="0" name=""/>
        <dsp:cNvSpPr/>
      </dsp:nvSpPr>
      <dsp:spPr>
        <a:xfrm>
          <a:off x="0" y="1750961"/>
          <a:ext cx="7559504" cy="1347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39370" rIns="220472" bIns="39370" numCol="1" spcCol="1270" anchor="t" anchorCtr="0">
          <a:noAutofit/>
        </a:bodyPr>
        <a:lstStyle/>
        <a:p>
          <a:pPr marL="228600" lvl="1" indent="-228600" algn="l" defTabSz="1066800">
            <a:lnSpc>
              <a:spcPct val="100000"/>
            </a:lnSpc>
            <a:spcBef>
              <a:spcPct val="0"/>
            </a:spcBef>
            <a:spcAft>
              <a:spcPct val="20000"/>
            </a:spcAft>
            <a:buChar char="•"/>
          </a:pPr>
          <a:r>
            <a:rPr lang="en-US" sz="2400" kern="1200"/>
            <a:t>Goods – SDR 130,000</a:t>
          </a:r>
        </a:p>
        <a:p>
          <a:pPr marL="228600" lvl="1" indent="-228600" algn="l" defTabSz="1066800">
            <a:lnSpc>
              <a:spcPct val="100000"/>
            </a:lnSpc>
            <a:spcBef>
              <a:spcPct val="0"/>
            </a:spcBef>
            <a:spcAft>
              <a:spcPct val="20000"/>
            </a:spcAft>
            <a:buChar char="•"/>
          </a:pPr>
          <a:r>
            <a:rPr lang="en-US" sz="2400" kern="1200"/>
            <a:t>Services – SDR 130,000</a:t>
          </a:r>
        </a:p>
        <a:p>
          <a:pPr marL="228600" lvl="1" indent="-228600" algn="l" defTabSz="1066800">
            <a:lnSpc>
              <a:spcPct val="100000"/>
            </a:lnSpc>
            <a:spcBef>
              <a:spcPct val="0"/>
            </a:spcBef>
            <a:spcAft>
              <a:spcPct val="20000"/>
            </a:spcAft>
            <a:buChar char="•"/>
          </a:pPr>
          <a:r>
            <a:rPr lang="en-US" sz="2400" kern="1200"/>
            <a:t>Works – SDR 5 million</a:t>
          </a:r>
        </a:p>
      </dsp:txBody>
      <dsp:txXfrm>
        <a:off x="0" y="1750961"/>
        <a:ext cx="7559504" cy="1347570"/>
      </dsp:txXfrm>
    </dsp:sp>
    <dsp:sp modelId="{287552C9-8CBB-477F-B8AB-C7AA649283A6}">
      <dsp:nvSpPr>
        <dsp:cNvPr id="0" name=""/>
        <dsp:cNvSpPr/>
      </dsp:nvSpPr>
      <dsp:spPr>
        <a:xfrm>
          <a:off x="0" y="3098531"/>
          <a:ext cx="7559504" cy="1346523"/>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100000"/>
            </a:lnSpc>
            <a:spcBef>
              <a:spcPct val="0"/>
            </a:spcBef>
            <a:spcAft>
              <a:spcPct val="35000"/>
            </a:spcAft>
            <a:buNone/>
          </a:pPr>
          <a:r>
            <a:rPr lang="en-US" sz="3100" kern="1200"/>
            <a:t>After the threshold, Annex 1 lists the central government entities covered by the GPA</a:t>
          </a:r>
        </a:p>
      </dsp:txBody>
      <dsp:txXfrm>
        <a:off x="65732" y="3164263"/>
        <a:ext cx="7428040" cy="1215059"/>
      </dsp:txXfrm>
    </dsp:sp>
    <dsp:sp modelId="{002CCCC5-CC68-482E-8376-570652C874E5}">
      <dsp:nvSpPr>
        <dsp:cNvPr id="0" name=""/>
        <dsp:cNvSpPr/>
      </dsp:nvSpPr>
      <dsp:spPr>
        <a:xfrm>
          <a:off x="0" y="4534335"/>
          <a:ext cx="7559504" cy="134652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100000"/>
            </a:lnSpc>
            <a:spcBef>
              <a:spcPct val="0"/>
            </a:spcBef>
            <a:spcAft>
              <a:spcPct val="35000"/>
            </a:spcAft>
            <a:buNone/>
          </a:pPr>
          <a:r>
            <a:rPr lang="en-US" sz="3100" kern="1200"/>
            <a:t>At the end notes are added, excluding the coverage in specific cases</a:t>
          </a:r>
        </a:p>
      </dsp:txBody>
      <dsp:txXfrm>
        <a:off x="65732" y="4600067"/>
        <a:ext cx="7428040" cy="12150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FA3BF-BB00-45A6-BBA5-B4D3F81C3E9D}">
      <dsp:nvSpPr>
        <dsp:cNvPr id="0" name=""/>
        <dsp:cNvSpPr/>
      </dsp:nvSpPr>
      <dsp:spPr>
        <a:xfrm>
          <a:off x="0" y="60806"/>
          <a:ext cx="7559504" cy="127570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Generally accepted thresholds:</a:t>
          </a:r>
        </a:p>
      </dsp:txBody>
      <dsp:txXfrm>
        <a:off x="62275" y="123081"/>
        <a:ext cx="7434954" cy="1151152"/>
      </dsp:txXfrm>
    </dsp:sp>
    <dsp:sp modelId="{534A014E-D2E1-4D5B-A93A-D42E61C0E4BF}">
      <dsp:nvSpPr>
        <dsp:cNvPr id="0" name=""/>
        <dsp:cNvSpPr/>
      </dsp:nvSpPr>
      <dsp:spPr>
        <a:xfrm>
          <a:off x="0" y="1336508"/>
          <a:ext cx="7559504"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Goods – SDR 200,000</a:t>
          </a:r>
        </a:p>
        <a:p>
          <a:pPr marL="171450" lvl="1" indent="-171450" algn="l" defTabSz="800100">
            <a:lnSpc>
              <a:spcPct val="90000"/>
            </a:lnSpc>
            <a:spcBef>
              <a:spcPct val="0"/>
            </a:spcBef>
            <a:spcAft>
              <a:spcPct val="20000"/>
            </a:spcAft>
            <a:buChar char="•"/>
          </a:pPr>
          <a:r>
            <a:rPr lang="en-US" sz="1800" kern="1200"/>
            <a:t>Services – SDR 200,000</a:t>
          </a:r>
        </a:p>
        <a:p>
          <a:pPr marL="171450" lvl="1" indent="-171450" algn="l" defTabSz="800100">
            <a:lnSpc>
              <a:spcPct val="90000"/>
            </a:lnSpc>
            <a:spcBef>
              <a:spcPct val="0"/>
            </a:spcBef>
            <a:spcAft>
              <a:spcPct val="20000"/>
            </a:spcAft>
            <a:buChar char="•"/>
          </a:pPr>
          <a:r>
            <a:rPr lang="en-US" sz="1800" kern="1200"/>
            <a:t>Works – SDR 5 million</a:t>
          </a:r>
        </a:p>
      </dsp:txBody>
      <dsp:txXfrm>
        <a:off x="0" y="1336508"/>
        <a:ext cx="7559504" cy="928395"/>
      </dsp:txXfrm>
    </dsp:sp>
    <dsp:sp modelId="{F2E3FBA7-B357-4B14-BA3C-F36637D20F42}">
      <dsp:nvSpPr>
        <dsp:cNvPr id="0" name=""/>
        <dsp:cNvSpPr/>
      </dsp:nvSpPr>
      <dsp:spPr>
        <a:xfrm>
          <a:off x="0" y="2264903"/>
          <a:ext cx="7559504" cy="1275702"/>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It then lists the subcentral government entities covered by the GPA. Local government and bodies governed by public law fall into this Annex</a:t>
          </a:r>
        </a:p>
      </dsp:txBody>
      <dsp:txXfrm>
        <a:off x="62275" y="2327178"/>
        <a:ext cx="7434954" cy="1151152"/>
      </dsp:txXfrm>
    </dsp:sp>
    <dsp:sp modelId="{52EC757C-D758-488D-A7A2-9D94A4A5D216}">
      <dsp:nvSpPr>
        <dsp:cNvPr id="0" name=""/>
        <dsp:cNvSpPr/>
      </dsp:nvSpPr>
      <dsp:spPr>
        <a:xfrm>
          <a:off x="0" y="3606846"/>
          <a:ext cx="7559504" cy="1275702"/>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Indicative list of bodies governed by public law is further provided</a:t>
          </a:r>
        </a:p>
      </dsp:txBody>
      <dsp:txXfrm>
        <a:off x="62275" y="3669121"/>
        <a:ext cx="7434954" cy="1151152"/>
      </dsp:txXfrm>
    </dsp:sp>
    <dsp:sp modelId="{35DE0C95-4EC2-40BD-9432-FF8A46AC1258}">
      <dsp:nvSpPr>
        <dsp:cNvPr id="0" name=""/>
        <dsp:cNvSpPr/>
      </dsp:nvSpPr>
      <dsp:spPr>
        <a:xfrm>
          <a:off x="0" y="4948788"/>
          <a:ext cx="7559504" cy="127570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At the end notes are added, excluding the coverage in specific cases</a:t>
          </a:r>
        </a:p>
      </dsp:txBody>
      <dsp:txXfrm>
        <a:off x="62275" y="5011063"/>
        <a:ext cx="7434954" cy="11511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B1AFC-586F-4AA9-99C3-FFCB82F5B165}">
      <dsp:nvSpPr>
        <dsp:cNvPr id="0" name=""/>
        <dsp:cNvSpPr/>
      </dsp:nvSpPr>
      <dsp:spPr>
        <a:xfrm>
          <a:off x="0" y="67264"/>
          <a:ext cx="7559504" cy="11917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Generally accepted thresholds:</a:t>
          </a:r>
        </a:p>
      </dsp:txBody>
      <dsp:txXfrm>
        <a:off x="58177" y="125441"/>
        <a:ext cx="7443150" cy="1075400"/>
      </dsp:txXfrm>
    </dsp:sp>
    <dsp:sp modelId="{55F391E7-F49D-43E6-85A3-C942C923DD4B}">
      <dsp:nvSpPr>
        <dsp:cNvPr id="0" name=""/>
        <dsp:cNvSpPr/>
      </dsp:nvSpPr>
      <dsp:spPr>
        <a:xfrm>
          <a:off x="0" y="1259018"/>
          <a:ext cx="7559504" cy="1210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Goods – SDR 400,000</a:t>
          </a:r>
        </a:p>
        <a:p>
          <a:pPr marL="228600" lvl="1" indent="-228600" algn="l" defTabSz="1022350">
            <a:lnSpc>
              <a:spcPct val="90000"/>
            </a:lnSpc>
            <a:spcBef>
              <a:spcPct val="0"/>
            </a:spcBef>
            <a:spcAft>
              <a:spcPct val="20000"/>
            </a:spcAft>
            <a:buChar char="•"/>
          </a:pPr>
          <a:r>
            <a:rPr lang="en-US" sz="2300" kern="1200"/>
            <a:t>Services – SDR 400,000</a:t>
          </a:r>
        </a:p>
        <a:p>
          <a:pPr marL="228600" lvl="1" indent="-228600" algn="l" defTabSz="1022350">
            <a:lnSpc>
              <a:spcPct val="90000"/>
            </a:lnSpc>
            <a:spcBef>
              <a:spcPct val="0"/>
            </a:spcBef>
            <a:spcAft>
              <a:spcPct val="20000"/>
            </a:spcAft>
            <a:buChar char="•"/>
          </a:pPr>
          <a:r>
            <a:rPr lang="en-US" sz="2300" kern="1200"/>
            <a:t>Works – SDR 5 million</a:t>
          </a:r>
        </a:p>
      </dsp:txBody>
      <dsp:txXfrm>
        <a:off x="0" y="1259018"/>
        <a:ext cx="7559504" cy="1210950"/>
      </dsp:txXfrm>
    </dsp:sp>
    <dsp:sp modelId="{6517DBE8-EA5F-4C86-93DD-47B6ACB52E4C}">
      <dsp:nvSpPr>
        <dsp:cNvPr id="0" name=""/>
        <dsp:cNvSpPr/>
      </dsp:nvSpPr>
      <dsp:spPr>
        <a:xfrm>
          <a:off x="0" y="2469968"/>
          <a:ext cx="7559504" cy="1191754"/>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Description of other entities follows the thresholds. Utilities fall under this Annex</a:t>
          </a:r>
        </a:p>
      </dsp:txBody>
      <dsp:txXfrm>
        <a:off x="58177" y="2528145"/>
        <a:ext cx="7443150" cy="1075400"/>
      </dsp:txXfrm>
    </dsp:sp>
    <dsp:sp modelId="{9B4638B8-0177-41C6-8AB7-5B580292B57D}">
      <dsp:nvSpPr>
        <dsp:cNvPr id="0" name=""/>
        <dsp:cNvSpPr/>
      </dsp:nvSpPr>
      <dsp:spPr>
        <a:xfrm>
          <a:off x="0" y="3748123"/>
          <a:ext cx="7559504" cy="1191754"/>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Indicative list of utilities is further provided</a:t>
          </a:r>
        </a:p>
      </dsp:txBody>
      <dsp:txXfrm>
        <a:off x="58177" y="3806300"/>
        <a:ext cx="7443150" cy="1075400"/>
      </dsp:txXfrm>
    </dsp:sp>
    <dsp:sp modelId="{77CE4B0F-24F7-416A-8238-B6785860E2DA}">
      <dsp:nvSpPr>
        <dsp:cNvPr id="0" name=""/>
        <dsp:cNvSpPr/>
      </dsp:nvSpPr>
      <dsp:spPr>
        <a:xfrm>
          <a:off x="0" y="5026278"/>
          <a:ext cx="7559504" cy="119175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At the end notes are added, excluding the coverage in specific cases</a:t>
          </a:r>
        </a:p>
      </dsp:txBody>
      <dsp:txXfrm>
        <a:off x="58177" y="5084455"/>
        <a:ext cx="7443150" cy="1075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6D76C-CA03-4C95-8D93-BD25EB29DEF9}">
      <dsp:nvSpPr>
        <dsp:cNvPr id="0" name=""/>
        <dsp:cNvSpPr/>
      </dsp:nvSpPr>
      <dsp:spPr>
        <a:xfrm>
          <a:off x="0" y="1187019"/>
          <a:ext cx="10515600" cy="19773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Contains the goods that fall under the coverage of the GPA, when procured by the contracting entities covered by Annexes 1 – 3</a:t>
          </a:r>
        </a:p>
      </dsp:txBody>
      <dsp:txXfrm>
        <a:off x="96524" y="1283543"/>
        <a:ext cx="10322552" cy="17842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12E08-20EA-B4BA-AEF0-4B7777BB35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2B9577-9E07-C05C-CB4E-45AED3E68D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10A6B2-F129-E856-E68D-4D2E3435184D}"/>
              </a:ext>
            </a:extLst>
          </p:cNvPr>
          <p:cNvSpPr>
            <a:spLocks noGrp="1"/>
          </p:cNvSpPr>
          <p:nvPr>
            <p:ph type="dt" sz="half" idx="10"/>
          </p:nvPr>
        </p:nvSpPr>
        <p:spPr/>
        <p:txBody>
          <a:bodyPr/>
          <a:lstStyle/>
          <a:p>
            <a:fld id="{05DE0204-B001-420A-BACF-774FA8074874}" type="datetimeFigureOut">
              <a:rPr lang="en-US" smtClean="0"/>
              <a:t>2/3/2024</a:t>
            </a:fld>
            <a:endParaRPr lang="en-US"/>
          </a:p>
        </p:txBody>
      </p:sp>
      <p:sp>
        <p:nvSpPr>
          <p:cNvPr id="5" name="Footer Placeholder 4">
            <a:extLst>
              <a:ext uri="{FF2B5EF4-FFF2-40B4-BE49-F238E27FC236}">
                <a16:creationId xmlns:a16="http://schemas.microsoft.com/office/drawing/2014/main" id="{F3B9F98B-CFE9-696E-C8B4-3607036B3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9F801-370A-5A39-F540-D292F6AFC195}"/>
              </a:ext>
            </a:extLst>
          </p:cNvPr>
          <p:cNvSpPr>
            <a:spLocks noGrp="1"/>
          </p:cNvSpPr>
          <p:nvPr>
            <p:ph type="sldNum" sz="quarter" idx="12"/>
          </p:nvPr>
        </p:nvSpPr>
        <p:spPr/>
        <p:txBody>
          <a:bodyPr/>
          <a:lstStyle/>
          <a:p>
            <a:fld id="{06AF9FD7-F5CD-47CD-80F1-16448078E32D}" type="slidenum">
              <a:rPr lang="en-US" smtClean="0"/>
              <a:t>‹#›</a:t>
            </a:fld>
            <a:endParaRPr lang="en-US"/>
          </a:p>
        </p:txBody>
      </p:sp>
    </p:spTree>
    <p:extLst>
      <p:ext uri="{BB962C8B-B14F-4D97-AF65-F5344CB8AC3E}">
        <p14:creationId xmlns:p14="http://schemas.microsoft.com/office/powerpoint/2010/main" val="2724083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5E0E-1510-81CB-8962-9B61F9F1B4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577227-21D3-B32D-4719-73764E9250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2B934-16C7-C452-D267-0425590D2B29}"/>
              </a:ext>
            </a:extLst>
          </p:cNvPr>
          <p:cNvSpPr>
            <a:spLocks noGrp="1"/>
          </p:cNvSpPr>
          <p:nvPr>
            <p:ph type="dt" sz="half" idx="10"/>
          </p:nvPr>
        </p:nvSpPr>
        <p:spPr/>
        <p:txBody>
          <a:bodyPr/>
          <a:lstStyle/>
          <a:p>
            <a:fld id="{05DE0204-B001-420A-BACF-774FA8074874}" type="datetimeFigureOut">
              <a:rPr lang="en-US" smtClean="0"/>
              <a:t>2/3/2024</a:t>
            </a:fld>
            <a:endParaRPr lang="en-US"/>
          </a:p>
        </p:txBody>
      </p:sp>
      <p:sp>
        <p:nvSpPr>
          <p:cNvPr id="5" name="Footer Placeholder 4">
            <a:extLst>
              <a:ext uri="{FF2B5EF4-FFF2-40B4-BE49-F238E27FC236}">
                <a16:creationId xmlns:a16="http://schemas.microsoft.com/office/drawing/2014/main" id="{88348E50-CF58-A490-F01D-2882FBC0D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6F455D-D597-CBD0-4E9E-0FB850DA7BD0}"/>
              </a:ext>
            </a:extLst>
          </p:cNvPr>
          <p:cNvSpPr>
            <a:spLocks noGrp="1"/>
          </p:cNvSpPr>
          <p:nvPr>
            <p:ph type="sldNum" sz="quarter" idx="12"/>
          </p:nvPr>
        </p:nvSpPr>
        <p:spPr/>
        <p:txBody>
          <a:bodyPr/>
          <a:lstStyle/>
          <a:p>
            <a:fld id="{06AF9FD7-F5CD-47CD-80F1-16448078E32D}" type="slidenum">
              <a:rPr lang="en-US" smtClean="0"/>
              <a:t>‹#›</a:t>
            </a:fld>
            <a:endParaRPr lang="en-US"/>
          </a:p>
        </p:txBody>
      </p:sp>
    </p:spTree>
    <p:extLst>
      <p:ext uri="{BB962C8B-B14F-4D97-AF65-F5344CB8AC3E}">
        <p14:creationId xmlns:p14="http://schemas.microsoft.com/office/powerpoint/2010/main" val="106419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3FBA65-CBF9-6F66-9E3B-ACBEDD4BC0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C7CBC7-520A-8D62-FE4A-A3F15B17D0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E25EE-D2E0-A52D-BC78-147AD5CFBDD4}"/>
              </a:ext>
            </a:extLst>
          </p:cNvPr>
          <p:cNvSpPr>
            <a:spLocks noGrp="1"/>
          </p:cNvSpPr>
          <p:nvPr>
            <p:ph type="dt" sz="half" idx="10"/>
          </p:nvPr>
        </p:nvSpPr>
        <p:spPr/>
        <p:txBody>
          <a:bodyPr/>
          <a:lstStyle/>
          <a:p>
            <a:fld id="{05DE0204-B001-420A-BACF-774FA8074874}" type="datetimeFigureOut">
              <a:rPr lang="en-US" smtClean="0"/>
              <a:t>2/3/2024</a:t>
            </a:fld>
            <a:endParaRPr lang="en-US"/>
          </a:p>
        </p:txBody>
      </p:sp>
      <p:sp>
        <p:nvSpPr>
          <p:cNvPr id="5" name="Footer Placeholder 4">
            <a:extLst>
              <a:ext uri="{FF2B5EF4-FFF2-40B4-BE49-F238E27FC236}">
                <a16:creationId xmlns:a16="http://schemas.microsoft.com/office/drawing/2014/main" id="{BE883BC2-7E80-7DBC-052F-B907D49FF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BA527-5157-E32A-B173-CD9F43448D10}"/>
              </a:ext>
            </a:extLst>
          </p:cNvPr>
          <p:cNvSpPr>
            <a:spLocks noGrp="1"/>
          </p:cNvSpPr>
          <p:nvPr>
            <p:ph type="sldNum" sz="quarter" idx="12"/>
          </p:nvPr>
        </p:nvSpPr>
        <p:spPr/>
        <p:txBody>
          <a:bodyPr/>
          <a:lstStyle/>
          <a:p>
            <a:fld id="{06AF9FD7-F5CD-47CD-80F1-16448078E32D}" type="slidenum">
              <a:rPr lang="en-US" smtClean="0"/>
              <a:t>‹#›</a:t>
            </a:fld>
            <a:endParaRPr lang="en-US"/>
          </a:p>
        </p:txBody>
      </p:sp>
    </p:spTree>
    <p:extLst>
      <p:ext uri="{BB962C8B-B14F-4D97-AF65-F5344CB8AC3E}">
        <p14:creationId xmlns:p14="http://schemas.microsoft.com/office/powerpoint/2010/main" val="39654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2D508-EEC0-93EA-116D-D698A4E27C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932827-988F-A2D0-413A-245FEB4664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8F61C-1B47-3F96-6139-062FA73C2A41}"/>
              </a:ext>
            </a:extLst>
          </p:cNvPr>
          <p:cNvSpPr>
            <a:spLocks noGrp="1"/>
          </p:cNvSpPr>
          <p:nvPr>
            <p:ph type="dt" sz="half" idx="10"/>
          </p:nvPr>
        </p:nvSpPr>
        <p:spPr/>
        <p:txBody>
          <a:bodyPr/>
          <a:lstStyle/>
          <a:p>
            <a:fld id="{05DE0204-B001-420A-BACF-774FA8074874}" type="datetimeFigureOut">
              <a:rPr lang="en-US" smtClean="0"/>
              <a:t>2/3/2024</a:t>
            </a:fld>
            <a:endParaRPr lang="en-US"/>
          </a:p>
        </p:txBody>
      </p:sp>
      <p:sp>
        <p:nvSpPr>
          <p:cNvPr id="5" name="Footer Placeholder 4">
            <a:extLst>
              <a:ext uri="{FF2B5EF4-FFF2-40B4-BE49-F238E27FC236}">
                <a16:creationId xmlns:a16="http://schemas.microsoft.com/office/drawing/2014/main" id="{2BC33478-C683-3025-2A0C-534B5228B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F1E05F-A96A-8327-1CA9-AC36EF8372A8}"/>
              </a:ext>
            </a:extLst>
          </p:cNvPr>
          <p:cNvSpPr>
            <a:spLocks noGrp="1"/>
          </p:cNvSpPr>
          <p:nvPr>
            <p:ph type="sldNum" sz="quarter" idx="12"/>
          </p:nvPr>
        </p:nvSpPr>
        <p:spPr/>
        <p:txBody>
          <a:bodyPr/>
          <a:lstStyle/>
          <a:p>
            <a:fld id="{06AF9FD7-F5CD-47CD-80F1-16448078E32D}" type="slidenum">
              <a:rPr lang="en-US" smtClean="0"/>
              <a:t>‹#›</a:t>
            </a:fld>
            <a:endParaRPr lang="en-US"/>
          </a:p>
        </p:txBody>
      </p:sp>
    </p:spTree>
    <p:extLst>
      <p:ext uri="{BB962C8B-B14F-4D97-AF65-F5344CB8AC3E}">
        <p14:creationId xmlns:p14="http://schemas.microsoft.com/office/powerpoint/2010/main" val="241211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FAB4-9EF1-196C-EC11-42547279A0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A3A8A9-6A6B-C47D-4F1D-055B71B197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252E12-926B-3347-815D-8802471CCE42}"/>
              </a:ext>
            </a:extLst>
          </p:cNvPr>
          <p:cNvSpPr>
            <a:spLocks noGrp="1"/>
          </p:cNvSpPr>
          <p:nvPr>
            <p:ph type="dt" sz="half" idx="10"/>
          </p:nvPr>
        </p:nvSpPr>
        <p:spPr/>
        <p:txBody>
          <a:bodyPr/>
          <a:lstStyle/>
          <a:p>
            <a:fld id="{05DE0204-B001-420A-BACF-774FA8074874}" type="datetimeFigureOut">
              <a:rPr lang="en-US" smtClean="0"/>
              <a:t>2/3/2024</a:t>
            </a:fld>
            <a:endParaRPr lang="en-US"/>
          </a:p>
        </p:txBody>
      </p:sp>
      <p:sp>
        <p:nvSpPr>
          <p:cNvPr id="5" name="Footer Placeholder 4">
            <a:extLst>
              <a:ext uri="{FF2B5EF4-FFF2-40B4-BE49-F238E27FC236}">
                <a16:creationId xmlns:a16="http://schemas.microsoft.com/office/drawing/2014/main" id="{5A8A2A8E-EAD6-5C65-829F-104A94FBC8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8714C-F99F-73AE-A77A-3FCFF36C9895}"/>
              </a:ext>
            </a:extLst>
          </p:cNvPr>
          <p:cNvSpPr>
            <a:spLocks noGrp="1"/>
          </p:cNvSpPr>
          <p:nvPr>
            <p:ph type="sldNum" sz="quarter" idx="12"/>
          </p:nvPr>
        </p:nvSpPr>
        <p:spPr/>
        <p:txBody>
          <a:bodyPr/>
          <a:lstStyle/>
          <a:p>
            <a:fld id="{06AF9FD7-F5CD-47CD-80F1-16448078E32D}" type="slidenum">
              <a:rPr lang="en-US" smtClean="0"/>
              <a:t>‹#›</a:t>
            </a:fld>
            <a:endParaRPr lang="en-US"/>
          </a:p>
        </p:txBody>
      </p:sp>
    </p:spTree>
    <p:extLst>
      <p:ext uri="{BB962C8B-B14F-4D97-AF65-F5344CB8AC3E}">
        <p14:creationId xmlns:p14="http://schemas.microsoft.com/office/powerpoint/2010/main" val="1092885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FD31-9E50-ED6F-0E3A-CEDFDC5A14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471C04-A5B6-00DB-6EBB-6E623F0D4A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36BB3D-DBF5-2765-A113-8D0A43A64B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7E3FF2-EC20-4A40-0065-B9AD0B31E981}"/>
              </a:ext>
            </a:extLst>
          </p:cNvPr>
          <p:cNvSpPr>
            <a:spLocks noGrp="1"/>
          </p:cNvSpPr>
          <p:nvPr>
            <p:ph type="dt" sz="half" idx="10"/>
          </p:nvPr>
        </p:nvSpPr>
        <p:spPr/>
        <p:txBody>
          <a:bodyPr/>
          <a:lstStyle/>
          <a:p>
            <a:fld id="{05DE0204-B001-420A-BACF-774FA8074874}" type="datetimeFigureOut">
              <a:rPr lang="en-US" smtClean="0"/>
              <a:t>2/3/2024</a:t>
            </a:fld>
            <a:endParaRPr lang="en-US"/>
          </a:p>
        </p:txBody>
      </p:sp>
      <p:sp>
        <p:nvSpPr>
          <p:cNvPr id="6" name="Footer Placeholder 5">
            <a:extLst>
              <a:ext uri="{FF2B5EF4-FFF2-40B4-BE49-F238E27FC236}">
                <a16:creationId xmlns:a16="http://schemas.microsoft.com/office/drawing/2014/main" id="{060ACB6F-670F-9085-B1C9-39CF725259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03BFFC-2F18-C28A-B295-A5448E1C9C7F}"/>
              </a:ext>
            </a:extLst>
          </p:cNvPr>
          <p:cNvSpPr>
            <a:spLocks noGrp="1"/>
          </p:cNvSpPr>
          <p:nvPr>
            <p:ph type="sldNum" sz="quarter" idx="12"/>
          </p:nvPr>
        </p:nvSpPr>
        <p:spPr/>
        <p:txBody>
          <a:bodyPr/>
          <a:lstStyle/>
          <a:p>
            <a:fld id="{06AF9FD7-F5CD-47CD-80F1-16448078E32D}" type="slidenum">
              <a:rPr lang="en-US" smtClean="0"/>
              <a:t>‹#›</a:t>
            </a:fld>
            <a:endParaRPr lang="en-US"/>
          </a:p>
        </p:txBody>
      </p:sp>
    </p:spTree>
    <p:extLst>
      <p:ext uri="{BB962C8B-B14F-4D97-AF65-F5344CB8AC3E}">
        <p14:creationId xmlns:p14="http://schemas.microsoft.com/office/powerpoint/2010/main" val="116627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C0B3F-F605-F44D-4928-E74338DDB9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805BCF-893C-B5AC-B05D-952DE2374C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DAA063-FC1D-E187-9F33-D4B4FF29C3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C049EC-5EFB-612B-BBD5-F9F004694F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82B562-1015-6A57-5BC5-D2A75BAFEE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54FF3C-DC70-2A36-95EE-8176FAAF78E8}"/>
              </a:ext>
            </a:extLst>
          </p:cNvPr>
          <p:cNvSpPr>
            <a:spLocks noGrp="1"/>
          </p:cNvSpPr>
          <p:nvPr>
            <p:ph type="dt" sz="half" idx="10"/>
          </p:nvPr>
        </p:nvSpPr>
        <p:spPr/>
        <p:txBody>
          <a:bodyPr/>
          <a:lstStyle/>
          <a:p>
            <a:fld id="{05DE0204-B001-420A-BACF-774FA8074874}" type="datetimeFigureOut">
              <a:rPr lang="en-US" smtClean="0"/>
              <a:t>2/3/2024</a:t>
            </a:fld>
            <a:endParaRPr lang="en-US"/>
          </a:p>
        </p:txBody>
      </p:sp>
      <p:sp>
        <p:nvSpPr>
          <p:cNvPr id="8" name="Footer Placeholder 7">
            <a:extLst>
              <a:ext uri="{FF2B5EF4-FFF2-40B4-BE49-F238E27FC236}">
                <a16:creationId xmlns:a16="http://schemas.microsoft.com/office/drawing/2014/main" id="{A6313DB0-9DC4-F7E5-9F78-CA2FE46921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9DE2B1-3ED4-C85A-E641-57297EF91053}"/>
              </a:ext>
            </a:extLst>
          </p:cNvPr>
          <p:cNvSpPr>
            <a:spLocks noGrp="1"/>
          </p:cNvSpPr>
          <p:nvPr>
            <p:ph type="sldNum" sz="quarter" idx="12"/>
          </p:nvPr>
        </p:nvSpPr>
        <p:spPr/>
        <p:txBody>
          <a:bodyPr/>
          <a:lstStyle/>
          <a:p>
            <a:fld id="{06AF9FD7-F5CD-47CD-80F1-16448078E32D}" type="slidenum">
              <a:rPr lang="en-US" smtClean="0"/>
              <a:t>‹#›</a:t>
            </a:fld>
            <a:endParaRPr lang="en-US"/>
          </a:p>
        </p:txBody>
      </p:sp>
    </p:spTree>
    <p:extLst>
      <p:ext uri="{BB962C8B-B14F-4D97-AF65-F5344CB8AC3E}">
        <p14:creationId xmlns:p14="http://schemas.microsoft.com/office/powerpoint/2010/main" val="54326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8DB03-5DDC-E15B-5B01-ADC1D0C031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BAEB99-D626-0EA7-ABF4-B6C66339D18D}"/>
              </a:ext>
            </a:extLst>
          </p:cNvPr>
          <p:cNvSpPr>
            <a:spLocks noGrp="1"/>
          </p:cNvSpPr>
          <p:nvPr>
            <p:ph type="dt" sz="half" idx="10"/>
          </p:nvPr>
        </p:nvSpPr>
        <p:spPr/>
        <p:txBody>
          <a:bodyPr/>
          <a:lstStyle/>
          <a:p>
            <a:fld id="{05DE0204-B001-420A-BACF-774FA8074874}" type="datetimeFigureOut">
              <a:rPr lang="en-US" smtClean="0"/>
              <a:t>2/3/2024</a:t>
            </a:fld>
            <a:endParaRPr lang="en-US"/>
          </a:p>
        </p:txBody>
      </p:sp>
      <p:sp>
        <p:nvSpPr>
          <p:cNvPr id="4" name="Footer Placeholder 3">
            <a:extLst>
              <a:ext uri="{FF2B5EF4-FFF2-40B4-BE49-F238E27FC236}">
                <a16:creationId xmlns:a16="http://schemas.microsoft.com/office/drawing/2014/main" id="{819261C4-B88C-8BF9-53B3-4425934EEA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919483-6C9D-6D6D-93B9-7685105E6E19}"/>
              </a:ext>
            </a:extLst>
          </p:cNvPr>
          <p:cNvSpPr>
            <a:spLocks noGrp="1"/>
          </p:cNvSpPr>
          <p:nvPr>
            <p:ph type="sldNum" sz="quarter" idx="12"/>
          </p:nvPr>
        </p:nvSpPr>
        <p:spPr/>
        <p:txBody>
          <a:bodyPr/>
          <a:lstStyle/>
          <a:p>
            <a:fld id="{06AF9FD7-F5CD-47CD-80F1-16448078E32D}" type="slidenum">
              <a:rPr lang="en-US" smtClean="0"/>
              <a:t>‹#›</a:t>
            </a:fld>
            <a:endParaRPr lang="en-US"/>
          </a:p>
        </p:txBody>
      </p:sp>
    </p:spTree>
    <p:extLst>
      <p:ext uri="{BB962C8B-B14F-4D97-AF65-F5344CB8AC3E}">
        <p14:creationId xmlns:p14="http://schemas.microsoft.com/office/powerpoint/2010/main" val="87870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23BBC7-F592-0EF6-7B0F-8B03DBB8C3C1}"/>
              </a:ext>
            </a:extLst>
          </p:cNvPr>
          <p:cNvSpPr>
            <a:spLocks noGrp="1"/>
          </p:cNvSpPr>
          <p:nvPr>
            <p:ph type="dt" sz="half" idx="10"/>
          </p:nvPr>
        </p:nvSpPr>
        <p:spPr/>
        <p:txBody>
          <a:bodyPr/>
          <a:lstStyle/>
          <a:p>
            <a:fld id="{05DE0204-B001-420A-BACF-774FA8074874}" type="datetimeFigureOut">
              <a:rPr lang="en-US" smtClean="0"/>
              <a:t>2/3/2024</a:t>
            </a:fld>
            <a:endParaRPr lang="en-US"/>
          </a:p>
        </p:txBody>
      </p:sp>
      <p:sp>
        <p:nvSpPr>
          <p:cNvPr id="3" name="Footer Placeholder 2">
            <a:extLst>
              <a:ext uri="{FF2B5EF4-FFF2-40B4-BE49-F238E27FC236}">
                <a16:creationId xmlns:a16="http://schemas.microsoft.com/office/drawing/2014/main" id="{3BE2C277-E973-AEFF-362E-6A1B12EE96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4CDBC5-71FE-FCCC-D435-A52F5089329E}"/>
              </a:ext>
            </a:extLst>
          </p:cNvPr>
          <p:cNvSpPr>
            <a:spLocks noGrp="1"/>
          </p:cNvSpPr>
          <p:nvPr>
            <p:ph type="sldNum" sz="quarter" idx="12"/>
          </p:nvPr>
        </p:nvSpPr>
        <p:spPr/>
        <p:txBody>
          <a:bodyPr/>
          <a:lstStyle/>
          <a:p>
            <a:fld id="{06AF9FD7-F5CD-47CD-80F1-16448078E32D}" type="slidenum">
              <a:rPr lang="en-US" smtClean="0"/>
              <a:t>‹#›</a:t>
            </a:fld>
            <a:endParaRPr lang="en-US"/>
          </a:p>
        </p:txBody>
      </p:sp>
    </p:spTree>
    <p:extLst>
      <p:ext uri="{BB962C8B-B14F-4D97-AF65-F5344CB8AC3E}">
        <p14:creationId xmlns:p14="http://schemas.microsoft.com/office/powerpoint/2010/main" val="4017333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ABC6-B876-556B-822A-22E7D01606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8DD025-32AE-8ADE-9D3A-5551D9D6EC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B3E1B0-9B0D-9033-B41E-7584E1F61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4489CD-2255-8B88-D4B2-4562A88CEFA8}"/>
              </a:ext>
            </a:extLst>
          </p:cNvPr>
          <p:cNvSpPr>
            <a:spLocks noGrp="1"/>
          </p:cNvSpPr>
          <p:nvPr>
            <p:ph type="dt" sz="half" idx="10"/>
          </p:nvPr>
        </p:nvSpPr>
        <p:spPr/>
        <p:txBody>
          <a:bodyPr/>
          <a:lstStyle/>
          <a:p>
            <a:fld id="{05DE0204-B001-420A-BACF-774FA8074874}" type="datetimeFigureOut">
              <a:rPr lang="en-US" smtClean="0"/>
              <a:t>2/3/2024</a:t>
            </a:fld>
            <a:endParaRPr lang="en-US"/>
          </a:p>
        </p:txBody>
      </p:sp>
      <p:sp>
        <p:nvSpPr>
          <p:cNvPr id="6" name="Footer Placeholder 5">
            <a:extLst>
              <a:ext uri="{FF2B5EF4-FFF2-40B4-BE49-F238E27FC236}">
                <a16:creationId xmlns:a16="http://schemas.microsoft.com/office/drawing/2014/main" id="{855A0043-3CE2-BA14-F7D9-41A3B0551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965CC3-7A78-9DD2-50A8-9CA0B2580AF0}"/>
              </a:ext>
            </a:extLst>
          </p:cNvPr>
          <p:cNvSpPr>
            <a:spLocks noGrp="1"/>
          </p:cNvSpPr>
          <p:nvPr>
            <p:ph type="sldNum" sz="quarter" idx="12"/>
          </p:nvPr>
        </p:nvSpPr>
        <p:spPr/>
        <p:txBody>
          <a:bodyPr/>
          <a:lstStyle/>
          <a:p>
            <a:fld id="{06AF9FD7-F5CD-47CD-80F1-16448078E32D}" type="slidenum">
              <a:rPr lang="en-US" smtClean="0"/>
              <a:t>‹#›</a:t>
            </a:fld>
            <a:endParaRPr lang="en-US"/>
          </a:p>
        </p:txBody>
      </p:sp>
    </p:spTree>
    <p:extLst>
      <p:ext uri="{BB962C8B-B14F-4D97-AF65-F5344CB8AC3E}">
        <p14:creationId xmlns:p14="http://schemas.microsoft.com/office/powerpoint/2010/main" val="397913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F78BF-C7D5-2B3B-567A-C69E16FE88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57FA12-955E-1DE9-B97B-8630652A21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AFFB76-C4F0-6E81-8A4B-C3D972200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23B0F5-5DC3-D0A2-164A-B3DF5E5A09B5}"/>
              </a:ext>
            </a:extLst>
          </p:cNvPr>
          <p:cNvSpPr>
            <a:spLocks noGrp="1"/>
          </p:cNvSpPr>
          <p:nvPr>
            <p:ph type="dt" sz="half" idx="10"/>
          </p:nvPr>
        </p:nvSpPr>
        <p:spPr/>
        <p:txBody>
          <a:bodyPr/>
          <a:lstStyle/>
          <a:p>
            <a:fld id="{05DE0204-B001-420A-BACF-774FA8074874}" type="datetimeFigureOut">
              <a:rPr lang="en-US" smtClean="0"/>
              <a:t>2/3/2024</a:t>
            </a:fld>
            <a:endParaRPr lang="en-US"/>
          </a:p>
        </p:txBody>
      </p:sp>
      <p:sp>
        <p:nvSpPr>
          <p:cNvPr id="6" name="Footer Placeholder 5">
            <a:extLst>
              <a:ext uri="{FF2B5EF4-FFF2-40B4-BE49-F238E27FC236}">
                <a16:creationId xmlns:a16="http://schemas.microsoft.com/office/drawing/2014/main" id="{22F15889-3E27-E8DC-9104-BDED190B22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E0CA92-6B8F-0C13-FF68-1ECB39944FA6}"/>
              </a:ext>
            </a:extLst>
          </p:cNvPr>
          <p:cNvSpPr>
            <a:spLocks noGrp="1"/>
          </p:cNvSpPr>
          <p:nvPr>
            <p:ph type="sldNum" sz="quarter" idx="12"/>
          </p:nvPr>
        </p:nvSpPr>
        <p:spPr/>
        <p:txBody>
          <a:bodyPr/>
          <a:lstStyle/>
          <a:p>
            <a:fld id="{06AF9FD7-F5CD-47CD-80F1-16448078E32D}" type="slidenum">
              <a:rPr lang="en-US" smtClean="0"/>
              <a:t>‹#›</a:t>
            </a:fld>
            <a:endParaRPr lang="en-US"/>
          </a:p>
        </p:txBody>
      </p:sp>
    </p:spTree>
    <p:extLst>
      <p:ext uri="{BB962C8B-B14F-4D97-AF65-F5344CB8AC3E}">
        <p14:creationId xmlns:p14="http://schemas.microsoft.com/office/powerpoint/2010/main" val="1522315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5A4BFB-5C74-10CB-CC9C-D624FD8444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1D39AA-DFDF-4B92-5A3D-2E26F243A3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C172B4-A6FA-31B1-C9A5-1DA03A426F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E0204-B001-420A-BACF-774FA8074874}" type="datetimeFigureOut">
              <a:rPr lang="en-US" smtClean="0"/>
              <a:t>2/3/2024</a:t>
            </a:fld>
            <a:endParaRPr lang="en-US"/>
          </a:p>
        </p:txBody>
      </p:sp>
      <p:sp>
        <p:nvSpPr>
          <p:cNvPr id="5" name="Footer Placeholder 4">
            <a:extLst>
              <a:ext uri="{FF2B5EF4-FFF2-40B4-BE49-F238E27FC236}">
                <a16:creationId xmlns:a16="http://schemas.microsoft.com/office/drawing/2014/main" id="{C53448B9-9D66-AFE3-47F5-8F3B800F60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917C97-B75D-543C-6D42-D6324DF6EC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F9FD7-F5CD-47CD-80F1-16448078E32D}" type="slidenum">
              <a:rPr lang="en-US" smtClean="0"/>
              <a:t>‹#›</a:t>
            </a:fld>
            <a:endParaRPr lang="en-US"/>
          </a:p>
        </p:txBody>
      </p:sp>
    </p:spTree>
    <p:extLst>
      <p:ext uri="{BB962C8B-B14F-4D97-AF65-F5344CB8AC3E}">
        <p14:creationId xmlns:p14="http://schemas.microsoft.com/office/powerpoint/2010/main" val="796195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DC7E995-A181-C16C-D987-E1AD21ABC2B3}"/>
              </a:ext>
            </a:extLst>
          </p:cNvPr>
          <p:cNvSpPr>
            <a:spLocks noGrp="1"/>
          </p:cNvSpPr>
          <p:nvPr>
            <p:ph type="ctrTitle"/>
          </p:nvPr>
        </p:nvSpPr>
        <p:spPr>
          <a:xfrm>
            <a:off x="1314824" y="735106"/>
            <a:ext cx="10053763" cy="2928470"/>
          </a:xfrm>
        </p:spPr>
        <p:txBody>
          <a:bodyPr anchor="b">
            <a:normAutofit/>
          </a:bodyPr>
          <a:lstStyle/>
          <a:p>
            <a:pPr algn="l"/>
            <a:r>
              <a:rPr lang="en-GB" sz="4800">
                <a:solidFill>
                  <a:srgbClr val="FFFFFF"/>
                </a:solidFill>
              </a:rPr>
              <a:t>Transition economies:</a:t>
            </a:r>
            <a:br>
              <a:rPr lang="en-GB" sz="4800">
                <a:solidFill>
                  <a:srgbClr val="FFFFFF"/>
                </a:solidFill>
              </a:rPr>
            </a:br>
            <a:r>
              <a:rPr lang="en-GB" sz="4800">
                <a:solidFill>
                  <a:srgbClr val="FFFFFF"/>
                </a:solidFill>
              </a:rPr>
              <a:t>observership and accession to the GPA</a:t>
            </a:r>
            <a:endParaRPr lang="en-US" sz="4800" dirty="0">
              <a:solidFill>
                <a:srgbClr val="FFFFFF"/>
              </a:solidFill>
            </a:endParaRPr>
          </a:p>
        </p:txBody>
      </p:sp>
      <p:sp>
        <p:nvSpPr>
          <p:cNvPr id="3" name="Subtitle 2">
            <a:extLst>
              <a:ext uri="{FF2B5EF4-FFF2-40B4-BE49-F238E27FC236}">
                <a16:creationId xmlns:a16="http://schemas.microsoft.com/office/drawing/2014/main" id="{D6B1310C-F097-14DA-515B-74E2C23CB192}"/>
              </a:ext>
            </a:extLst>
          </p:cNvPr>
          <p:cNvSpPr>
            <a:spLocks noGrp="1"/>
          </p:cNvSpPr>
          <p:nvPr>
            <p:ph type="subTitle" idx="1"/>
          </p:nvPr>
        </p:nvSpPr>
        <p:spPr>
          <a:xfrm>
            <a:off x="1350682" y="4516016"/>
            <a:ext cx="10005951" cy="2071396"/>
          </a:xfrm>
        </p:spPr>
        <p:txBody>
          <a:bodyPr anchor="ctr">
            <a:normAutofit/>
          </a:bodyPr>
          <a:lstStyle/>
          <a:p>
            <a:pPr algn="l"/>
            <a:endParaRPr lang="en-US" dirty="0"/>
          </a:p>
        </p:txBody>
      </p:sp>
      <p:pic>
        <p:nvPicPr>
          <p:cNvPr id="4" name="Picture 3">
            <a:extLst>
              <a:ext uri="{FF2B5EF4-FFF2-40B4-BE49-F238E27FC236}">
                <a16:creationId xmlns:a16="http://schemas.microsoft.com/office/drawing/2014/main" id="{697F89F9-FDFE-994F-CA05-7A27F9CDD473}"/>
              </a:ext>
            </a:extLst>
          </p:cNvPr>
          <p:cNvPicPr>
            <a:picLocks noChangeAspect="1"/>
          </p:cNvPicPr>
          <p:nvPr/>
        </p:nvPicPr>
        <p:blipFill>
          <a:blip r:embed="rId2"/>
          <a:stretch>
            <a:fillRect/>
          </a:stretch>
        </p:blipFill>
        <p:spPr>
          <a:xfrm>
            <a:off x="1314822" y="4637314"/>
            <a:ext cx="7145107" cy="1819470"/>
          </a:xfrm>
          <a:prstGeom prst="rect">
            <a:avLst/>
          </a:prstGeom>
        </p:spPr>
      </p:pic>
    </p:spTree>
    <p:extLst>
      <p:ext uri="{BB962C8B-B14F-4D97-AF65-F5344CB8AC3E}">
        <p14:creationId xmlns:p14="http://schemas.microsoft.com/office/powerpoint/2010/main" val="2916494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5ACC8D1F-F74A-F74E-0D04-FF7C0A47C9F4}"/>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Annex 1</a:t>
            </a:r>
          </a:p>
        </p:txBody>
      </p:sp>
      <p:graphicFrame>
        <p:nvGraphicFramePr>
          <p:cNvPr id="5" name="Content Placeholder 2">
            <a:extLst>
              <a:ext uri="{FF2B5EF4-FFF2-40B4-BE49-F238E27FC236}">
                <a16:creationId xmlns:a16="http://schemas.microsoft.com/office/drawing/2014/main" id="{6714A615-28EA-0CB0-6CE9-7C41117E7F3C}"/>
              </a:ext>
            </a:extLst>
          </p:cNvPr>
          <p:cNvGraphicFramePr>
            <a:graphicFrameLocks noGrp="1"/>
          </p:cNvGraphicFramePr>
          <p:nvPr>
            <p:ph idx="1"/>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829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25"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9" name="Freeform: Shape 2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5E2F6733-5A15-8C65-7B89-719796219E22}"/>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Annex 2</a:t>
            </a:r>
          </a:p>
        </p:txBody>
      </p:sp>
      <p:graphicFrame>
        <p:nvGraphicFramePr>
          <p:cNvPr id="16" name="Content Placeholder 2">
            <a:extLst>
              <a:ext uri="{FF2B5EF4-FFF2-40B4-BE49-F238E27FC236}">
                <a16:creationId xmlns:a16="http://schemas.microsoft.com/office/drawing/2014/main" id="{A83E5A8D-0499-AEFB-BB26-76041EBF79D0}"/>
              </a:ext>
            </a:extLst>
          </p:cNvPr>
          <p:cNvGraphicFramePr>
            <a:graphicFrameLocks noGrp="1"/>
          </p:cNvGraphicFramePr>
          <p:nvPr>
            <p:ph idx="1"/>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6679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C7A1F1B3-A32C-74CE-48EE-D2868D561BD7}"/>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Annex 3</a:t>
            </a:r>
          </a:p>
        </p:txBody>
      </p:sp>
      <p:graphicFrame>
        <p:nvGraphicFramePr>
          <p:cNvPr id="5" name="Content Placeholder 2">
            <a:extLst>
              <a:ext uri="{FF2B5EF4-FFF2-40B4-BE49-F238E27FC236}">
                <a16:creationId xmlns:a16="http://schemas.microsoft.com/office/drawing/2014/main" id="{07AF0D3E-FB8F-6EDB-1606-A3363F7CCD9C}"/>
              </a:ext>
            </a:extLst>
          </p:cNvPr>
          <p:cNvGraphicFramePr>
            <a:graphicFrameLocks noGrp="1"/>
          </p:cNvGraphicFramePr>
          <p:nvPr>
            <p:ph idx="1"/>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3998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8A2570-402D-070C-1DB1-217AA0021BDD}"/>
              </a:ext>
            </a:extLst>
          </p:cNvPr>
          <p:cNvSpPr>
            <a:spLocks noGrp="1"/>
          </p:cNvSpPr>
          <p:nvPr>
            <p:ph type="title"/>
          </p:nvPr>
        </p:nvSpPr>
        <p:spPr>
          <a:xfrm>
            <a:off x="838200" y="365125"/>
            <a:ext cx="10515600" cy="1325563"/>
          </a:xfrm>
        </p:spPr>
        <p:txBody>
          <a:bodyPr>
            <a:normAutofit/>
          </a:bodyPr>
          <a:lstStyle/>
          <a:p>
            <a:r>
              <a:rPr lang="en-US"/>
              <a:t>Annex 4</a:t>
            </a:r>
          </a:p>
        </p:txBody>
      </p:sp>
      <p:graphicFrame>
        <p:nvGraphicFramePr>
          <p:cNvPr id="5" name="Content Placeholder 2">
            <a:extLst>
              <a:ext uri="{FF2B5EF4-FFF2-40B4-BE49-F238E27FC236}">
                <a16:creationId xmlns:a16="http://schemas.microsoft.com/office/drawing/2014/main" id="{D94E7170-5BC9-FE92-D5A9-D4B7006DBC41}"/>
              </a:ext>
            </a:extLst>
          </p:cNvPr>
          <p:cNvGraphicFramePr>
            <a:graphicFrameLocks noGrp="1"/>
          </p:cNvGraphicFramePr>
          <p:nvPr>
            <p:ph idx="1"/>
            <p:extLst>
              <p:ext uri="{D42A27DB-BD31-4B8C-83A1-F6EECF244321}">
                <p14:modId xmlns:p14="http://schemas.microsoft.com/office/powerpoint/2010/main" val="24974670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3564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9B195BC4-86D4-8195-B7CD-15B7EDBA7B22}"/>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Annex 5</a:t>
            </a:r>
          </a:p>
        </p:txBody>
      </p:sp>
      <p:graphicFrame>
        <p:nvGraphicFramePr>
          <p:cNvPr id="5" name="Content Placeholder 2">
            <a:extLst>
              <a:ext uri="{FF2B5EF4-FFF2-40B4-BE49-F238E27FC236}">
                <a16:creationId xmlns:a16="http://schemas.microsoft.com/office/drawing/2014/main" id="{92FF724E-C8A1-0E47-9E41-3A46F61451EF}"/>
              </a:ext>
            </a:extLst>
          </p:cNvPr>
          <p:cNvGraphicFramePr>
            <a:graphicFrameLocks noGrp="1"/>
          </p:cNvGraphicFramePr>
          <p:nvPr>
            <p:ph idx="1"/>
            <p:extLst>
              <p:ext uri="{D42A27DB-BD31-4B8C-83A1-F6EECF244321}">
                <p14:modId xmlns:p14="http://schemas.microsoft.com/office/powerpoint/2010/main" val="4242520253"/>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8791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A7B063-B91A-9F43-D6DF-F0B5696C0884}"/>
              </a:ext>
            </a:extLst>
          </p:cNvPr>
          <p:cNvSpPr>
            <a:spLocks noGrp="1"/>
          </p:cNvSpPr>
          <p:nvPr>
            <p:ph type="title"/>
          </p:nvPr>
        </p:nvSpPr>
        <p:spPr>
          <a:xfrm>
            <a:off x="838200" y="365125"/>
            <a:ext cx="10515600" cy="1325563"/>
          </a:xfrm>
        </p:spPr>
        <p:txBody>
          <a:bodyPr>
            <a:normAutofit/>
          </a:bodyPr>
          <a:lstStyle/>
          <a:p>
            <a:r>
              <a:rPr lang="en-US"/>
              <a:t>Annex 6</a:t>
            </a:r>
          </a:p>
        </p:txBody>
      </p:sp>
      <p:graphicFrame>
        <p:nvGraphicFramePr>
          <p:cNvPr id="5" name="Content Placeholder 2">
            <a:extLst>
              <a:ext uri="{FF2B5EF4-FFF2-40B4-BE49-F238E27FC236}">
                <a16:creationId xmlns:a16="http://schemas.microsoft.com/office/drawing/2014/main" id="{B25A3CFA-6243-7913-07D4-69450AC20665}"/>
              </a:ext>
            </a:extLst>
          </p:cNvPr>
          <p:cNvGraphicFramePr>
            <a:graphicFrameLocks noGrp="1"/>
          </p:cNvGraphicFramePr>
          <p:nvPr>
            <p:ph idx="1"/>
            <p:extLst>
              <p:ext uri="{D42A27DB-BD31-4B8C-83A1-F6EECF244321}">
                <p14:modId xmlns:p14="http://schemas.microsoft.com/office/powerpoint/2010/main" val="34748125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3048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3" name="Group 4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4" name="Group 43">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7088C172-EF88-0012-8977-3FD303AD4F5D}"/>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Annex 7</a:t>
            </a:r>
          </a:p>
        </p:txBody>
      </p:sp>
      <p:graphicFrame>
        <p:nvGraphicFramePr>
          <p:cNvPr id="45" name="Content Placeholder 2">
            <a:extLst>
              <a:ext uri="{FF2B5EF4-FFF2-40B4-BE49-F238E27FC236}">
                <a16:creationId xmlns:a16="http://schemas.microsoft.com/office/drawing/2014/main" id="{8A6C8EFC-EA92-A330-6BD7-9B2D4381D50B}"/>
              </a:ext>
            </a:extLst>
          </p:cNvPr>
          <p:cNvGraphicFramePr>
            <a:graphicFrameLocks noGrp="1"/>
          </p:cNvGraphicFramePr>
          <p:nvPr>
            <p:ph idx="1"/>
            <p:extLst>
              <p:ext uri="{D42A27DB-BD31-4B8C-83A1-F6EECF244321}">
                <p14:modId xmlns:p14="http://schemas.microsoft.com/office/powerpoint/2010/main" val="2875478210"/>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3132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Many question marks on black background">
            <a:extLst>
              <a:ext uri="{FF2B5EF4-FFF2-40B4-BE49-F238E27FC236}">
                <a16:creationId xmlns:a16="http://schemas.microsoft.com/office/drawing/2014/main" id="{E87EDEEC-FD81-1775-BC78-F4390741EAB1}"/>
              </a:ext>
            </a:extLst>
          </p:cNvPr>
          <p:cNvPicPr>
            <a:picLocks noChangeAspect="1"/>
          </p:cNvPicPr>
          <p:nvPr/>
        </p:nvPicPr>
        <p:blipFill rotWithShape="1">
          <a:blip r:embed="rId2"/>
          <a:srcRect t="20704" b="5526"/>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1" name="Rectangle 10">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21F06B-4D5D-8CED-E9C3-12A9A192ADEC}"/>
              </a:ext>
            </a:extLst>
          </p:cNvPr>
          <p:cNvSpPr>
            <a:spLocks noGrp="1"/>
          </p:cNvSpPr>
          <p:nvPr>
            <p:ph type="title"/>
          </p:nvPr>
        </p:nvSpPr>
        <p:spPr>
          <a:xfrm>
            <a:off x="589556" y="5746071"/>
            <a:ext cx="7015499" cy="852260"/>
          </a:xfrm>
        </p:spPr>
        <p:txBody>
          <a:bodyPr vert="horz" lIns="91440" tIns="45720" rIns="91440" bIns="45720" rtlCol="0" anchor="ctr">
            <a:normAutofit/>
          </a:bodyPr>
          <a:lstStyle/>
          <a:p>
            <a:r>
              <a:rPr lang="en-US" sz="3600"/>
              <a:t>Any Questions?</a:t>
            </a:r>
            <a:endParaRPr lang="en-US" sz="3600" dirty="0"/>
          </a:p>
        </p:txBody>
      </p:sp>
    </p:spTree>
    <p:extLst>
      <p:ext uri="{BB962C8B-B14F-4D97-AF65-F5344CB8AC3E}">
        <p14:creationId xmlns:p14="http://schemas.microsoft.com/office/powerpoint/2010/main" val="221159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5B4E-35AE-8B4B-8349-AD45CC156C77}"/>
              </a:ext>
            </a:extLst>
          </p:cNvPr>
          <p:cNvSpPr>
            <a:spLocks noGrp="1"/>
          </p:cNvSpPr>
          <p:nvPr>
            <p:ph type="title"/>
          </p:nvPr>
        </p:nvSpPr>
        <p:spPr/>
        <p:txBody>
          <a:bodyPr/>
          <a:lstStyle/>
          <a:p>
            <a:r>
              <a:rPr lang="en-US" dirty="0"/>
              <a:t>Why GPA?</a:t>
            </a:r>
          </a:p>
        </p:txBody>
      </p:sp>
      <p:graphicFrame>
        <p:nvGraphicFramePr>
          <p:cNvPr id="5" name="Content Placeholder 2">
            <a:extLst>
              <a:ext uri="{FF2B5EF4-FFF2-40B4-BE49-F238E27FC236}">
                <a16:creationId xmlns:a16="http://schemas.microsoft.com/office/drawing/2014/main" id="{6D5DAA6E-3823-ABFF-3DB0-BBF47B81048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2387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B72F-F846-1536-07AE-7A8F5C46363C}"/>
              </a:ext>
            </a:extLst>
          </p:cNvPr>
          <p:cNvSpPr>
            <a:spLocks noGrp="1"/>
          </p:cNvSpPr>
          <p:nvPr>
            <p:ph type="title"/>
          </p:nvPr>
        </p:nvSpPr>
        <p:spPr/>
        <p:txBody>
          <a:bodyPr/>
          <a:lstStyle/>
          <a:p>
            <a:r>
              <a:rPr lang="en-US" dirty="0"/>
              <a:t>North Macedonia’s road to GPA</a:t>
            </a:r>
          </a:p>
        </p:txBody>
      </p:sp>
      <p:graphicFrame>
        <p:nvGraphicFramePr>
          <p:cNvPr id="5" name="Content Placeholder 2">
            <a:extLst>
              <a:ext uri="{FF2B5EF4-FFF2-40B4-BE49-F238E27FC236}">
                <a16:creationId xmlns:a16="http://schemas.microsoft.com/office/drawing/2014/main" id="{15592F04-2DEB-564C-916C-1C0B4451F316}"/>
              </a:ext>
            </a:extLst>
          </p:cNvPr>
          <p:cNvGraphicFramePr>
            <a:graphicFrameLocks noGrp="1"/>
          </p:cNvGraphicFramePr>
          <p:nvPr>
            <p:ph idx="1"/>
            <p:extLst>
              <p:ext uri="{D42A27DB-BD31-4B8C-83A1-F6EECF244321}">
                <p14:modId xmlns:p14="http://schemas.microsoft.com/office/powerpoint/2010/main" val="5876720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700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202449-E194-729D-FD4B-2D4D98EB57FA}"/>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North Macedonia’s road to GPA</a:t>
            </a:r>
          </a:p>
        </p:txBody>
      </p:sp>
      <p:sp>
        <p:nvSpPr>
          <p:cNvPr id="3" name="Content Placeholder 2">
            <a:extLst>
              <a:ext uri="{FF2B5EF4-FFF2-40B4-BE49-F238E27FC236}">
                <a16:creationId xmlns:a16="http://schemas.microsoft.com/office/drawing/2014/main" id="{CF5B4E25-EF0B-FE1C-CAEE-8D3B0A80C5E9}"/>
              </a:ext>
            </a:extLst>
          </p:cNvPr>
          <p:cNvSpPr>
            <a:spLocks noGrp="1"/>
          </p:cNvSpPr>
          <p:nvPr>
            <p:ph idx="1"/>
          </p:nvPr>
        </p:nvSpPr>
        <p:spPr>
          <a:xfrm>
            <a:off x="4810259" y="649480"/>
            <a:ext cx="6555347" cy="5546047"/>
          </a:xfrm>
        </p:spPr>
        <p:txBody>
          <a:bodyPr anchor="ctr">
            <a:normAutofit/>
          </a:bodyPr>
          <a:lstStyle/>
          <a:p>
            <a:r>
              <a:rPr lang="en-US" dirty="0"/>
              <a:t>In February 2017 North Macedonia submitted its application for membership</a:t>
            </a:r>
          </a:p>
          <a:p>
            <a:r>
              <a:rPr lang="en-US" dirty="0"/>
              <a:t>In addition to the application, we submitted the Answers to the Check List of Issues and relevant regulation</a:t>
            </a:r>
          </a:p>
          <a:p>
            <a:r>
              <a:rPr lang="en-US" dirty="0"/>
              <a:t>Technical assistance from EBRD</a:t>
            </a:r>
          </a:p>
          <a:p>
            <a:r>
              <a:rPr lang="en-US" dirty="0"/>
              <a:t>The Government established working group composed of the Public Procurement Bureau (lead), Ministry of Economy (in charge of WTO affairs), Ministry of Foreign Affairs and Government representatives</a:t>
            </a:r>
          </a:p>
        </p:txBody>
      </p:sp>
    </p:spTree>
    <p:extLst>
      <p:ext uri="{BB962C8B-B14F-4D97-AF65-F5344CB8AC3E}">
        <p14:creationId xmlns:p14="http://schemas.microsoft.com/office/powerpoint/2010/main" val="186858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4CB61-BD86-95FC-9C32-192E41897E9B}"/>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North Macedonia’s road to GPA</a:t>
            </a:r>
          </a:p>
        </p:txBody>
      </p:sp>
      <p:sp>
        <p:nvSpPr>
          <p:cNvPr id="3" name="Content Placeholder 2">
            <a:extLst>
              <a:ext uri="{FF2B5EF4-FFF2-40B4-BE49-F238E27FC236}">
                <a16:creationId xmlns:a16="http://schemas.microsoft.com/office/drawing/2014/main" id="{1E5F5F57-CA6D-A646-17A0-884FA73DD7C7}"/>
              </a:ext>
            </a:extLst>
          </p:cNvPr>
          <p:cNvSpPr>
            <a:spLocks noGrp="1"/>
          </p:cNvSpPr>
          <p:nvPr>
            <p:ph idx="1"/>
          </p:nvPr>
        </p:nvSpPr>
        <p:spPr>
          <a:xfrm>
            <a:off x="4810259" y="649480"/>
            <a:ext cx="6555347" cy="5546047"/>
          </a:xfrm>
        </p:spPr>
        <p:txBody>
          <a:bodyPr anchor="ctr">
            <a:normAutofit/>
          </a:bodyPr>
          <a:lstStyle/>
          <a:p>
            <a:r>
              <a:rPr lang="en-US" sz="3200" dirty="0"/>
              <a:t>During the second half of 2017 we drafted the initial market access offer, following the Montenegrin approach and mirroring EU market coverage</a:t>
            </a:r>
          </a:p>
          <a:p>
            <a:r>
              <a:rPr lang="en-US" sz="3200" dirty="0"/>
              <a:t>The initial offer was submitted in early 2018</a:t>
            </a:r>
          </a:p>
          <a:p>
            <a:r>
              <a:rPr lang="en-US" sz="3200" dirty="0"/>
              <a:t>There were over 10 rounds of negotiations until the offer was finalized and accepted by the Parties</a:t>
            </a:r>
          </a:p>
        </p:txBody>
      </p:sp>
    </p:spTree>
    <p:extLst>
      <p:ext uri="{BB962C8B-B14F-4D97-AF65-F5344CB8AC3E}">
        <p14:creationId xmlns:p14="http://schemas.microsoft.com/office/powerpoint/2010/main" val="467460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800D97-E3E2-4204-A3B4-F0A3D5470EE5}"/>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North Macedonia’s road to GPA</a:t>
            </a:r>
          </a:p>
        </p:txBody>
      </p:sp>
      <p:graphicFrame>
        <p:nvGraphicFramePr>
          <p:cNvPr id="5" name="Content Placeholder 2">
            <a:extLst>
              <a:ext uri="{FF2B5EF4-FFF2-40B4-BE49-F238E27FC236}">
                <a16:creationId xmlns:a16="http://schemas.microsoft.com/office/drawing/2014/main" id="{F2AD598B-AB69-C5CF-431B-ECAA5AA819D2}"/>
              </a:ext>
            </a:extLst>
          </p:cNvPr>
          <p:cNvGraphicFramePr>
            <a:graphicFrameLocks noGrp="1"/>
          </p:cNvGraphicFramePr>
          <p:nvPr>
            <p:ph idx="1"/>
            <p:extLst>
              <p:ext uri="{D42A27DB-BD31-4B8C-83A1-F6EECF244321}">
                <p14:modId xmlns:p14="http://schemas.microsoft.com/office/powerpoint/2010/main" val="51475852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7582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9F5462-B6F1-23EC-F271-FE8F4D100577}"/>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What negotiations mean?</a:t>
            </a:r>
          </a:p>
        </p:txBody>
      </p:sp>
      <p:sp>
        <p:nvSpPr>
          <p:cNvPr id="3" name="Content Placeholder 2">
            <a:extLst>
              <a:ext uri="{FF2B5EF4-FFF2-40B4-BE49-F238E27FC236}">
                <a16:creationId xmlns:a16="http://schemas.microsoft.com/office/drawing/2014/main" id="{4A5D0817-B4F1-A75D-6E94-8B6284B97CE1}"/>
              </a:ext>
            </a:extLst>
          </p:cNvPr>
          <p:cNvSpPr>
            <a:spLocks noGrp="1"/>
          </p:cNvSpPr>
          <p:nvPr>
            <p:ph idx="1"/>
          </p:nvPr>
        </p:nvSpPr>
        <p:spPr>
          <a:xfrm>
            <a:off x="4810259" y="649480"/>
            <a:ext cx="6555347" cy="5546047"/>
          </a:xfrm>
        </p:spPr>
        <p:txBody>
          <a:bodyPr anchor="ctr">
            <a:normAutofit/>
          </a:bodyPr>
          <a:lstStyle/>
          <a:p>
            <a:r>
              <a:rPr lang="en-GB" sz="2400" dirty="0"/>
              <a:t>Negotiations are two-fold:</a:t>
            </a:r>
          </a:p>
          <a:p>
            <a:pPr lvl="1"/>
            <a:r>
              <a:rPr lang="en-GB" dirty="0"/>
              <a:t>Compliance</a:t>
            </a:r>
          </a:p>
          <a:p>
            <a:pPr lvl="1"/>
            <a:r>
              <a:rPr lang="en-GB" dirty="0"/>
              <a:t>Market access</a:t>
            </a:r>
          </a:p>
          <a:p>
            <a:r>
              <a:rPr lang="en-GB" sz="2400" dirty="0"/>
              <a:t>Under compliance, Parties check if the acceding country meets the conditions set forth in the GPA itself and they  get acquainted with the regulatory framework of the acceding country. This is done through the Check List of Issues</a:t>
            </a:r>
          </a:p>
          <a:p>
            <a:r>
              <a:rPr lang="en-GB" sz="2400" dirty="0"/>
              <a:t>Market access if the offer made by the acceding country for opening its procurement market to other parties. It is comprised of seven Annexes</a:t>
            </a:r>
          </a:p>
          <a:p>
            <a:endParaRPr lang="en-US" sz="2000" dirty="0"/>
          </a:p>
        </p:txBody>
      </p:sp>
    </p:spTree>
    <p:extLst>
      <p:ext uri="{BB962C8B-B14F-4D97-AF65-F5344CB8AC3E}">
        <p14:creationId xmlns:p14="http://schemas.microsoft.com/office/powerpoint/2010/main" val="1829716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E162BD-4211-0119-2144-35CC6C321F42}"/>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Market access offer</a:t>
            </a:r>
          </a:p>
        </p:txBody>
      </p:sp>
      <p:graphicFrame>
        <p:nvGraphicFramePr>
          <p:cNvPr id="5" name="Content Placeholder 2">
            <a:extLst>
              <a:ext uri="{FF2B5EF4-FFF2-40B4-BE49-F238E27FC236}">
                <a16:creationId xmlns:a16="http://schemas.microsoft.com/office/drawing/2014/main" id="{4A7E891F-4621-9FF8-5A5A-7407CA89695E}"/>
              </a:ext>
            </a:extLst>
          </p:cNvPr>
          <p:cNvGraphicFramePr>
            <a:graphicFrameLocks noGrp="1"/>
          </p:cNvGraphicFramePr>
          <p:nvPr>
            <p:ph idx="1"/>
            <p:extLst>
              <p:ext uri="{D42A27DB-BD31-4B8C-83A1-F6EECF244321}">
                <p14:modId xmlns:p14="http://schemas.microsoft.com/office/powerpoint/2010/main" val="177175332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171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7B1C-B1DC-3E00-E25E-44EF300ED467}"/>
              </a:ext>
            </a:extLst>
          </p:cNvPr>
          <p:cNvSpPr>
            <a:spLocks noGrp="1"/>
          </p:cNvSpPr>
          <p:nvPr>
            <p:ph type="title"/>
          </p:nvPr>
        </p:nvSpPr>
        <p:spPr/>
        <p:txBody>
          <a:bodyPr/>
          <a:lstStyle/>
          <a:p>
            <a:r>
              <a:rPr lang="en-US"/>
              <a:t>What is the offer made of?</a:t>
            </a:r>
            <a:endParaRPr lang="en-US" dirty="0"/>
          </a:p>
        </p:txBody>
      </p:sp>
      <p:graphicFrame>
        <p:nvGraphicFramePr>
          <p:cNvPr id="5" name="Content Placeholder 2">
            <a:extLst>
              <a:ext uri="{FF2B5EF4-FFF2-40B4-BE49-F238E27FC236}">
                <a16:creationId xmlns:a16="http://schemas.microsoft.com/office/drawing/2014/main" id="{AAFB5042-85A1-6F05-A82A-99DC5AE6C13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298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787</Words>
  <Application>Microsoft Office PowerPoint</Application>
  <PresentationFormat>Widescreen</PresentationFormat>
  <Paragraphs>78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Transition economies: observership and accession to the GPA</vt:lpstr>
      <vt:lpstr>Why GPA?</vt:lpstr>
      <vt:lpstr>North Macedonia’s road to GPA</vt:lpstr>
      <vt:lpstr>North Macedonia’s road to GPA</vt:lpstr>
      <vt:lpstr>North Macedonia’s road to GPA</vt:lpstr>
      <vt:lpstr>North Macedonia’s road to GPA</vt:lpstr>
      <vt:lpstr>What negotiations mean?</vt:lpstr>
      <vt:lpstr>Market access offer</vt:lpstr>
      <vt:lpstr>What is the offer made of?</vt:lpstr>
      <vt:lpstr>Annex 1</vt:lpstr>
      <vt:lpstr>Annex 2</vt:lpstr>
      <vt:lpstr>Annex 3</vt:lpstr>
      <vt:lpstr>Annex 4</vt:lpstr>
      <vt:lpstr>Annex 5</vt:lpstr>
      <vt:lpstr>Annex 6</vt:lpstr>
      <vt:lpstr>Annex 7</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economies: observership and accession to the GPA</dc:title>
  <dc:creator>Aleksandar Argirovski</dc:creator>
  <cp:lastModifiedBy>Aleksandar Argirovski</cp:lastModifiedBy>
  <cp:revision>1</cp:revision>
  <dcterms:created xsi:type="dcterms:W3CDTF">2024-02-02T12:21:58Z</dcterms:created>
  <dcterms:modified xsi:type="dcterms:W3CDTF">2024-02-03T15:24:41Z</dcterms:modified>
</cp:coreProperties>
</file>