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78" r:id="rId5"/>
    <p:sldId id="265" r:id="rId6"/>
    <p:sldId id="288" r:id="rId7"/>
    <p:sldId id="299" r:id="rId8"/>
    <p:sldId id="289" r:id="rId9"/>
    <p:sldId id="307" r:id="rId10"/>
    <p:sldId id="292" r:id="rId11"/>
    <p:sldId id="301" r:id="rId12"/>
    <p:sldId id="309" r:id="rId13"/>
    <p:sldId id="310" r:id="rId14"/>
    <p:sldId id="279" r:id="rId15"/>
    <p:sldId id="311" r:id="rId16"/>
    <p:sldId id="308" r:id="rId17"/>
    <p:sldId id="295" r:id="rId18"/>
    <p:sldId id="294" r:id="rId19"/>
    <p:sldId id="286" r:id="rId20"/>
    <p:sldId id="306" r:id="rId21"/>
    <p:sldId id="266" r:id="rId22"/>
    <p:sldId id="298" r:id="rId23"/>
    <p:sldId id="282" r:id="rId24"/>
    <p:sldId id="287" r:id="rId25"/>
  </p:sldIdLst>
  <p:sldSz cx="12192000" cy="6858000"/>
  <p:notesSz cx="6797675" cy="9926638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2CFA11-0D94-BC9E-1991-DD3D911A7B1C}" name="Lars Anders Joensson" initials="LAJ" userId="S::anders.jonsson@un.org::b7a07f2d-189f-48b4-b6c7-48a052896e61" providerId="AD"/>
  <p188:author id="{08982D2F-69AF-5EBC-78B5-0D58BF021135}" name="Mikael Roman" initials="MR" userId="S::mikael.roman@un.org::d63696d8-27f0-4a7d-a200-987a440f4f00" providerId="AD"/>
  <p188:author id="{4D58CFE4-5B8C-8579-0866-EB4899474D24}" name="Oliwia Kacprzak" initials="OK" userId="S::oliwia.kacprzak@un.org::6b04f7ab-0b05-469e-9eca-b831dfc582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  <a:srgbClr val="F5F5F5"/>
    <a:srgbClr val="FF9294"/>
    <a:srgbClr val="FFF391"/>
    <a:srgbClr val="FFDE5C"/>
    <a:srgbClr val="82D16A"/>
    <a:srgbClr val="91D181"/>
    <a:srgbClr val="F48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8128" autoAdjust="0"/>
  </p:normalViewPr>
  <p:slideViewPr>
    <p:cSldViewPr snapToGrid="0">
      <p:cViewPr varScale="1">
        <p:scale>
          <a:sx n="99" d="100"/>
          <a:sy n="99" d="100"/>
        </p:scale>
        <p:origin x="1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75C50C-FA37-44DB-8295-47D21570EC8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B5C438B-C46F-4244-AB35-FC9CFF31F619}">
      <dgm:prSet custT="1"/>
      <dgm:spPr/>
      <dgm:t>
        <a:bodyPr/>
        <a:lstStyle/>
        <a:p>
          <a:r>
            <a:rPr lang="en-US" sz="19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UNFSS 2020: </a:t>
          </a:r>
          <a:r>
            <a:rPr lang="en-US" sz="19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Huge potential to nudge markets towards higher standards of sustainability</a:t>
          </a:r>
          <a:endParaRPr lang="en-US" sz="1900" b="0" dirty="0"/>
        </a:p>
      </dgm:t>
    </dgm:pt>
    <dgm:pt modelId="{081A7CEE-556C-4767-BCC0-42D50F6303FF}" type="parTrans" cxnId="{63AE6361-3890-4E91-91FA-A762A04B10B3}">
      <dgm:prSet/>
      <dgm:spPr/>
      <dgm:t>
        <a:bodyPr/>
        <a:lstStyle/>
        <a:p>
          <a:endParaRPr lang="en-US" sz="1900"/>
        </a:p>
      </dgm:t>
    </dgm:pt>
    <dgm:pt modelId="{27AD6904-2DAA-4E5C-81DD-A6DD2E1DFD84}" type="sibTrans" cxnId="{63AE6361-3890-4E91-91FA-A762A04B10B3}">
      <dgm:prSet/>
      <dgm:spPr/>
      <dgm:t>
        <a:bodyPr/>
        <a:lstStyle/>
        <a:p>
          <a:endParaRPr lang="en-US" sz="1900"/>
        </a:p>
      </dgm:t>
    </dgm:pt>
    <dgm:pt modelId="{A97049E7-7232-4212-B200-5D02378869D6}">
      <dgm:prSet custT="1"/>
      <dgm:spPr/>
      <dgm:t>
        <a:bodyPr/>
        <a:lstStyle/>
        <a:p>
          <a:r>
            <a:rPr lang="en-US" sz="19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UNEP 2012: </a:t>
          </a:r>
          <a:r>
            <a:rPr lang="en-US" sz="19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A process whereby organizations meet their needs for goods, services, works and utilities in a way that achieves value for money on a whole life basis in terms of generating benefits not only to the organizations, but also to society and the economy, whilst minimizing the damage to the environment</a:t>
          </a:r>
          <a:endParaRPr lang="en-US" sz="1900" b="0" dirty="0"/>
        </a:p>
      </dgm:t>
    </dgm:pt>
    <dgm:pt modelId="{1BA4745B-B802-4453-87A8-3B9426A1A2A5}" type="parTrans" cxnId="{7D2438EE-317F-4AFC-A72E-17471A0FDCC4}">
      <dgm:prSet/>
      <dgm:spPr/>
      <dgm:t>
        <a:bodyPr/>
        <a:lstStyle/>
        <a:p>
          <a:endParaRPr lang="en-US" sz="1900"/>
        </a:p>
      </dgm:t>
    </dgm:pt>
    <dgm:pt modelId="{8BCE52E7-6911-4128-9AD5-21AE9D68DB3E}" type="sibTrans" cxnId="{7D2438EE-317F-4AFC-A72E-17471A0FDCC4}">
      <dgm:prSet/>
      <dgm:spPr/>
      <dgm:t>
        <a:bodyPr/>
        <a:lstStyle/>
        <a:p>
          <a:endParaRPr lang="en-US" sz="1900"/>
        </a:p>
      </dgm:t>
    </dgm:pt>
    <dgm:pt modelId="{0F8338B1-E56C-4205-9B9E-AD6838D4F190}">
      <dgm:prSet custT="1"/>
      <dgm:spPr/>
      <dgm:t>
        <a:bodyPr/>
        <a:lstStyle/>
        <a:p>
          <a:r>
            <a:rPr lang="en-US" sz="19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European Union</a:t>
          </a:r>
          <a:r>
            <a:rPr lang="en-US" sz="19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: SPP based on key international conventions and commitments (Annex, e.g., ILO Conventions, Stockholm, Vienna)</a:t>
          </a:r>
          <a:endParaRPr lang="en-US" sz="1900" b="0" dirty="0"/>
        </a:p>
      </dgm:t>
    </dgm:pt>
    <dgm:pt modelId="{0CCEA08F-B480-4EC8-937E-A7BE9CC4A9DB}" type="parTrans" cxnId="{25AD0F99-6C83-4D42-A81A-DC46C1EF9B25}">
      <dgm:prSet/>
      <dgm:spPr/>
      <dgm:t>
        <a:bodyPr/>
        <a:lstStyle/>
        <a:p>
          <a:endParaRPr lang="en-US" sz="1900"/>
        </a:p>
      </dgm:t>
    </dgm:pt>
    <dgm:pt modelId="{1C741921-CE26-4E1C-8108-A4C59651520D}" type="sibTrans" cxnId="{25AD0F99-6C83-4D42-A81A-DC46C1EF9B25}">
      <dgm:prSet/>
      <dgm:spPr/>
      <dgm:t>
        <a:bodyPr/>
        <a:lstStyle/>
        <a:p>
          <a:endParaRPr lang="en-US" sz="1900"/>
        </a:p>
      </dgm:t>
    </dgm:pt>
    <dgm:pt modelId="{710A1EE2-C0F3-4285-B6D8-BAFFBA88DAD8}">
      <dgm:prSet custT="1"/>
      <dgm:spPr/>
      <dgm:t>
        <a:bodyPr/>
        <a:lstStyle/>
        <a:p>
          <a:r>
            <a:rPr lang="en-US" sz="19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Art 18(2) Directive 2014/24/EU </a:t>
          </a:r>
          <a:r>
            <a:rPr lang="en-US" sz="19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(utilities operating in water, energy, transport, postal) </a:t>
          </a:r>
          <a:endParaRPr lang="en-US" sz="1900" b="0" dirty="0"/>
        </a:p>
      </dgm:t>
    </dgm:pt>
    <dgm:pt modelId="{99713D32-90C4-4734-93F5-5DA893D838BE}" type="parTrans" cxnId="{E16DE13C-791A-4C32-B80D-B747DBCA74DC}">
      <dgm:prSet/>
      <dgm:spPr/>
      <dgm:t>
        <a:bodyPr/>
        <a:lstStyle/>
        <a:p>
          <a:endParaRPr lang="en-US" sz="1900"/>
        </a:p>
      </dgm:t>
    </dgm:pt>
    <dgm:pt modelId="{6EF7F44D-5877-4DCA-B689-41C75D3029B9}" type="sibTrans" cxnId="{E16DE13C-791A-4C32-B80D-B747DBCA74DC}">
      <dgm:prSet/>
      <dgm:spPr/>
      <dgm:t>
        <a:bodyPr/>
        <a:lstStyle/>
        <a:p>
          <a:endParaRPr lang="en-US" sz="1900"/>
        </a:p>
      </dgm:t>
    </dgm:pt>
    <dgm:pt modelId="{27DB0721-5F24-4A46-BB45-1E6042FBD2D9}">
      <dgm:prSet custT="1"/>
      <dgm:spPr/>
      <dgm:t>
        <a:bodyPr/>
        <a:lstStyle/>
        <a:p>
          <a:r>
            <a:rPr lang="fr-CH" sz="19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Art 36(2) Directive 2014/23/EU </a:t>
          </a:r>
          <a:r>
            <a:rPr lang="fr-CH" sz="19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(concession contacts) </a:t>
          </a:r>
          <a:endParaRPr lang="en-US" sz="1900" b="0" dirty="0"/>
        </a:p>
      </dgm:t>
    </dgm:pt>
    <dgm:pt modelId="{A2D7B610-D816-493D-9EF6-652773578BE0}" type="parTrans" cxnId="{408DEEC6-2E43-4689-83A8-2DF058A3E19B}">
      <dgm:prSet/>
      <dgm:spPr/>
      <dgm:t>
        <a:bodyPr/>
        <a:lstStyle/>
        <a:p>
          <a:endParaRPr lang="en-US" sz="1900"/>
        </a:p>
      </dgm:t>
    </dgm:pt>
    <dgm:pt modelId="{177E1061-B175-4E6C-8CC8-63CA70DDFB33}" type="sibTrans" cxnId="{408DEEC6-2E43-4689-83A8-2DF058A3E19B}">
      <dgm:prSet/>
      <dgm:spPr/>
      <dgm:t>
        <a:bodyPr/>
        <a:lstStyle/>
        <a:p>
          <a:endParaRPr lang="en-US" sz="1900"/>
        </a:p>
      </dgm:t>
    </dgm:pt>
    <dgm:pt modelId="{FB9CFE48-7E1A-3542-90E2-9EF1B0876CDA}" type="pres">
      <dgm:prSet presAssocID="{7275C50C-FA37-44DB-8295-47D21570EC88}" presName="vert0" presStyleCnt="0">
        <dgm:presLayoutVars>
          <dgm:dir/>
          <dgm:animOne val="branch"/>
          <dgm:animLvl val="lvl"/>
        </dgm:presLayoutVars>
      </dgm:prSet>
      <dgm:spPr/>
    </dgm:pt>
    <dgm:pt modelId="{9482A1FA-FE66-424A-9E6B-09BEF02A4EAA}" type="pres">
      <dgm:prSet presAssocID="{5B5C438B-C46F-4244-AB35-FC9CFF31F619}" presName="thickLine" presStyleLbl="alignNode1" presStyleIdx="0" presStyleCnt="5"/>
      <dgm:spPr/>
    </dgm:pt>
    <dgm:pt modelId="{BF4EBE7B-D15C-AA4B-9E2A-231CFD8B30DF}" type="pres">
      <dgm:prSet presAssocID="{5B5C438B-C46F-4244-AB35-FC9CFF31F619}" presName="horz1" presStyleCnt="0"/>
      <dgm:spPr/>
    </dgm:pt>
    <dgm:pt modelId="{151B68F8-616F-8D44-A006-36189713009C}" type="pres">
      <dgm:prSet presAssocID="{5B5C438B-C46F-4244-AB35-FC9CFF31F619}" presName="tx1" presStyleLbl="revTx" presStyleIdx="0" presStyleCnt="5"/>
      <dgm:spPr/>
    </dgm:pt>
    <dgm:pt modelId="{594F8246-A2C5-A84C-A03F-A3208AF2ADFC}" type="pres">
      <dgm:prSet presAssocID="{5B5C438B-C46F-4244-AB35-FC9CFF31F619}" presName="vert1" presStyleCnt="0"/>
      <dgm:spPr/>
    </dgm:pt>
    <dgm:pt modelId="{84ADA125-2C2C-6644-AB2F-5BC06EFB1FC6}" type="pres">
      <dgm:prSet presAssocID="{A97049E7-7232-4212-B200-5D02378869D6}" presName="thickLine" presStyleLbl="alignNode1" presStyleIdx="1" presStyleCnt="5"/>
      <dgm:spPr/>
    </dgm:pt>
    <dgm:pt modelId="{0A70D0B3-1067-A74F-8C94-6582DDB593F2}" type="pres">
      <dgm:prSet presAssocID="{A97049E7-7232-4212-B200-5D02378869D6}" presName="horz1" presStyleCnt="0"/>
      <dgm:spPr/>
    </dgm:pt>
    <dgm:pt modelId="{6DFACE64-8376-A744-921A-C09130F94189}" type="pres">
      <dgm:prSet presAssocID="{A97049E7-7232-4212-B200-5D02378869D6}" presName="tx1" presStyleLbl="revTx" presStyleIdx="1" presStyleCnt="5" custScaleX="99655" custScaleY="163589"/>
      <dgm:spPr/>
    </dgm:pt>
    <dgm:pt modelId="{449B53DD-9A71-2A40-8A0A-2A760C1B306F}" type="pres">
      <dgm:prSet presAssocID="{A97049E7-7232-4212-B200-5D02378869D6}" presName="vert1" presStyleCnt="0"/>
      <dgm:spPr/>
    </dgm:pt>
    <dgm:pt modelId="{43CC1719-9EF4-3C4F-B0BB-B6A7C94BB62C}" type="pres">
      <dgm:prSet presAssocID="{0F8338B1-E56C-4205-9B9E-AD6838D4F190}" presName="thickLine" presStyleLbl="alignNode1" presStyleIdx="2" presStyleCnt="5"/>
      <dgm:spPr/>
    </dgm:pt>
    <dgm:pt modelId="{8C3348ED-1134-674A-B4A6-9FFB71EF2AD7}" type="pres">
      <dgm:prSet presAssocID="{0F8338B1-E56C-4205-9B9E-AD6838D4F190}" presName="horz1" presStyleCnt="0"/>
      <dgm:spPr/>
    </dgm:pt>
    <dgm:pt modelId="{21FC5567-FE5C-9948-B2B7-AE087569492B}" type="pres">
      <dgm:prSet presAssocID="{0F8338B1-E56C-4205-9B9E-AD6838D4F190}" presName="tx1" presStyleLbl="revTx" presStyleIdx="2" presStyleCnt="5"/>
      <dgm:spPr/>
    </dgm:pt>
    <dgm:pt modelId="{EDAE48C7-E4AC-0B42-8E85-927B265CF9A2}" type="pres">
      <dgm:prSet presAssocID="{0F8338B1-E56C-4205-9B9E-AD6838D4F190}" presName="vert1" presStyleCnt="0"/>
      <dgm:spPr/>
    </dgm:pt>
    <dgm:pt modelId="{9FFF05D5-5B01-0443-94CD-BBE68135EEAE}" type="pres">
      <dgm:prSet presAssocID="{710A1EE2-C0F3-4285-B6D8-BAFFBA88DAD8}" presName="thickLine" presStyleLbl="alignNode1" presStyleIdx="3" presStyleCnt="5"/>
      <dgm:spPr/>
    </dgm:pt>
    <dgm:pt modelId="{CDF19BDD-5558-694A-8AA4-ACEB8036115C}" type="pres">
      <dgm:prSet presAssocID="{710A1EE2-C0F3-4285-B6D8-BAFFBA88DAD8}" presName="horz1" presStyleCnt="0"/>
      <dgm:spPr/>
    </dgm:pt>
    <dgm:pt modelId="{A6E8D608-5A4C-DC4D-940F-3AD7B364A0A3}" type="pres">
      <dgm:prSet presAssocID="{710A1EE2-C0F3-4285-B6D8-BAFFBA88DAD8}" presName="tx1" presStyleLbl="revTx" presStyleIdx="3" presStyleCnt="5"/>
      <dgm:spPr/>
    </dgm:pt>
    <dgm:pt modelId="{8C7F9B7A-AA2D-2B4D-AF4A-AF2A8D0971AA}" type="pres">
      <dgm:prSet presAssocID="{710A1EE2-C0F3-4285-B6D8-BAFFBA88DAD8}" presName="vert1" presStyleCnt="0"/>
      <dgm:spPr/>
    </dgm:pt>
    <dgm:pt modelId="{5DD7195F-B2A9-FB42-A798-2D21B1DEA842}" type="pres">
      <dgm:prSet presAssocID="{27DB0721-5F24-4A46-BB45-1E6042FBD2D9}" presName="thickLine" presStyleLbl="alignNode1" presStyleIdx="4" presStyleCnt="5"/>
      <dgm:spPr/>
    </dgm:pt>
    <dgm:pt modelId="{03DF5116-163F-C243-91A0-D907EA2BD054}" type="pres">
      <dgm:prSet presAssocID="{27DB0721-5F24-4A46-BB45-1E6042FBD2D9}" presName="horz1" presStyleCnt="0"/>
      <dgm:spPr/>
    </dgm:pt>
    <dgm:pt modelId="{2F7AF8FB-CE54-2245-9BC0-EAD94817E89A}" type="pres">
      <dgm:prSet presAssocID="{27DB0721-5F24-4A46-BB45-1E6042FBD2D9}" presName="tx1" presStyleLbl="revTx" presStyleIdx="4" presStyleCnt="5"/>
      <dgm:spPr/>
    </dgm:pt>
    <dgm:pt modelId="{4317369E-CF36-B345-A9C3-84DE73943C55}" type="pres">
      <dgm:prSet presAssocID="{27DB0721-5F24-4A46-BB45-1E6042FBD2D9}" presName="vert1" presStyleCnt="0"/>
      <dgm:spPr/>
    </dgm:pt>
  </dgm:ptLst>
  <dgm:cxnLst>
    <dgm:cxn modelId="{EB07DF32-0616-434B-8123-EA252DE25880}" type="presOf" srcId="{0F8338B1-E56C-4205-9B9E-AD6838D4F190}" destId="{21FC5567-FE5C-9948-B2B7-AE087569492B}" srcOrd="0" destOrd="0" presId="urn:microsoft.com/office/officeart/2008/layout/LinedList"/>
    <dgm:cxn modelId="{10687433-C517-C44F-8CCB-6D64D40FBC4A}" type="presOf" srcId="{27DB0721-5F24-4A46-BB45-1E6042FBD2D9}" destId="{2F7AF8FB-CE54-2245-9BC0-EAD94817E89A}" srcOrd="0" destOrd="0" presId="urn:microsoft.com/office/officeart/2008/layout/LinedList"/>
    <dgm:cxn modelId="{E16DE13C-791A-4C32-B80D-B747DBCA74DC}" srcId="{7275C50C-FA37-44DB-8295-47D21570EC88}" destId="{710A1EE2-C0F3-4285-B6D8-BAFFBA88DAD8}" srcOrd="3" destOrd="0" parTransId="{99713D32-90C4-4734-93F5-5DA893D838BE}" sibTransId="{6EF7F44D-5877-4DCA-B689-41C75D3029B9}"/>
    <dgm:cxn modelId="{63AE6361-3890-4E91-91FA-A762A04B10B3}" srcId="{7275C50C-FA37-44DB-8295-47D21570EC88}" destId="{5B5C438B-C46F-4244-AB35-FC9CFF31F619}" srcOrd="0" destOrd="0" parTransId="{081A7CEE-556C-4767-BCC0-42D50F6303FF}" sibTransId="{27AD6904-2DAA-4E5C-81DD-A6DD2E1DFD84}"/>
    <dgm:cxn modelId="{75157E6E-4CC4-FA47-91E1-B2AB0B62D2E6}" type="presOf" srcId="{5B5C438B-C46F-4244-AB35-FC9CFF31F619}" destId="{151B68F8-616F-8D44-A006-36189713009C}" srcOrd="0" destOrd="0" presId="urn:microsoft.com/office/officeart/2008/layout/LinedList"/>
    <dgm:cxn modelId="{25AD0F99-6C83-4D42-A81A-DC46C1EF9B25}" srcId="{7275C50C-FA37-44DB-8295-47D21570EC88}" destId="{0F8338B1-E56C-4205-9B9E-AD6838D4F190}" srcOrd="2" destOrd="0" parTransId="{0CCEA08F-B480-4EC8-937E-A7BE9CC4A9DB}" sibTransId="{1C741921-CE26-4E1C-8108-A4C59651520D}"/>
    <dgm:cxn modelId="{28B55AB7-3E26-2946-AC52-3D49031DF9A5}" type="presOf" srcId="{A97049E7-7232-4212-B200-5D02378869D6}" destId="{6DFACE64-8376-A744-921A-C09130F94189}" srcOrd="0" destOrd="0" presId="urn:microsoft.com/office/officeart/2008/layout/LinedList"/>
    <dgm:cxn modelId="{8A987CB8-0016-1F46-91AD-F7E20764BD33}" type="presOf" srcId="{7275C50C-FA37-44DB-8295-47D21570EC88}" destId="{FB9CFE48-7E1A-3542-90E2-9EF1B0876CDA}" srcOrd="0" destOrd="0" presId="urn:microsoft.com/office/officeart/2008/layout/LinedList"/>
    <dgm:cxn modelId="{408DEEC6-2E43-4689-83A8-2DF058A3E19B}" srcId="{7275C50C-FA37-44DB-8295-47D21570EC88}" destId="{27DB0721-5F24-4A46-BB45-1E6042FBD2D9}" srcOrd="4" destOrd="0" parTransId="{A2D7B610-D816-493D-9EF6-652773578BE0}" sibTransId="{177E1061-B175-4E6C-8CC8-63CA70DDFB33}"/>
    <dgm:cxn modelId="{7D2438EE-317F-4AFC-A72E-17471A0FDCC4}" srcId="{7275C50C-FA37-44DB-8295-47D21570EC88}" destId="{A97049E7-7232-4212-B200-5D02378869D6}" srcOrd="1" destOrd="0" parTransId="{1BA4745B-B802-4453-87A8-3B9426A1A2A5}" sibTransId="{8BCE52E7-6911-4128-9AD5-21AE9D68DB3E}"/>
    <dgm:cxn modelId="{167E63FD-642A-0247-81F9-5BC6F3B9E956}" type="presOf" srcId="{710A1EE2-C0F3-4285-B6D8-BAFFBA88DAD8}" destId="{A6E8D608-5A4C-DC4D-940F-3AD7B364A0A3}" srcOrd="0" destOrd="0" presId="urn:microsoft.com/office/officeart/2008/layout/LinedList"/>
    <dgm:cxn modelId="{7B5FCB0B-6D30-2241-B3E5-D2B820EA4B5E}" type="presParOf" srcId="{FB9CFE48-7E1A-3542-90E2-9EF1B0876CDA}" destId="{9482A1FA-FE66-424A-9E6B-09BEF02A4EAA}" srcOrd="0" destOrd="0" presId="urn:microsoft.com/office/officeart/2008/layout/LinedList"/>
    <dgm:cxn modelId="{8F439DFF-AD66-4744-9DEA-A5E2D497897F}" type="presParOf" srcId="{FB9CFE48-7E1A-3542-90E2-9EF1B0876CDA}" destId="{BF4EBE7B-D15C-AA4B-9E2A-231CFD8B30DF}" srcOrd="1" destOrd="0" presId="urn:microsoft.com/office/officeart/2008/layout/LinedList"/>
    <dgm:cxn modelId="{158EE978-E94A-AF46-8C53-36683422A3ED}" type="presParOf" srcId="{BF4EBE7B-D15C-AA4B-9E2A-231CFD8B30DF}" destId="{151B68F8-616F-8D44-A006-36189713009C}" srcOrd="0" destOrd="0" presId="urn:microsoft.com/office/officeart/2008/layout/LinedList"/>
    <dgm:cxn modelId="{91A53CD8-C330-3E49-8C99-578D566B9FCC}" type="presParOf" srcId="{BF4EBE7B-D15C-AA4B-9E2A-231CFD8B30DF}" destId="{594F8246-A2C5-A84C-A03F-A3208AF2ADFC}" srcOrd="1" destOrd="0" presId="urn:microsoft.com/office/officeart/2008/layout/LinedList"/>
    <dgm:cxn modelId="{AA70D99F-30AC-174E-AF81-23E871470027}" type="presParOf" srcId="{FB9CFE48-7E1A-3542-90E2-9EF1B0876CDA}" destId="{84ADA125-2C2C-6644-AB2F-5BC06EFB1FC6}" srcOrd="2" destOrd="0" presId="urn:microsoft.com/office/officeart/2008/layout/LinedList"/>
    <dgm:cxn modelId="{07D34F32-CC49-794F-81B6-BEE50D2F4894}" type="presParOf" srcId="{FB9CFE48-7E1A-3542-90E2-9EF1B0876CDA}" destId="{0A70D0B3-1067-A74F-8C94-6582DDB593F2}" srcOrd="3" destOrd="0" presId="urn:microsoft.com/office/officeart/2008/layout/LinedList"/>
    <dgm:cxn modelId="{9FC6FDEA-9C39-274A-9D3F-B4B99AAEE6CC}" type="presParOf" srcId="{0A70D0B3-1067-A74F-8C94-6582DDB593F2}" destId="{6DFACE64-8376-A744-921A-C09130F94189}" srcOrd="0" destOrd="0" presId="urn:microsoft.com/office/officeart/2008/layout/LinedList"/>
    <dgm:cxn modelId="{977A08F0-65F1-1D42-AE7E-068DCBD98730}" type="presParOf" srcId="{0A70D0B3-1067-A74F-8C94-6582DDB593F2}" destId="{449B53DD-9A71-2A40-8A0A-2A760C1B306F}" srcOrd="1" destOrd="0" presId="urn:microsoft.com/office/officeart/2008/layout/LinedList"/>
    <dgm:cxn modelId="{6B8541FF-C2CE-A54A-BF71-C006FC84653B}" type="presParOf" srcId="{FB9CFE48-7E1A-3542-90E2-9EF1B0876CDA}" destId="{43CC1719-9EF4-3C4F-B0BB-B6A7C94BB62C}" srcOrd="4" destOrd="0" presId="urn:microsoft.com/office/officeart/2008/layout/LinedList"/>
    <dgm:cxn modelId="{D5674F57-B43D-1249-83BF-3D58DBC92A3F}" type="presParOf" srcId="{FB9CFE48-7E1A-3542-90E2-9EF1B0876CDA}" destId="{8C3348ED-1134-674A-B4A6-9FFB71EF2AD7}" srcOrd="5" destOrd="0" presId="urn:microsoft.com/office/officeart/2008/layout/LinedList"/>
    <dgm:cxn modelId="{31FC0FF0-094E-374E-8D6D-D04BA5327F28}" type="presParOf" srcId="{8C3348ED-1134-674A-B4A6-9FFB71EF2AD7}" destId="{21FC5567-FE5C-9948-B2B7-AE087569492B}" srcOrd="0" destOrd="0" presId="urn:microsoft.com/office/officeart/2008/layout/LinedList"/>
    <dgm:cxn modelId="{862AA84F-702F-EF4A-A729-F300BB77AEA3}" type="presParOf" srcId="{8C3348ED-1134-674A-B4A6-9FFB71EF2AD7}" destId="{EDAE48C7-E4AC-0B42-8E85-927B265CF9A2}" srcOrd="1" destOrd="0" presId="urn:microsoft.com/office/officeart/2008/layout/LinedList"/>
    <dgm:cxn modelId="{AFC6291B-F40D-FB40-8450-6D7D243BC547}" type="presParOf" srcId="{FB9CFE48-7E1A-3542-90E2-9EF1B0876CDA}" destId="{9FFF05D5-5B01-0443-94CD-BBE68135EEAE}" srcOrd="6" destOrd="0" presId="urn:microsoft.com/office/officeart/2008/layout/LinedList"/>
    <dgm:cxn modelId="{3B068369-79DE-E746-9DD9-4DD6E87E7442}" type="presParOf" srcId="{FB9CFE48-7E1A-3542-90E2-9EF1B0876CDA}" destId="{CDF19BDD-5558-694A-8AA4-ACEB8036115C}" srcOrd="7" destOrd="0" presId="urn:microsoft.com/office/officeart/2008/layout/LinedList"/>
    <dgm:cxn modelId="{47A91F8B-80C4-DC4C-BEEE-4F722781050A}" type="presParOf" srcId="{CDF19BDD-5558-694A-8AA4-ACEB8036115C}" destId="{A6E8D608-5A4C-DC4D-940F-3AD7B364A0A3}" srcOrd="0" destOrd="0" presId="urn:microsoft.com/office/officeart/2008/layout/LinedList"/>
    <dgm:cxn modelId="{0602476C-B30B-7C40-B64B-B6409D721CF7}" type="presParOf" srcId="{CDF19BDD-5558-694A-8AA4-ACEB8036115C}" destId="{8C7F9B7A-AA2D-2B4D-AF4A-AF2A8D0971AA}" srcOrd="1" destOrd="0" presId="urn:microsoft.com/office/officeart/2008/layout/LinedList"/>
    <dgm:cxn modelId="{ABB33C2A-3E41-6541-8104-B174ADC169D6}" type="presParOf" srcId="{FB9CFE48-7E1A-3542-90E2-9EF1B0876CDA}" destId="{5DD7195F-B2A9-FB42-A798-2D21B1DEA842}" srcOrd="8" destOrd="0" presId="urn:microsoft.com/office/officeart/2008/layout/LinedList"/>
    <dgm:cxn modelId="{BDF2E92F-E08B-DF40-9152-8F068337E9D8}" type="presParOf" srcId="{FB9CFE48-7E1A-3542-90E2-9EF1B0876CDA}" destId="{03DF5116-163F-C243-91A0-D907EA2BD054}" srcOrd="9" destOrd="0" presId="urn:microsoft.com/office/officeart/2008/layout/LinedList"/>
    <dgm:cxn modelId="{C3CD6333-D97A-6641-AAB5-42F4463307DA}" type="presParOf" srcId="{03DF5116-163F-C243-91A0-D907EA2BD054}" destId="{2F7AF8FB-CE54-2245-9BC0-EAD94817E89A}" srcOrd="0" destOrd="0" presId="urn:microsoft.com/office/officeart/2008/layout/LinedList"/>
    <dgm:cxn modelId="{7EF277F9-164B-1A4B-9AD9-F94F29974BB8}" type="presParOf" srcId="{03DF5116-163F-C243-91A0-D907EA2BD054}" destId="{4317369E-CF36-B345-A9C3-84DE73943C5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275C50C-FA37-44DB-8295-47D21570EC8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5C438B-C46F-4244-AB35-FC9CFF31F619}">
      <dgm:prSet custT="1"/>
      <dgm:spPr>
        <a:ln>
          <a:noFill/>
        </a:ln>
      </dgm:spPr>
      <dgm:t>
        <a:bodyPr/>
        <a:lstStyle/>
        <a:p>
          <a:r>
            <a:rPr lang="en-US" sz="1900" b="1"/>
            <a:t>Challenging Transition: </a:t>
          </a:r>
          <a:r>
            <a:rPr lang="en-US" sz="1900" b="0"/>
            <a:t>Navigating complexities in the Western Balkans, crucial for EU integration. </a:t>
          </a:r>
        </a:p>
      </dgm:t>
    </dgm:pt>
    <dgm:pt modelId="{081A7CEE-556C-4767-BCC0-42D50F6303FF}" type="parTrans" cxnId="{63AE6361-3890-4E91-91FA-A762A04B10B3}">
      <dgm:prSet/>
      <dgm:spPr/>
      <dgm:t>
        <a:bodyPr/>
        <a:lstStyle/>
        <a:p>
          <a:endParaRPr lang="en-US" sz="1900"/>
        </a:p>
      </dgm:t>
    </dgm:pt>
    <dgm:pt modelId="{27AD6904-2DAA-4E5C-81DD-A6DD2E1DFD84}" type="sibTrans" cxnId="{63AE6361-3890-4E91-91FA-A762A04B10B3}">
      <dgm:prSet/>
      <dgm:spPr/>
      <dgm:t>
        <a:bodyPr/>
        <a:lstStyle/>
        <a:p>
          <a:endParaRPr lang="en-US" sz="1900"/>
        </a:p>
      </dgm:t>
    </dgm:pt>
    <dgm:pt modelId="{BFB91C3E-7467-4749-B2E2-DAFC5CE93692}">
      <dgm:prSet custT="1"/>
      <dgm:spPr/>
      <dgm:t>
        <a:bodyPr/>
        <a:lstStyle/>
        <a:p>
          <a:r>
            <a:rPr lang="en-US" sz="1900" b="1"/>
            <a:t>Public Procurement as a Key Driver: </a:t>
          </a:r>
          <a:r>
            <a:rPr lang="en-US" sz="1900" b="0"/>
            <a:t>Represents</a:t>
          </a:r>
          <a:r>
            <a:rPr lang="en-US" sz="1900" b="1"/>
            <a:t> </a:t>
          </a:r>
          <a:r>
            <a:rPr lang="en-GB" sz="1900" b="0" i="0" u="none"/>
            <a:t>the single largest source of demand in the economy</a:t>
          </a:r>
          <a:endParaRPr lang="en-US" sz="1900" b="0"/>
        </a:p>
      </dgm:t>
    </dgm:pt>
    <dgm:pt modelId="{4AF3D59F-D9D0-4E1D-AD91-F66875FC44AA}" type="parTrans" cxnId="{60860E86-FA05-45BB-81A4-FAF1C3204FBE}">
      <dgm:prSet/>
      <dgm:spPr/>
      <dgm:t>
        <a:bodyPr/>
        <a:lstStyle/>
        <a:p>
          <a:endParaRPr lang="en-US" sz="1900"/>
        </a:p>
      </dgm:t>
    </dgm:pt>
    <dgm:pt modelId="{0B665F95-A321-4F0A-AB39-BFE2DF80F313}" type="sibTrans" cxnId="{60860E86-FA05-45BB-81A4-FAF1C3204FBE}">
      <dgm:prSet/>
      <dgm:spPr/>
      <dgm:t>
        <a:bodyPr/>
        <a:lstStyle/>
        <a:p>
          <a:endParaRPr lang="en-US" sz="1900"/>
        </a:p>
      </dgm:t>
    </dgm:pt>
    <dgm:pt modelId="{A97049E7-7232-4212-B200-5D02378869D6}">
      <dgm:prSet custT="1"/>
      <dgm:spPr/>
      <dgm:t>
        <a:bodyPr/>
        <a:lstStyle/>
        <a:p>
          <a:r>
            <a:rPr lang="en-US" sz="1900" b="1"/>
            <a:t>Tool for Sustainable Development: </a:t>
          </a:r>
          <a:r>
            <a:rPr lang="en-US" sz="1900" b="0"/>
            <a:t>Harnessing procurement to boost innovation and sustainability. </a:t>
          </a:r>
        </a:p>
      </dgm:t>
    </dgm:pt>
    <dgm:pt modelId="{1BA4745B-B802-4453-87A8-3B9426A1A2A5}" type="parTrans" cxnId="{7D2438EE-317F-4AFC-A72E-17471A0FDCC4}">
      <dgm:prSet/>
      <dgm:spPr/>
      <dgm:t>
        <a:bodyPr/>
        <a:lstStyle/>
        <a:p>
          <a:endParaRPr lang="en-US" sz="1900"/>
        </a:p>
      </dgm:t>
    </dgm:pt>
    <dgm:pt modelId="{8BCE52E7-6911-4128-9AD5-21AE9D68DB3E}" type="sibTrans" cxnId="{7D2438EE-317F-4AFC-A72E-17471A0FDCC4}">
      <dgm:prSet/>
      <dgm:spPr/>
      <dgm:t>
        <a:bodyPr/>
        <a:lstStyle/>
        <a:p>
          <a:endParaRPr lang="en-US" sz="1900"/>
        </a:p>
      </dgm:t>
    </dgm:pt>
    <dgm:pt modelId="{0F8338B1-E56C-4205-9B9E-AD6838D4F190}">
      <dgm:prSet custT="1"/>
      <dgm:spPr/>
      <dgm:t>
        <a:bodyPr/>
        <a:lstStyle/>
        <a:p>
          <a:r>
            <a:rPr lang="en-US" sz="1900" b="1"/>
            <a:t>Maximizing Value and Efficiency: </a:t>
          </a:r>
          <a:r>
            <a:rPr lang="en-US" sz="1900" b="0"/>
            <a:t>Exploring untapped avenues for cost savings and effectiveness. </a:t>
          </a:r>
        </a:p>
      </dgm:t>
    </dgm:pt>
    <dgm:pt modelId="{0CCEA08F-B480-4EC8-937E-A7BE9CC4A9DB}" type="parTrans" cxnId="{25AD0F99-6C83-4D42-A81A-DC46C1EF9B25}">
      <dgm:prSet/>
      <dgm:spPr/>
      <dgm:t>
        <a:bodyPr/>
        <a:lstStyle/>
        <a:p>
          <a:endParaRPr lang="en-US" sz="1900"/>
        </a:p>
      </dgm:t>
    </dgm:pt>
    <dgm:pt modelId="{1C741921-CE26-4E1C-8108-A4C59651520D}" type="sibTrans" cxnId="{25AD0F99-6C83-4D42-A81A-DC46C1EF9B25}">
      <dgm:prSet/>
      <dgm:spPr/>
      <dgm:t>
        <a:bodyPr/>
        <a:lstStyle/>
        <a:p>
          <a:endParaRPr lang="en-US" sz="1900"/>
        </a:p>
      </dgm:t>
    </dgm:pt>
    <dgm:pt modelId="{710A1EE2-C0F3-4285-B6D8-BAFFBA88DAD8}">
      <dgm:prSet custT="1"/>
      <dgm:spPr/>
      <dgm:t>
        <a:bodyPr/>
        <a:lstStyle/>
        <a:p>
          <a:r>
            <a:rPr lang="en-US" sz="1900" b="1"/>
            <a:t>Economic and Social Benefits: </a:t>
          </a:r>
          <a:r>
            <a:rPr lang="en-US" sz="1900" b="0"/>
            <a:t>Creating wider positive impacts through innovative practices, digitalization, and inclusivity.</a:t>
          </a:r>
        </a:p>
      </dgm:t>
    </dgm:pt>
    <dgm:pt modelId="{99713D32-90C4-4734-93F5-5DA893D838BE}" type="parTrans" cxnId="{E16DE13C-791A-4C32-B80D-B747DBCA74DC}">
      <dgm:prSet/>
      <dgm:spPr/>
      <dgm:t>
        <a:bodyPr/>
        <a:lstStyle/>
        <a:p>
          <a:endParaRPr lang="en-US" sz="1900"/>
        </a:p>
      </dgm:t>
    </dgm:pt>
    <dgm:pt modelId="{6EF7F44D-5877-4DCA-B689-41C75D3029B9}" type="sibTrans" cxnId="{E16DE13C-791A-4C32-B80D-B747DBCA74DC}">
      <dgm:prSet/>
      <dgm:spPr/>
      <dgm:t>
        <a:bodyPr/>
        <a:lstStyle/>
        <a:p>
          <a:endParaRPr lang="en-US" sz="1900"/>
        </a:p>
      </dgm:t>
    </dgm:pt>
    <dgm:pt modelId="{27DB0721-5F24-4A46-BB45-1E6042FBD2D9}">
      <dgm:prSet custT="1"/>
      <dgm:spPr/>
      <dgm:t>
        <a:bodyPr/>
        <a:lstStyle/>
        <a:p>
          <a:r>
            <a:rPr lang="en-US" sz="1900" b="1"/>
            <a:t>Strategic Political Agenda</a:t>
          </a:r>
          <a:r>
            <a:rPr lang="en-US" sz="1900" b="0"/>
            <a:t>: ECE's commitment to funding and supporting regional innovation projects.</a:t>
          </a:r>
        </a:p>
      </dgm:t>
    </dgm:pt>
    <dgm:pt modelId="{A2D7B610-D816-493D-9EF6-652773578BE0}" type="parTrans" cxnId="{408DEEC6-2E43-4689-83A8-2DF058A3E19B}">
      <dgm:prSet/>
      <dgm:spPr/>
      <dgm:t>
        <a:bodyPr/>
        <a:lstStyle/>
        <a:p>
          <a:endParaRPr lang="en-US" sz="1900"/>
        </a:p>
      </dgm:t>
    </dgm:pt>
    <dgm:pt modelId="{177E1061-B175-4E6C-8CC8-63CA70DDFB33}" type="sibTrans" cxnId="{408DEEC6-2E43-4689-83A8-2DF058A3E19B}">
      <dgm:prSet/>
      <dgm:spPr/>
      <dgm:t>
        <a:bodyPr/>
        <a:lstStyle/>
        <a:p>
          <a:endParaRPr lang="en-US" sz="1900"/>
        </a:p>
      </dgm:t>
    </dgm:pt>
    <dgm:pt modelId="{FB9CFE48-7E1A-3542-90E2-9EF1B0876CDA}" type="pres">
      <dgm:prSet presAssocID="{7275C50C-FA37-44DB-8295-47D21570EC88}" presName="vert0" presStyleCnt="0">
        <dgm:presLayoutVars>
          <dgm:dir/>
          <dgm:animOne val="branch"/>
          <dgm:animLvl val="lvl"/>
        </dgm:presLayoutVars>
      </dgm:prSet>
      <dgm:spPr/>
    </dgm:pt>
    <dgm:pt modelId="{9482A1FA-FE66-424A-9E6B-09BEF02A4EAA}" type="pres">
      <dgm:prSet presAssocID="{5B5C438B-C46F-4244-AB35-FC9CFF31F619}" presName="thickLine" presStyleLbl="alignNode1" presStyleIdx="0" presStyleCnt="6"/>
      <dgm:spPr/>
    </dgm:pt>
    <dgm:pt modelId="{BF4EBE7B-D15C-AA4B-9E2A-231CFD8B30DF}" type="pres">
      <dgm:prSet presAssocID="{5B5C438B-C46F-4244-AB35-FC9CFF31F619}" presName="horz1" presStyleCnt="0"/>
      <dgm:spPr/>
    </dgm:pt>
    <dgm:pt modelId="{151B68F8-616F-8D44-A006-36189713009C}" type="pres">
      <dgm:prSet presAssocID="{5B5C438B-C46F-4244-AB35-FC9CFF31F619}" presName="tx1" presStyleLbl="revTx" presStyleIdx="0" presStyleCnt="6"/>
      <dgm:spPr/>
    </dgm:pt>
    <dgm:pt modelId="{594F8246-A2C5-A84C-A03F-A3208AF2ADFC}" type="pres">
      <dgm:prSet presAssocID="{5B5C438B-C46F-4244-AB35-FC9CFF31F619}" presName="vert1" presStyleCnt="0"/>
      <dgm:spPr/>
    </dgm:pt>
    <dgm:pt modelId="{100F24DD-FA29-CA43-B624-FF62F00C7BDE}" type="pres">
      <dgm:prSet presAssocID="{BFB91C3E-7467-4749-B2E2-DAFC5CE93692}" presName="thickLine" presStyleLbl="alignNode1" presStyleIdx="1" presStyleCnt="6"/>
      <dgm:spPr/>
    </dgm:pt>
    <dgm:pt modelId="{6F056231-F306-F743-A64C-E4C3635AC370}" type="pres">
      <dgm:prSet presAssocID="{BFB91C3E-7467-4749-B2E2-DAFC5CE93692}" presName="horz1" presStyleCnt="0"/>
      <dgm:spPr/>
    </dgm:pt>
    <dgm:pt modelId="{295BF212-5BB0-C841-81E9-F6B4597D6E36}" type="pres">
      <dgm:prSet presAssocID="{BFB91C3E-7467-4749-B2E2-DAFC5CE93692}" presName="tx1" presStyleLbl="revTx" presStyleIdx="1" presStyleCnt="6"/>
      <dgm:spPr/>
    </dgm:pt>
    <dgm:pt modelId="{47942B29-B38B-0A44-96F3-AA5625AEB5EA}" type="pres">
      <dgm:prSet presAssocID="{BFB91C3E-7467-4749-B2E2-DAFC5CE93692}" presName="vert1" presStyleCnt="0"/>
      <dgm:spPr/>
    </dgm:pt>
    <dgm:pt modelId="{84ADA125-2C2C-6644-AB2F-5BC06EFB1FC6}" type="pres">
      <dgm:prSet presAssocID="{A97049E7-7232-4212-B200-5D02378869D6}" presName="thickLine" presStyleLbl="alignNode1" presStyleIdx="2" presStyleCnt="6"/>
      <dgm:spPr/>
    </dgm:pt>
    <dgm:pt modelId="{0A70D0B3-1067-A74F-8C94-6582DDB593F2}" type="pres">
      <dgm:prSet presAssocID="{A97049E7-7232-4212-B200-5D02378869D6}" presName="horz1" presStyleCnt="0"/>
      <dgm:spPr/>
    </dgm:pt>
    <dgm:pt modelId="{6DFACE64-8376-A744-921A-C09130F94189}" type="pres">
      <dgm:prSet presAssocID="{A97049E7-7232-4212-B200-5D02378869D6}" presName="tx1" presStyleLbl="revTx" presStyleIdx="2" presStyleCnt="6"/>
      <dgm:spPr/>
    </dgm:pt>
    <dgm:pt modelId="{449B53DD-9A71-2A40-8A0A-2A760C1B306F}" type="pres">
      <dgm:prSet presAssocID="{A97049E7-7232-4212-B200-5D02378869D6}" presName="vert1" presStyleCnt="0"/>
      <dgm:spPr/>
    </dgm:pt>
    <dgm:pt modelId="{43CC1719-9EF4-3C4F-B0BB-B6A7C94BB62C}" type="pres">
      <dgm:prSet presAssocID="{0F8338B1-E56C-4205-9B9E-AD6838D4F190}" presName="thickLine" presStyleLbl="alignNode1" presStyleIdx="3" presStyleCnt="6"/>
      <dgm:spPr/>
    </dgm:pt>
    <dgm:pt modelId="{8C3348ED-1134-674A-B4A6-9FFB71EF2AD7}" type="pres">
      <dgm:prSet presAssocID="{0F8338B1-E56C-4205-9B9E-AD6838D4F190}" presName="horz1" presStyleCnt="0"/>
      <dgm:spPr/>
    </dgm:pt>
    <dgm:pt modelId="{21FC5567-FE5C-9948-B2B7-AE087569492B}" type="pres">
      <dgm:prSet presAssocID="{0F8338B1-E56C-4205-9B9E-AD6838D4F190}" presName="tx1" presStyleLbl="revTx" presStyleIdx="3" presStyleCnt="6"/>
      <dgm:spPr/>
    </dgm:pt>
    <dgm:pt modelId="{EDAE48C7-E4AC-0B42-8E85-927B265CF9A2}" type="pres">
      <dgm:prSet presAssocID="{0F8338B1-E56C-4205-9B9E-AD6838D4F190}" presName="vert1" presStyleCnt="0"/>
      <dgm:spPr/>
    </dgm:pt>
    <dgm:pt modelId="{9FFF05D5-5B01-0443-94CD-BBE68135EEAE}" type="pres">
      <dgm:prSet presAssocID="{710A1EE2-C0F3-4285-B6D8-BAFFBA88DAD8}" presName="thickLine" presStyleLbl="alignNode1" presStyleIdx="4" presStyleCnt="6"/>
      <dgm:spPr/>
    </dgm:pt>
    <dgm:pt modelId="{CDF19BDD-5558-694A-8AA4-ACEB8036115C}" type="pres">
      <dgm:prSet presAssocID="{710A1EE2-C0F3-4285-B6D8-BAFFBA88DAD8}" presName="horz1" presStyleCnt="0"/>
      <dgm:spPr/>
    </dgm:pt>
    <dgm:pt modelId="{A6E8D608-5A4C-DC4D-940F-3AD7B364A0A3}" type="pres">
      <dgm:prSet presAssocID="{710A1EE2-C0F3-4285-B6D8-BAFFBA88DAD8}" presName="tx1" presStyleLbl="revTx" presStyleIdx="4" presStyleCnt="6"/>
      <dgm:spPr/>
    </dgm:pt>
    <dgm:pt modelId="{8C7F9B7A-AA2D-2B4D-AF4A-AF2A8D0971AA}" type="pres">
      <dgm:prSet presAssocID="{710A1EE2-C0F3-4285-B6D8-BAFFBA88DAD8}" presName="vert1" presStyleCnt="0"/>
      <dgm:spPr/>
    </dgm:pt>
    <dgm:pt modelId="{5DD7195F-B2A9-FB42-A798-2D21B1DEA842}" type="pres">
      <dgm:prSet presAssocID="{27DB0721-5F24-4A46-BB45-1E6042FBD2D9}" presName="thickLine" presStyleLbl="alignNode1" presStyleIdx="5" presStyleCnt="6"/>
      <dgm:spPr/>
    </dgm:pt>
    <dgm:pt modelId="{03DF5116-163F-C243-91A0-D907EA2BD054}" type="pres">
      <dgm:prSet presAssocID="{27DB0721-5F24-4A46-BB45-1E6042FBD2D9}" presName="horz1" presStyleCnt="0"/>
      <dgm:spPr/>
    </dgm:pt>
    <dgm:pt modelId="{2F7AF8FB-CE54-2245-9BC0-EAD94817E89A}" type="pres">
      <dgm:prSet presAssocID="{27DB0721-5F24-4A46-BB45-1E6042FBD2D9}" presName="tx1" presStyleLbl="revTx" presStyleIdx="5" presStyleCnt="6"/>
      <dgm:spPr/>
    </dgm:pt>
    <dgm:pt modelId="{4317369E-CF36-B345-A9C3-84DE73943C55}" type="pres">
      <dgm:prSet presAssocID="{27DB0721-5F24-4A46-BB45-1E6042FBD2D9}" presName="vert1" presStyleCnt="0"/>
      <dgm:spPr/>
    </dgm:pt>
  </dgm:ptLst>
  <dgm:cxnLst>
    <dgm:cxn modelId="{EB07DF32-0616-434B-8123-EA252DE25880}" type="presOf" srcId="{0F8338B1-E56C-4205-9B9E-AD6838D4F190}" destId="{21FC5567-FE5C-9948-B2B7-AE087569492B}" srcOrd="0" destOrd="0" presId="urn:microsoft.com/office/officeart/2008/layout/LinedList"/>
    <dgm:cxn modelId="{10687433-C517-C44F-8CCB-6D64D40FBC4A}" type="presOf" srcId="{27DB0721-5F24-4A46-BB45-1E6042FBD2D9}" destId="{2F7AF8FB-CE54-2245-9BC0-EAD94817E89A}" srcOrd="0" destOrd="0" presId="urn:microsoft.com/office/officeart/2008/layout/LinedList"/>
    <dgm:cxn modelId="{E16DE13C-791A-4C32-B80D-B747DBCA74DC}" srcId="{7275C50C-FA37-44DB-8295-47D21570EC88}" destId="{710A1EE2-C0F3-4285-B6D8-BAFFBA88DAD8}" srcOrd="4" destOrd="0" parTransId="{99713D32-90C4-4734-93F5-5DA893D838BE}" sibTransId="{6EF7F44D-5877-4DCA-B689-41C75D3029B9}"/>
    <dgm:cxn modelId="{63AE6361-3890-4E91-91FA-A762A04B10B3}" srcId="{7275C50C-FA37-44DB-8295-47D21570EC88}" destId="{5B5C438B-C46F-4244-AB35-FC9CFF31F619}" srcOrd="0" destOrd="0" parTransId="{081A7CEE-556C-4767-BCC0-42D50F6303FF}" sibTransId="{27AD6904-2DAA-4E5C-81DD-A6DD2E1DFD84}"/>
    <dgm:cxn modelId="{75157E6E-4CC4-FA47-91E1-B2AB0B62D2E6}" type="presOf" srcId="{5B5C438B-C46F-4244-AB35-FC9CFF31F619}" destId="{151B68F8-616F-8D44-A006-36189713009C}" srcOrd="0" destOrd="0" presId="urn:microsoft.com/office/officeart/2008/layout/LinedList"/>
    <dgm:cxn modelId="{60860E86-FA05-45BB-81A4-FAF1C3204FBE}" srcId="{7275C50C-FA37-44DB-8295-47D21570EC88}" destId="{BFB91C3E-7467-4749-B2E2-DAFC5CE93692}" srcOrd="1" destOrd="0" parTransId="{4AF3D59F-D9D0-4E1D-AD91-F66875FC44AA}" sibTransId="{0B665F95-A321-4F0A-AB39-BFE2DF80F313}"/>
    <dgm:cxn modelId="{25AD0F99-6C83-4D42-A81A-DC46C1EF9B25}" srcId="{7275C50C-FA37-44DB-8295-47D21570EC88}" destId="{0F8338B1-E56C-4205-9B9E-AD6838D4F190}" srcOrd="3" destOrd="0" parTransId="{0CCEA08F-B480-4EC8-937E-A7BE9CC4A9DB}" sibTransId="{1C741921-CE26-4E1C-8108-A4C59651520D}"/>
    <dgm:cxn modelId="{28B55AB7-3E26-2946-AC52-3D49031DF9A5}" type="presOf" srcId="{A97049E7-7232-4212-B200-5D02378869D6}" destId="{6DFACE64-8376-A744-921A-C09130F94189}" srcOrd="0" destOrd="0" presId="urn:microsoft.com/office/officeart/2008/layout/LinedList"/>
    <dgm:cxn modelId="{8A987CB8-0016-1F46-91AD-F7E20764BD33}" type="presOf" srcId="{7275C50C-FA37-44DB-8295-47D21570EC88}" destId="{FB9CFE48-7E1A-3542-90E2-9EF1B0876CDA}" srcOrd="0" destOrd="0" presId="urn:microsoft.com/office/officeart/2008/layout/LinedList"/>
    <dgm:cxn modelId="{408DEEC6-2E43-4689-83A8-2DF058A3E19B}" srcId="{7275C50C-FA37-44DB-8295-47D21570EC88}" destId="{27DB0721-5F24-4A46-BB45-1E6042FBD2D9}" srcOrd="5" destOrd="0" parTransId="{A2D7B610-D816-493D-9EF6-652773578BE0}" sibTransId="{177E1061-B175-4E6C-8CC8-63CA70DDFB33}"/>
    <dgm:cxn modelId="{3AE8BED5-2AA1-1A45-B277-053829B65A70}" type="presOf" srcId="{BFB91C3E-7467-4749-B2E2-DAFC5CE93692}" destId="{295BF212-5BB0-C841-81E9-F6B4597D6E36}" srcOrd="0" destOrd="0" presId="urn:microsoft.com/office/officeart/2008/layout/LinedList"/>
    <dgm:cxn modelId="{7D2438EE-317F-4AFC-A72E-17471A0FDCC4}" srcId="{7275C50C-FA37-44DB-8295-47D21570EC88}" destId="{A97049E7-7232-4212-B200-5D02378869D6}" srcOrd="2" destOrd="0" parTransId="{1BA4745B-B802-4453-87A8-3B9426A1A2A5}" sibTransId="{8BCE52E7-6911-4128-9AD5-21AE9D68DB3E}"/>
    <dgm:cxn modelId="{167E63FD-642A-0247-81F9-5BC6F3B9E956}" type="presOf" srcId="{710A1EE2-C0F3-4285-B6D8-BAFFBA88DAD8}" destId="{A6E8D608-5A4C-DC4D-940F-3AD7B364A0A3}" srcOrd="0" destOrd="0" presId="urn:microsoft.com/office/officeart/2008/layout/LinedList"/>
    <dgm:cxn modelId="{7B5FCB0B-6D30-2241-B3E5-D2B820EA4B5E}" type="presParOf" srcId="{FB9CFE48-7E1A-3542-90E2-9EF1B0876CDA}" destId="{9482A1FA-FE66-424A-9E6B-09BEF02A4EAA}" srcOrd="0" destOrd="0" presId="urn:microsoft.com/office/officeart/2008/layout/LinedList"/>
    <dgm:cxn modelId="{8F439DFF-AD66-4744-9DEA-A5E2D497897F}" type="presParOf" srcId="{FB9CFE48-7E1A-3542-90E2-9EF1B0876CDA}" destId="{BF4EBE7B-D15C-AA4B-9E2A-231CFD8B30DF}" srcOrd="1" destOrd="0" presId="urn:microsoft.com/office/officeart/2008/layout/LinedList"/>
    <dgm:cxn modelId="{158EE978-E94A-AF46-8C53-36683422A3ED}" type="presParOf" srcId="{BF4EBE7B-D15C-AA4B-9E2A-231CFD8B30DF}" destId="{151B68F8-616F-8D44-A006-36189713009C}" srcOrd="0" destOrd="0" presId="urn:microsoft.com/office/officeart/2008/layout/LinedList"/>
    <dgm:cxn modelId="{91A53CD8-C330-3E49-8C99-578D566B9FCC}" type="presParOf" srcId="{BF4EBE7B-D15C-AA4B-9E2A-231CFD8B30DF}" destId="{594F8246-A2C5-A84C-A03F-A3208AF2ADFC}" srcOrd="1" destOrd="0" presId="urn:microsoft.com/office/officeart/2008/layout/LinedList"/>
    <dgm:cxn modelId="{3DAD99B2-06ED-184F-AE18-CC27CFE839F1}" type="presParOf" srcId="{FB9CFE48-7E1A-3542-90E2-9EF1B0876CDA}" destId="{100F24DD-FA29-CA43-B624-FF62F00C7BDE}" srcOrd="2" destOrd="0" presId="urn:microsoft.com/office/officeart/2008/layout/LinedList"/>
    <dgm:cxn modelId="{BD32E2E9-0B80-EB48-8130-16823F4635C5}" type="presParOf" srcId="{FB9CFE48-7E1A-3542-90E2-9EF1B0876CDA}" destId="{6F056231-F306-F743-A64C-E4C3635AC370}" srcOrd="3" destOrd="0" presId="urn:microsoft.com/office/officeart/2008/layout/LinedList"/>
    <dgm:cxn modelId="{89A7FF57-31D9-8941-A4CA-EBE2CCB17E8F}" type="presParOf" srcId="{6F056231-F306-F743-A64C-E4C3635AC370}" destId="{295BF212-5BB0-C841-81E9-F6B4597D6E36}" srcOrd="0" destOrd="0" presId="urn:microsoft.com/office/officeart/2008/layout/LinedList"/>
    <dgm:cxn modelId="{D7D0F480-584B-4C48-A95F-561F1D60D82C}" type="presParOf" srcId="{6F056231-F306-F743-A64C-E4C3635AC370}" destId="{47942B29-B38B-0A44-96F3-AA5625AEB5EA}" srcOrd="1" destOrd="0" presId="urn:microsoft.com/office/officeart/2008/layout/LinedList"/>
    <dgm:cxn modelId="{AA70D99F-30AC-174E-AF81-23E871470027}" type="presParOf" srcId="{FB9CFE48-7E1A-3542-90E2-9EF1B0876CDA}" destId="{84ADA125-2C2C-6644-AB2F-5BC06EFB1FC6}" srcOrd="4" destOrd="0" presId="urn:microsoft.com/office/officeart/2008/layout/LinedList"/>
    <dgm:cxn modelId="{07D34F32-CC49-794F-81B6-BEE50D2F4894}" type="presParOf" srcId="{FB9CFE48-7E1A-3542-90E2-9EF1B0876CDA}" destId="{0A70D0B3-1067-A74F-8C94-6582DDB593F2}" srcOrd="5" destOrd="0" presId="urn:microsoft.com/office/officeart/2008/layout/LinedList"/>
    <dgm:cxn modelId="{9FC6FDEA-9C39-274A-9D3F-B4B99AAEE6CC}" type="presParOf" srcId="{0A70D0B3-1067-A74F-8C94-6582DDB593F2}" destId="{6DFACE64-8376-A744-921A-C09130F94189}" srcOrd="0" destOrd="0" presId="urn:microsoft.com/office/officeart/2008/layout/LinedList"/>
    <dgm:cxn modelId="{977A08F0-65F1-1D42-AE7E-068DCBD98730}" type="presParOf" srcId="{0A70D0B3-1067-A74F-8C94-6582DDB593F2}" destId="{449B53DD-9A71-2A40-8A0A-2A760C1B306F}" srcOrd="1" destOrd="0" presId="urn:microsoft.com/office/officeart/2008/layout/LinedList"/>
    <dgm:cxn modelId="{6B8541FF-C2CE-A54A-BF71-C006FC84653B}" type="presParOf" srcId="{FB9CFE48-7E1A-3542-90E2-9EF1B0876CDA}" destId="{43CC1719-9EF4-3C4F-B0BB-B6A7C94BB62C}" srcOrd="6" destOrd="0" presId="urn:microsoft.com/office/officeart/2008/layout/LinedList"/>
    <dgm:cxn modelId="{D5674F57-B43D-1249-83BF-3D58DBC92A3F}" type="presParOf" srcId="{FB9CFE48-7E1A-3542-90E2-9EF1B0876CDA}" destId="{8C3348ED-1134-674A-B4A6-9FFB71EF2AD7}" srcOrd="7" destOrd="0" presId="urn:microsoft.com/office/officeart/2008/layout/LinedList"/>
    <dgm:cxn modelId="{31FC0FF0-094E-374E-8D6D-D04BA5327F28}" type="presParOf" srcId="{8C3348ED-1134-674A-B4A6-9FFB71EF2AD7}" destId="{21FC5567-FE5C-9948-B2B7-AE087569492B}" srcOrd="0" destOrd="0" presId="urn:microsoft.com/office/officeart/2008/layout/LinedList"/>
    <dgm:cxn modelId="{862AA84F-702F-EF4A-A729-F300BB77AEA3}" type="presParOf" srcId="{8C3348ED-1134-674A-B4A6-9FFB71EF2AD7}" destId="{EDAE48C7-E4AC-0B42-8E85-927B265CF9A2}" srcOrd="1" destOrd="0" presId="urn:microsoft.com/office/officeart/2008/layout/LinedList"/>
    <dgm:cxn modelId="{AFC6291B-F40D-FB40-8450-6D7D243BC547}" type="presParOf" srcId="{FB9CFE48-7E1A-3542-90E2-9EF1B0876CDA}" destId="{9FFF05D5-5B01-0443-94CD-BBE68135EEAE}" srcOrd="8" destOrd="0" presId="urn:microsoft.com/office/officeart/2008/layout/LinedList"/>
    <dgm:cxn modelId="{3B068369-79DE-E746-9DD9-4DD6E87E7442}" type="presParOf" srcId="{FB9CFE48-7E1A-3542-90E2-9EF1B0876CDA}" destId="{CDF19BDD-5558-694A-8AA4-ACEB8036115C}" srcOrd="9" destOrd="0" presId="urn:microsoft.com/office/officeart/2008/layout/LinedList"/>
    <dgm:cxn modelId="{47A91F8B-80C4-DC4C-BEEE-4F722781050A}" type="presParOf" srcId="{CDF19BDD-5558-694A-8AA4-ACEB8036115C}" destId="{A6E8D608-5A4C-DC4D-940F-3AD7B364A0A3}" srcOrd="0" destOrd="0" presId="urn:microsoft.com/office/officeart/2008/layout/LinedList"/>
    <dgm:cxn modelId="{0602476C-B30B-7C40-B64B-B6409D721CF7}" type="presParOf" srcId="{CDF19BDD-5558-694A-8AA4-ACEB8036115C}" destId="{8C7F9B7A-AA2D-2B4D-AF4A-AF2A8D0971AA}" srcOrd="1" destOrd="0" presId="urn:microsoft.com/office/officeart/2008/layout/LinedList"/>
    <dgm:cxn modelId="{ABB33C2A-3E41-6541-8104-B174ADC169D6}" type="presParOf" srcId="{FB9CFE48-7E1A-3542-90E2-9EF1B0876CDA}" destId="{5DD7195F-B2A9-FB42-A798-2D21B1DEA842}" srcOrd="10" destOrd="0" presId="urn:microsoft.com/office/officeart/2008/layout/LinedList"/>
    <dgm:cxn modelId="{BDF2E92F-E08B-DF40-9152-8F068337E9D8}" type="presParOf" srcId="{FB9CFE48-7E1A-3542-90E2-9EF1B0876CDA}" destId="{03DF5116-163F-C243-91A0-D907EA2BD054}" srcOrd="11" destOrd="0" presId="urn:microsoft.com/office/officeart/2008/layout/LinedList"/>
    <dgm:cxn modelId="{C3CD6333-D97A-6641-AAB5-42F4463307DA}" type="presParOf" srcId="{03DF5116-163F-C243-91A0-D907EA2BD054}" destId="{2F7AF8FB-CE54-2245-9BC0-EAD94817E89A}" srcOrd="0" destOrd="0" presId="urn:microsoft.com/office/officeart/2008/layout/LinedList"/>
    <dgm:cxn modelId="{7EF277F9-164B-1A4B-9AD9-F94F29974BB8}" type="presParOf" srcId="{03DF5116-163F-C243-91A0-D907EA2BD054}" destId="{4317369E-CF36-B345-A9C3-84DE73943C5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8D76649-E22A-4E5E-A583-E9607161930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FFB96C-5089-480D-93B8-AEA5CB1A80CE}">
      <dgm:prSet/>
      <dgm:spPr>
        <a:solidFill>
          <a:srgbClr val="DEEBF7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1"/>
            <a:t>Shifting Paradigm: </a:t>
          </a:r>
          <a:r>
            <a:rPr lang="en-US"/>
            <a:t>From technology-specific regulation to outcome-focused standards.</a:t>
          </a:r>
        </a:p>
      </dgm:t>
    </dgm:pt>
    <dgm:pt modelId="{8ED4425E-785D-40A0-A173-D82BDDC2AF84}" type="parTrans" cxnId="{2E15360E-6B2C-46B5-A8A2-6EBF6AFEAD49}">
      <dgm:prSet/>
      <dgm:spPr/>
      <dgm:t>
        <a:bodyPr/>
        <a:lstStyle/>
        <a:p>
          <a:endParaRPr lang="en-US"/>
        </a:p>
      </dgm:t>
    </dgm:pt>
    <dgm:pt modelId="{E215BBB0-47A0-458A-B8C3-2B9CD99CC3AE}" type="sibTrans" cxnId="{2E15360E-6B2C-46B5-A8A2-6EBF6AFEAD49}">
      <dgm:prSet/>
      <dgm:spPr/>
      <dgm:t>
        <a:bodyPr/>
        <a:lstStyle/>
        <a:p>
          <a:endParaRPr lang="en-US"/>
        </a:p>
      </dgm:t>
    </dgm:pt>
    <dgm:pt modelId="{00414486-9765-4A13-B688-93930962E9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Enabling Innovation: </a:t>
          </a:r>
          <a:r>
            <a:rPr lang="en-US"/>
            <a:t>Promoting and rewarding diverse ideas and technologies.</a:t>
          </a:r>
        </a:p>
      </dgm:t>
    </dgm:pt>
    <dgm:pt modelId="{AB8DE4C5-DFB3-4EA5-9700-E1701CA70CF7}" type="parTrans" cxnId="{A1604B1D-902E-4934-ADD8-2A72C3E47044}">
      <dgm:prSet/>
      <dgm:spPr/>
      <dgm:t>
        <a:bodyPr/>
        <a:lstStyle/>
        <a:p>
          <a:endParaRPr lang="en-US"/>
        </a:p>
      </dgm:t>
    </dgm:pt>
    <dgm:pt modelId="{205EACC7-F070-429F-B057-987AC9752633}" type="sibTrans" cxnId="{A1604B1D-902E-4934-ADD8-2A72C3E47044}">
      <dgm:prSet/>
      <dgm:spPr/>
      <dgm:t>
        <a:bodyPr/>
        <a:lstStyle/>
        <a:p>
          <a:endParaRPr lang="en-US"/>
        </a:p>
      </dgm:t>
    </dgm:pt>
    <dgm:pt modelId="{DDF08302-1EB0-4959-AC9E-6333BC6A52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Growth and SDGs: </a:t>
          </a:r>
          <a:r>
            <a:rPr lang="en-US"/>
            <a:t>Essential for inclusive growth and achieving Sustainable Development Goals.</a:t>
          </a:r>
        </a:p>
      </dgm:t>
    </dgm:pt>
    <dgm:pt modelId="{296E46C5-8229-4DBC-9497-BEEEBF011892}" type="parTrans" cxnId="{B500AD29-3BC6-4642-9EB9-F0F518A81104}">
      <dgm:prSet/>
      <dgm:spPr/>
      <dgm:t>
        <a:bodyPr/>
        <a:lstStyle/>
        <a:p>
          <a:endParaRPr lang="en-US"/>
        </a:p>
      </dgm:t>
    </dgm:pt>
    <dgm:pt modelId="{545D49C1-770A-4FFD-A954-6F3C1F600BF9}" type="sibTrans" cxnId="{B500AD29-3BC6-4642-9EB9-F0F518A81104}">
      <dgm:prSet/>
      <dgm:spPr/>
      <dgm:t>
        <a:bodyPr/>
        <a:lstStyle/>
        <a:p>
          <a:endParaRPr lang="en-US"/>
        </a:p>
      </dgm:t>
    </dgm:pt>
    <dgm:pt modelId="{712BC71B-19EC-4A11-9F73-43368AC0B131}">
      <dgm:prSet/>
      <dgm:spPr>
        <a:solidFill>
          <a:srgbClr val="DEEBF7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1"/>
            <a:t>Efficient Outcomes: </a:t>
          </a:r>
          <a:r>
            <a:rPr lang="en-US"/>
            <a:t>Strategic move towards more efficient, cost-effective, and impactful solutions.</a:t>
          </a:r>
        </a:p>
      </dgm:t>
    </dgm:pt>
    <dgm:pt modelId="{8D462246-0604-41B8-9072-4D1FF0126925}" type="parTrans" cxnId="{91254D5C-4C59-41EA-A360-18A556E679A6}">
      <dgm:prSet/>
      <dgm:spPr/>
      <dgm:t>
        <a:bodyPr/>
        <a:lstStyle/>
        <a:p>
          <a:endParaRPr lang="en-US"/>
        </a:p>
      </dgm:t>
    </dgm:pt>
    <dgm:pt modelId="{0FB69207-F7D1-4B5C-AC78-E36A17D2CE35}" type="sibTrans" cxnId="{91254D5C-4C59-41EA-A360-18A556E679A6}">
      <dgm:prSet/>
      <dgm:spPr/>
      <dgm:t>
        <a:bodyPr/>
        <a:lstStyle/>
        <a:p>
          <a:endParaRPr lang="en-US"/>
        </a:p>
      </dgm:t>
    </dgm:pt>
    <dgm:pt modelId="{D96A8798-D6E3-4B70-94F7-7AF7F021FF60}" type="pres">
      <dgm:prSet presAssocID="{28D76649-E22A-4E5E-A583-E96071619303}" presName="root" presStyleCnt="0">
        <dgm:presLayoutVars>
          <dgm:dir/>
          <dgm:resizeHandles val="exact"/>
        </dgm:presLayoutVars>
      </dgm:prSet>
      <dgm:spPr/>
    </dgm:pt>
    <dgm:pt modelId="{7282D20C-5663-45DA-97FC-342F4517BA85}" type="pres">
      <dgm:prSet presAssocID="{A2FFB96C-5089-480D-93B8-AEA5CB1A80CE}" presName="compNode" presStyleCnt="0"/>
      <dgm:spPr/>
    </dgm:pt>
    <dgm:pt modelId="{3B4E263B-CFE3-4868-8C3B-990D5736D1F9}" type="pres">
      <dgm:prSet presAssocID="{A2FFB96C-5089-480D-93B8-AEA5CB1A80CE}" presName="bgRect" presStyleLbl="bgShp" presStyleIdx="0" presStyleCnt="4"/>
      <dgm:spPr>
        <a:solidFill>
          <a:srgbClr val="DEEBF7"/>
        </a:solidFill>
      </dgm:spPr>
    </dgm:pt>
    <dgm:pt modelId="{8D08F8A2-D3D2-41ED-9C4D-3FE332AB47A8}" type="pres">
      <dgm:prSet presAssocID="{A2FFB96C-5089-480D-93B8-AEA5CB1A80C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0A78A2F2-0269-40D8-83DB-E4D6BE2E4DE8}" type="pres">
      <dgm:prSet presAssocID="{A2FFB96C-5089-480D-93B8-AEA5CB1A80CE}" presName="spaceRect" presStyleCnt="0"/>
      <dgm:spPr/>
    </dgm:pt>
    <dgm:pt modelId="{5D0CC09A-FD23-4C74-AC3C-3326E2529B72}" type="pres">
      <dgm:prSet presAssocID="{A2FFB96C-5089-480D-93B8-AEA5CB1A80CE}" presName="parTx" presStyleLbl="revTx" presStyleIdx="0" presStyleCnt="4">
        <dgm:presLayoutVars>
          <dgm:chMax val="0"/>
          <dgm:chPref val="0"/>
        </dgm:presLayoutVars>
      </dgm:prSet>
      <dgm:spPr/>
    </dgm:pt>
    <dgm:pt modelId="{0FF02B25-E292-4FE0-B9B4-209CB89246EA}" type="pres">
      <dgm:prSet presAssocID="{E215BBB0-47A0-458A-B8C3-2B9CD99CC3AE}" presName="sibTrans" presStyleCnt="0"/>
      <dgm:spPr/>
    </dgm:pt>
    <dgm:pt modelId="{415D548C-95B3-42F3-84EE-0D7DA48DE132}" type="pres">
      <dgm:prSet presAssocID="{00414486-9765-4A13-B688-93930962E9F6}" presName="compNode" presStyleCnt="0"/>
      <dgm:spPr/>
    </dgm:pt>
    <dgm:pt modelId="{CBE1375F-5456-4593-8B2F-78AF7A8FA22C}" type="pres">
      <dgm:prSet presAssocID="{00414486-9765-4A13-B688-93930962E9F6}" presName="bgRect" presStyleLbl="bgShp" presStyleIdx="1" presStyleCnt="4"/>
      <dgm:spPr>
        <a:solidFill>
          <a:srgbClr val="DEEBF7"/>
        </a:solidFill>
      </dgm:spPr>
    </dgm:pt>
    <dgm:pt modelId="{9524D18D-4726-466C-BB98-A5A6CD0CDE9A}" type="pres">
      <dgm:prSet presAssocID="{00414486-9765-4A13-B688-93930962E9F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5B48C0B6-31EA-402E-ADC1-C7FF7BDCC4EC}" type="pres">
      <dgm:prSet presAssocID="{00414486-9765-4A13-B688-93930962E9F6}" presName="spaceRect" presStyleCnt="0"/>
      <dgm:spPr/>
    </dgm:pt>
    <dgm:pt modelId="{9D5393F1-A9BB-4D5D-84C6-ED613AD8C834}" type="pres">
      <dgm:prSet presAssocID="{00414486-9765-4A13-B688-93930962E9F6}" presName="parTx" presStyleLbl="revTx" presStyleIdx="1" presStyleCnt="4">
        <dgm:presLayoutVars>
          <dgm:chMax val="0"/>
          <dgm:chPref val="0"/>
        </dgm:presLayoutVars>
      </dgm:prSet>
      <dgm:spPr/>
    </dgm:pt>
    <dgm:pt modelId="{D29AD343-B218-4E99-BFC4-28F82EE4A5FC}" type="pres">
      <dgm:prSet presAssocID="{205EACC7-F070-429F-B057-987AC9752633}" presName="sibTrans" presStyleCnt="0"/>
      <dgm:spPr/>
    </dgm:pt>
    <dgm:pt modelId="{78F9D946-8D4B-4D0E-B696-4416DD0D3A3E}" type="pres">
      <dgm:prSet presAssocID="{DDF08302-1EB0-4959-AC9E-6333BC6A5205}" presName="compNode" presStyleCnt="0"/>
      <dgm:spPr/>
    </dgm:pt>
    <dgm:pt modelId="{FBE5443F-0B5C-4BF6-8925-A38AE95955AD}" type="pres">
      <dgm:prSet presAssocID="{DDF08302-1EB0-4959-AC9E-6333BC6A5205}" presName="bgRect" presStyleLbl="bgShp" presStyleIdx="2" presStyleCnt="4"/>
      <dgm:spPr>
        <a:solidFill>
          <a:srgbClr val="DEEBF7"/>
        </a:solidFill>
      </dgm:spPr>
    </dgm:pt>
    <dgm:pt modelId="{7DA6E81E-466E-4883-B0D5-4DB83B2F9170}" type="pres">
      <dgm:prSet presAssocID="{DDF08302-1EB0-4959-AC9E-6333BC6A520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F0A3FBDC-6259-4598-BBBF-BF063B02B2E9}" type="pres">
      <dgm:prSet presAssocID="{DDF08302-1EB0-4959-AC9E-6333BC6A5205}" presName="spaceRect" presStyleCnt="0"/>
      <dgm:spPr/>
    </dgm:pt>
    <dgm:pt modelId="{FF9A8514-11DA-46B2-B2BA-AE4B48F8D0D8}" type="pres">
      <dgm:prSet presAssocID="{DDF08302-1EB0-4959-AC9E-6333BC6A5205}" presName="parTx" presStyleLbl="revTx" presStyleIdx="2" presStyleCnt="4">
        <dgm:presLayoutVars>
          <dgm:chMax val="0"/>
          <dgm:chPref val="0"/>
        </dgm:presLayoutVars>
      </dgm:prSet>
      <dgm:spPr/>
    </dgm:pt>
    <dgm:pt modelId="{A35AE2D5-EF05-4582-81E2-6014BB3DDC56}" type="pres">
      <dgm:prSet presAssocID="{545D49C1-770A-4FFD-A954-6F3C1F600BF9}" presName="sibTrans" presStyleCnt="0"/>
      <dgm:spPr/>
    </dgm:pt>
    <dgm:pt modelId="{E99DE01B-A0EC-449E-BE0E-ED4B5504C7A2}" type="pres">
      <dgm:prSet presAssocID="{712BC71B-19EC-4A11-9F73-43368AC0B131}" presName="compNode" presStyleCnt="0"/>
      <dgm:spPr/>
    </dgm:pt>
    <dgm:pt modelId="{B4D4418C-4894-497C-B6EC-CD715934273F}" type="pres">
      <dgm:prSet presAssocID="{712BC71B-19EC-4A11-9F73-43368AC0B131}" presName="bgRect" presStyleLbl="bgShp" presStyleIdx="3" presStyleCnt="4"/>
      <dgm:spPr>
        <a:solidFill>
          <a:srgbClr val="DEEBF7"/>
        </a:solidFill>
      </dgm:spPr>
    </dgm:pt>
    <dgm:pt modelId="{268D81AB-4C03-49E1-8057-FAAF983723E2}" type="pres">
      <dgm:prSet presAssocID="{712BC71B-19EC-4A11-9F73-43368AC0B13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D1F4FEBF-0880-479C-A7DC-998C311127A6}" type="pres">
      <dgm:prSet presAssocID="{712BC71B-19EC-4A11-9F73-43368AC0B131}" presName="spaceRect" presStyleCnt="0"/>
      <dgm:spPr/>
    </dgm:pt>
    <dgm:pt modelId="{97E28CF7-8ED0-4AFC-AD9E-A5FB86EF29B5}" type="pres">
      <dgm:prSet presAssocID="{712BC71B-19EC-4A11-9F73-43368AC0B13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E15360E-6B2C-46B5-A8A2-6EBF6AFEAD49}" srcId="{28D76649-E22A-4E5E-A583-E96071619303}" destId="{A2FFB96C-5089-480D-93B8-AEA5CB1A80CE}" srcOrd="0" destOrd="0" parTransId="{8ED4425E-785D-40A0-A173-D82BDDC2AF84}" sibTransId="{E215BBB0-47A0-458A-B8C3-2B9CD99CC3AE}"/>
    <dgm:cxn modelId="{A1604B1D-902E-4934-ADD8-2A72C3E47044}" srcId="{28D76649-E22A-4E5E-A583-E96071619303}" destId="{00414486-9765-4A13-B688-93930962E9F6}" srcOrd="1" destOrd="0" parTransId="{AB8DE4C5-DFB3-4EA5-9700-E1701CA70CF7}" sibTransId="{205EACC7-F070-429F-B057-987AC9752633}"/>
    <dgm:cxn modelId="{B500AD29-3BC6-4642-9EB9-F0F518A81104}" srcId="{28D76649-E22A-4E5E-A583-E96071619303}" destId="{DDF08302-1EB0-4959-AC9E-6333BC6A5205}" srcOrd="2" destOrd="0" parTransId="{296E46C5-8229-4DBC-9497-BEEEBF011892}" sibTransId="{545D49C1-770A-4FFD-A954-6F3C1F600BF9}"/>
    <dgm:cxn modelId="{BCA43444-C670-DE45-98BC-393DCAD07319}" type="presOf" srcId="{00414486-9765-4A13-B688-93930962E9F6}" destId="{9D5393F1-A9BB-4D5D-84C6-ED613AD8C834}" srcOrd="0" destOrd="0" presId="urn:microsoft.com/office/officeart/2018/2/layout/IconVerticalSolidList"/>
    <dgm:cxn modelId="{91254D5C-4C59-41EA-A360-18A556E679A6}" srcId="{28D76649-E22A-4E5E-A583-E96071619303}" destId="{712BC71B-19EC-4A11-9F73-43368AC0B131}" srcOrd="3" destOrd="0" parTransId="{8D462246-0604-41B8-9072-4D1FF0126925}" sibTransId="{0FB69207-F7D1-4B5C-AC78-E36A17D2CE35}"/>
    <dgm:cxn modelId="{121A8486-C9FC-F744-A2BC-42C20E2E5791}" type="presOf" srcId="{DDF08302-1EB0-4959-AC9E-6333BC6A5205}" destId="{FF9A8514-11DA-46B2-B2BA-AE4B48F8D0D8}" srcOrd="0" destOrd="0" presId="urn:microsoft.com/office/officeart/2018/2/layout/IconVerticalSolidList"/>
    <dgm:cxn modelId="{5E103F9C-9E5A-B946-98CB-CF21778D49F4}" type="presOf" srcId="{A2FFB96C-5089-480D-93B8-AEA5CB1A80CE}" destId="{5D0CC09A-FD23-4C74-AC3C-3326E2529B72}" srcOrd="0" destOrd="0" presId="urn:microsoft.com/office/officeart/2018/2/layout/IconVerticalSolidList"/>
    <dgm:cxn modelId="{62A317AF-98A5-744C-AC9B-D87F7308CE6F}" type="presOf" srcId="{712BC71B-19EC-4A11-9F73-43368AC0B131}" destId="{97E28CF7-8ED0-4AFC-AD9E-A5FB86EF29B5}" srcOrd="0" destOrd="0" presId="urn:microsoft.com/office/officeart/2018/2/layout/IconVerticalSolidList"/>
    <dgm:cxn modelId="{C2BE2EB4-6628-C143-9D9B-FB2AA0ABDD8F}" type="presOf" srcId="{28D76649-E22A-4E5E-A583-E96071619303}" destId="{D96A8798-D6E3-4B70-94F7-7AF7F021FF60}" srcOrd="0" destOrd="0" presId="urn:microsoft.com/office/officeart/2018/2/layout/IconVerticalSolidList"/>
    <dgm:cxn modelId="{5C1F2329-F9E1-EF42-A177-7C166725A183}" type="presParOf" srcId="{D96A8798-D6E3-4B70-94F7-7AF7F021FF60}" destId="{7282D20C-5663-45DA-97FC-342F4517BA85}" srcOrd="0" destOrd="0" presId="urn:microsoft.com/office/officeart/2018/2/layout/IconVerticalSolidList"/>
    <dgm:cxn modelId="{4A3BBEF7-DF37-4D4E-8ABD-89F37B23053F}" type="presParOf" srcId="{7282D20C-5663-45DA-97FC-342F4517BA85}" destId="{3B4E263B-CFE3-4868-8C3B-990D5736D1F9}" srcOrd="0" destOrd="0" presId="urn:microsoft.com/office/officeart/2018/2/layout/IconVerticalSolidList"/>
    <dgm:cxn modelId="{FD350B3F-BB7E-F543-9B2A-1C5C571DB4CE}" type="presParOf" srcId="{7282D20C-5663-45DA-97FC-342F4517BA85}" destId="{8D08F8A2-D3D2-41ED-9C4D-3FE332AB47A8}" srcOrd="1" destOrd="0" presId="urn:microsoft.com/office/officeart/2018/2/layout/IconVerticalSolidList"/>
    <dgm:cxn modelId="{B22DA274-BE91-6D4C-844D-F8C350B30C65}" type="presParOf" srcId="{7282D20C-5663-45DA-97FC-342F4517BA85}" destId="{0A78A2F2-0269-40D8-83DB-E4D6BE2E4DE8}" srcOrd="2" destOrd="0" presId="urn:microsoft.com/office/officeart/2018/2/layout/IconVerticalSolidList"/>
    <dgm:cxn modelId="{BC23EAC2-4DA9-4C4F-A5EA-96F8E13FAE89}" type="presParOf" srcId="{7282D20C-5663-45DA-97FC-342F4517BA85}" destId="{5D0CC09A-FD23-4C74-AC3C-3326E2529B72}" srcOrd="3" destOrd="0" presId="urn:microsoft.com/office/officeart/2018/2/layout/IconVerticalSolidList"/>
    <dgm:cxn modelId="{1C1C3CF6-1E4F-0D44-AB94-4CFED75B334C}" type="presParOf" srcId="{D96A8798-D6E3-4B70-94F7-7AF7F021FF60}" destId="{0FF02B25-E292-4FE0-B9B4-209CB89246EA}" srcOrd="1" destOrd="0" presId="urn:microsoft.com/office/officeart/2018/2/layout/IconVerticalSolidList"/>
    <dgm:cxn modelId="{A322346E-5A95-A344-9473-EF472EF8C565}" type="presParOf" srcId="{D96A8798-D6E3-4B70-94F7-7AF7F021FF60}" destId="{415D548C-95B3-42F3-84EE-0D7DA48DE132}" srcOrd="2" destOrd="0" presId="urn:microsoft.com/office/officeart/2018/2/layout/IconVerticalSolidList"/>
    <dgm:cxn modelId="{B38FB48B-3E60-BF4F-A8F2-F3094AE7D16A}" type="presParOf" srcId="{415D548C-95B3-42F3-84EE-0D7DA48DE132}" destId="{CBE1375F-5456-4593-8B2F-78AF7A8FA22C}" srcOrd="0" destOrd="0" presId="urn:microsoft.com/office/officeart/2018/2/layout/IconVerticalSolidList"/>
    <dgm:cxn modelId="{5BDFD680-3462-4A44-997F-5D7A60EEBAA8}" type="presParOf" srcId="{415D548C-95B3-42F3-84EE-0D7DA48DE132}" destId="{9524D18D-4726-466C-BB98-A5A6CD0CDE9A}" srcOrd="1" destOrd="0" presId="urn:microsoft.com/office/officeart/2018/2/layout/IconVerticalSolidList"/>
    <dgm:cxn modelId="{E420EC5E-B03A-1B4C-A4E2-9015CCCCF11D}" type="presParOf" srcId="{415D548C-95B3-42F3-84EE-0D7DA48DE132}" destId="{5B48C0B6-31EA-402E-ADC1-C7FF7BDCC4EC}" srcOrd="2" destOrd="0" presId="urn:microsoft.com/office/officeart/2018/2/layout/IconVerticalSolidList"/>
    <dgm:cxn modelId="{7A857299-8D9E-6A44-AEF5-39E38ABD72A4}" type="presParOf" srcId="{415D548C-95B3-42F3-84EE-0D7DA48DE132}" destId="{9D5393F1-A9BB-4D5D-84C6-ED613AD8C834}" srcOrd="3" destOrd="0" presId="urn:microsoft.com/office/officeart/2018/2/layout/IconVerticalSolidList"/>
    <dgm:cxn modelId="{AA589331-3656-C04C-ABB0-F75F50C789F8}" type="presParOf" srcId="{D96A8798-D6E3-4B70-94F7-7AF7F021FF60}" destId="{D29AD343-B218-4E99-BFC4-28F82EE4A5FC}" srcOrd="3" destOrd="0" presId="urn:microsoft.com/office/officeart/2018/2/layout/IconVerticalSolidList"/>
    <dgm:cxn modelId="{4C5F123C-31D8-7B42-BFE4-385D29337D75}" type="presParOf" srcId="{D96A8798-D6E3-4B70-94F7-7AF7F021FF60}" destId="{78F9D946-8D4B-4D0E-B696-4416DD0D3A3E}" srcOrd="4" destOrd="0" presId="urn:microsoft.com/office/officeart/2018/2/layout/IconVerticalSolidList"/>
    <dgm:cxn modelId="{E188B98B-66EE-9D44-9AA5-235CA71286CE}" type="presParOf" srcId="{78F9D946-8D4B-4D0E-B696-4416DD0D3A3E}" destId="{FBE5443F-0B5C-4BF6-8925-A38AE95955AD}" srcOrd="0" destOrd="0" presId="urn:microsoft.com/office/officeart/2018/2/layout/IconVerticalSolidList"/>
    <dgm:cxn modelId="{F25E9B69-2A6D-824F-B06B-AF957F05DCFF}" type="presParOf" srcId="{78F9D946-8D4B-4D0E-B696-4416DD0D3A3E}" destId="{7DA6E81E-466E-4883-B0D5-4DB83B2F9170}" srcOrd="1" destOrd="0" presId="urn:microsoft.com/office/officeart/2018/2/layout/IconVerticalSolidList"/>
    <dgm:cxn modelId="{9A14FC88-2309-9A49-BC4E-BF556CE92E06}" type="presParOf" srcId="{78F9D946-8D4B-4D0E-B696-4416DD0D3A3E}" destId="{F0A3FBDC-6259-4598-BBBF-BF063B02B2E9}" srcOrd="2" destOrd="0" presId="urn:microsoft.com/office/officeart/2018/2/layout/IconVerticalSolidList"/>
    <dgm:cxn modelId="{0E78F3D7-5077-B74E-BA1A-4EB4DBBF15D3}" type="presParOf" srcId="{78F9D946-8D4B-4D0E-B696-4416DD0D3A3E}" destId="{FF9A8514-11DA-46B2-B2BA-AE4B48F8D0D8}" srcOrd="3" destOrd="0" presId="urn:microsoft.com/office/officeart/2018/2/layout/IconVerticalSolidList"/>
    <dgm:cxn modelId="{5F8DD138-E618-5D40-8F69-DCD7E6489FD1}" type="presParOf" srcId="{D96A8798-D6E3-4B70-94F7-7AF7F021FF60}" destId="{A35AE2D5-EF05-4582-81E2-6014BB3DDC56}" srcOrd="5" destOrd="0" presId="urn:microsoft.com/office/officeart/2018/2/layout/IconVerticalSolidList"/>
    <dgm:cxn modelId="{27DC8C50-5FE7-674E-9CEE-7E1E3F51CDD2}" type="presParOf" srcId="{D96A8798-D6E3-4B70-94F7-7AF7F021FF60}" destId="{E99DE01B-A0EC-449E-BE0E-ED4B5504C7A2}" srcOrd="6" destOrd="0" presId="urn:microsoft.com/office/officeart/2018/2/layout/IconVerticalSolidList"/>
    <dgm:cxn modelId="{91ACDB6C-7ABF-2B4F-BC5F-97669290C1F9}" type="presParOf" srcId="{E99DE01B-A0EC-449E-BE0E-ED4B5504C7A2}" destId="{B4D4418C-4894-497C-B6EC-CD715934273F}" srcOrd="0" destOrd="0" presId="urn:microsoft.com/office/officeart/2018/2/layout/IconVerticalSolidList"/>
    <dgm:cxn modelId="{09D2B73F-A95C-A040-897A-32EC6FD22390}" type="presParOf" srcId="{E99DE01B-A0EC-449E-BE0E-ED4B5504C7A2}" destId="{268D81AB-4C03-49E1-8057-FAAF983723E2}" srcOrd="1" destOrd="0" presId="urn:microsoft.com/office/officeart/2018/2/layout/IconVerticalSolidList"/>
    <dgm:cxn modelId="{732987DC-5245-4D44-BD4A-08D47A14D8DA}" type="presParOf" srcId="{E99DE01B-A0EC-449E-BE0E-ED4B5504C7A2}" destId="{D1F4FEBF-0880-479C-A7DC-998C311127A6}" srcOrd="2" destOrd="0" presId="urn:microsoft.com/office/officeart/2018/2/layout/IconVerticalSolidList"/>
    <dgm:cxn modelId="{44693C26-41B1-FE45-B5EF-324AA49D30D9}" type="presParOf" srcId="{E99DE01B-A0EC-449E-BE0E-ED4B5504C7A2}" destId="{97E28CF7-8ED0-4AFC-AD9E-A5FB86EF29B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B11C2A-CE08-40C1-A554-71E7DDE1414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59AEC9-8EA0-4ECF-85BD-5CD429B6DF90}">
      <dgm:prSet/>
      <dgm:spPr>
        <a:solidFill>
          <a:srgbClr val="DEEBF7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What accounts for the variation in VSS adoption amongst key countries?</a:t>
          </a:r>
        </a:p>
      </dgm:t>
    </dgm:pt>
    <dgm:pt modelId="{ED58A8BA-3C86-423D-90C9-8A40D86D69D0}" type="parTrans" cxnId="{86DFCB2A-8385-496E-A7DE-33301F91C388}">
      <dgm:prSet/>
      <dgm:spPr/>
      <dgm:t>
        <a:bodyPr/>
        <a:lstStyle/>
        <a:p>
          <a:endParaRPr lang="en-US"/>
        </a:p>
      </dgm:t>
    </dgm:pt>
    <dgm:pt modelId="{340B8DFC-00F1-433D-89FE-350FCB426295}" type="sibTrans" cxnId="{86DFCB2A-8385-496E-A7DE-33301F91C388}">
      <dgm:prSet/>
      <dgm:spPr/>
      <dgm:t>
        <a:bodyPr/>
        <a:lstStyle/>
        <a:p>
          <a:endParaRPr lang="en-US"/>
        </a:p>
      </dgm:t>
    </dgm:pt>
    <dgm:pt modelId="{68F03D1E-5464-4DFE-9886-942AC7FF06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are the drivers for VSS uptake through sustainable public procurement and trade policy?</a:t>
          </a:r>
        </a:p>
      </dgm:t>
    </dgm:pt>
    <dgm:pt modelId="{6A9BE1FC-F219-414E-9045-42A87F724609}" type="parTrans" cxnId="{FEDD0D86-619B-4C27-A7FC-5241CB8A277D}">
      <dgm:prSet/>
      <dgm:spPr/>
      <dgm:t>
        <a:bodyPr/>
        <a:lstStyle/>
        <a:p>
          <a:endParaRPr lang="en-US"/>
        </a:p>
      </dgm:t>
    </dgm:pt>
    <dgm:pt modelId="{890994E0-B552-4E35-9EC1-7C4A4E6641A9}" type="sibTrans" cxnId="{FEDD0D86-619B-4C27-A7FC-5241CB8A277D}">
      <dgm:prSet/>
      <dgm:spPr/>
      <dgm:t>
        <a:bodyPr/>
        <a:lstStyle/>
        <a:p>
          <a:endParaRPr lang="en-US"/>
        </a:p>
      </dgm:t>
    </dgm:pt>
    <dgm:pt modelId="{C52893B5-3FF1-4966-B71D-39715C2A5B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can VSS support sustainable development and public procurement goals together?</a:t>
          </a:r>
        </a:p>
      </dgm:t>
    </dgm:pt>
    <dgm:pt modelId="{870A2ADD-FD27-4BA9-B95B-9D337762AD3B}" type="parTrans" cxnId="{ED4D98F9-8EA3-4AA1-8D8E-7FDA16E1D6FA}">
      <dgm:prSet/>
      <dgm:spPr/>
      <dgm:t>
        <a:bodyPr/>
        <a:lstStyle/>
        <a:p>
          <a:endParaRPr lang="en-US"/>
        </a:p>
      </dgm:t>
    </dgm:pt>
    <dgm:pt modelId="{A3C739F4-879F-45BB-B0A8-963A403BCD98}" type="sibTrans" cxnId="{ED4D98F9-8EA3-4AA1-8D8E-7FDA16E1D6FA}">
      <dgm:prSet/>
      <dgm:spPr/>
      <dgm:t>
        <a:bodyPr/>
        <a:lstStyle/>
        <a:p>
          <a:endParaRPr lang="en-US"/>
        </a:p>
      </dgm:t>
    </dgm:pt>
    <dgm:pt modelId="{0FA549D1-6E3A-4AA3-8AA7-2CE8492D0B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is the future of VSS considerations in future trade policy negotiations, especially from a developing country standpoint?</a:t>
          </a:r>
        </a:p>
      </dgm:t>
    </dgm:pt>
    <dgm:pt modelId="{099852FA-CBCC-45F7-8EB7-EAD43265ABA4}" type="parTrans" cxnId="{F38A2F15-D225-4908-B0D3-52BA477D9ED8}">
      <dgm:prSet/>
      <dgm:spPr/>
      <dgm:t>
        <a:bodyPr/>
        <a:lstStyle/>
        <a:p>
          <a:endParaRPr lang="en-US"/>
        </a:p>
      </dgm:t>
    </dgm:pt>
    <dgm:pt modelId="{E323D4B6-4488-4787-B035-370ED5CAF978}" type="sibTrans" cxnId="{F38A2F15-D225-4908-B0D3-52BA477D9ED8}">
      <dgm:prSet/>
      <dgm:spPr/>
      <dgm:t>
        <a:bodyPr/>
        <a:lstStyle/>
        <a:p>
          <a:endParaRPr lang="en-US"/>
        </a:p>
      </dgm:t>
    </dgm:pt>
    <dgm:pt modelId="{281D471C-6128-41D3-8613-FED38949B007}" type="pres">
      <dgm:prSet presAssocID="{B8B11C2A-CE08-40C1-A554-71E7DDE1414F}" presName="root" presStyleCnt="0">
        <dgm:presLayoutVars>
          <dgm:dir/>
          <dgm:resizeHandles val="exact"/>
        </dgm:presLayoutVars>
      </dgm:prSet>
      <dgm:spPr/>
    </dgm:pt>
    <dgm:pt modelId="{2D84B759-7D49-4464-99FE-9A161E05229C}" type="pres">
      <dgm:prSet presAssocID="{9159AEC9-8EA0-4ECF-85BD-5CD429B6DF90}" presName="compNode" presStyleCnt="0"/>
      <dgm:spPr/>
    </dgm:pt>
    <dgm:pt modelId="{15008844-7F18-4B93-974B-939871A997A8}" type="pres">
      <dgm:prSet presAssocID="{9159AEC9-8EA0-4ECF-85BD-5CD429B6DF90}" presName="bgRect" presStyleLbl="bgShp" presStyleIdx="0" presStyleCnt="4"/>
      <dgm:spPr>
        <a:solidFill>
          <a:srgbClr val="DEEBF7"/>
        </a:solidFill>
      </dgm:spPr>
    </dgm:pt>
    <dgm:pt modelId="{3987B21F-771D-4526-B072-732C5A4457A6}" type="pres">
      <dgm:prSet presAssocID="{9159AEC9-8EA0-4ECF-85BD-5CD429B6DF9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B28108B3-4A82-4716-9F01-1FA5B26ED991}" type="pres">
      <dgm:prSet presAssocID="{9159AEC9-8EA0-4ECF-85BD-5CD429B6DF90}" presName="spaceRect" presStyleCnt="0"/>
      <dgm:spPr/>
    </dgm:pt>
    <dgm:pt modelId="{B9267B08-672F-44EE-B23F-0A79D9BE96B3}" type="pres">
      <dgm:prSet presAssocID="{9159AEC9-8EA0-4ECF-85BD-5CD429B6DF90}" presName="parTx" presStyleLbl="revTx" presStyleIdx="0" presStyleCnt="4">
        <dgm:presLayoutVars>
          <dgm:chMax val="0"/>
          <dgm:chPref val="0"/>
        </dgm:presLayoutVars>
      </dgm:prSet>
      <dgm:spPr/>
    </dgm:pt>
    <dgm:pt modelId="{CA149748-A53C-4587-ADFE-4BD53F0BB6AA}" type="pres">
      <dgm:prSet presAssocID="{340B8DFC-00F1-433D-89FE-350FCB426295}" presName="sibTrans" presStyleCnt="0"/>
      <dgm:spPr/>
    </dgm:pt>
    <dgm:pt modelId="{C161EB9A-D937-4069-BB40-8B696025DCAB}" type="pres">
      <dgm:prSet presAssocID="{68F03D1E-5464-4DFE-9886-942AC7FF06F8}" presName="compNode" presStyleCnt="0"/>
      <dgm:spPr/>
    </dgm:pt>
    <dgm:pt modelId="{F7AA7FD7-B3E6-4F8F-B7D3-215C20237890}" type="pres">
      <dgm:prSet presAssocID="{68F03D1E-5464-4DFE-9886-942AC7FF06F8}" presName="bgRect" presStyleLbl="bgShp" presStyleIdx="1" presStyleCnt="4"/>
      <dgm:spPr>
        <a:solidFill>
          <a:srgbClr val="DEEBF7"/>
        </a:solidFill>
      </dgm:spPr>
    </dgm:pt>
    <dgm:pt modelId="{81FFC791-CF1E-4116-889A-C802CE30BDBE}" type="pres">
      <dgm:prSet presAssocID="{68F03D1E-5464-4DFE-9886-942AC7FF06F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4FDB056-5FF5-4CEF-8676-D16496895527}" type="pres">
      <dgm:prSet presAssocID="{68F03D1E-5464-4DFE-9886-942AC7FF06F8}" presName="spaceRect" presStyleCnt="0"/>
      <dgm:spPr/>
    </dgm:pt>
    <dgm:pt modelId="{1B06F84E-9934-4FE8-9320-1BE2C0610E26}" type="pres">
      <dgm:prSet presAssocID="{68F03D1E-5464-4DFE-9886-942AC7FF06F8}" presName="parTx" presStyleLbl="revTx" presStyleIdx="1" presStyleCnt="4">
        <dgm:presLayoutVars>
          <dgm:chMax val="0"/>
          <dgm:chPref val="0"/>
        </dgm:presLayoutVars>
      </dgm:prSet>
      <dgm:spPr/>
    </dgm:pt>
    <dgm:pt modelId="{0880D138-2D7E-4FC3-A1B7-37C810C9ACA7}" type="pres">
      <dgm:prSet presAssocID="{890994E0-B552-4E35-9EC1-7C4A4E6641A9}" presName="sibTrans" presStyleCnt="0"/>
      <dgm:spPr/>
    </dgm:pt>
    <dgm:pt modelId="{DF8D46D9-6F69-42B1-B4DA-13333F9A85F0}" type="pres">
      <dgm:prSet presAssocID="{C52893B5-3FF1-4966-B71D-39715C2A5BEF}" presName="compNode" presStyleCnt="0"/>
      <dgm:spPr/>
    </dgm:pt>
    <dgm:pt modelId="{1BE89290-368D-4779-85D1-02BE148AE8B8}" type="pres">
      <dgm:prSet presAssocID="{C52893B5-3FF1-4966-B71D-39715C2A5BEF}" presName="bgRect" presStyleLbl="bgShp" presStyleIdx="2" presStyleCnt="4"/>
      <dgm:spPr>
        <a:solidFill>
          <a:srgbClr val="DEEBF7"/>
        </a:solidFill>
      </dgm:spPr>
    </dgm:pt>
    <dgm:pt modelId="{5D721F09-8C79-4F66-88B3-87EC63F2E42F}" type="pres">
      <dgm:prSet presAssocID="{C52893B5-3FF1-4966-B71D-39715C2A5BE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7F2E3B1C-9A2B-43A6-9464-24A1D40C6848}" type="pres">
      <dgm:prSet presAssocID="{C52893B5-3FF1-4966-B71D-39715C2A5BEF}" presName="spaceRect" presStyleCnt="0"/>
      <dgm:spPr/>
    </dgm:pt>
    <dgm:pt modelId="{BD1DD7BB-C35F-4904-B932-EB2F0E32F37C}" type="pres">
      <dgm:prSet presAssocID="{C52893B5-3FF1-4966-B71D-39715C2A5BEF}" presName="parTx" presStyleLbl="revTx" presStyleIdx="2" presStyleCnt="4">
        <dgm:presLayoutVars>
          <dgm:chMax val="0"/>
          <dgm:chPref val="0"/>
        </dgm:presLayoutVars>
      </dgm:prSet>
      <dgm:spPr/>
    </dgm:pt>
    <dgm:pt modelId="{30C01B5E-429D-49E7-992E-109746BF1486}" type="pres">
      <dgm:prSet presAssocID="{A3C739F4-879F-45BB-B0A8-963A403BCD98}" presName="sibTrans" presStyleCnt="0"/>
      <dgm:spPr/>
    </dgm:pt>
    <dgm:pt modelId="{1EBFB903-755C-4AED-A05B-A7233D9E8F22}" type="pres">
      <dgm:prSet presAssocID="{0FA549D1-6E3A-4AA3-8AA7-2CE8492D0B98}" presName="compNode" presStyleCnt="0"/>
      <dgm:spPr/>
    </dgm:pt>
    <dgm:pt modelId="{DEEA97F1-2C1B-46F8-B029-34593AF178F3}" type="pres">
      <dgm:prSet presAssocID="{0FA549D1-6E3A-4AA3-8AA7-2CE8492D0B98}" presName="bgRect" presStyleLbl="bgShp" presStyleIdx="3" presStyleCnt="4"/>
      <dgm:spPr>
        <a:solidFill>
          <a:srgbClr val="DEEBF7"/>
        </a:solidFill>
      </dgm:spPr>
    </dgm:pt>
    <dgm:pt modelId="{EFFB6C72-260B-4F9D-8387-B5AED9B4975D}" type="pres">
      <dgm:prSet presAssocID="{0FA549D1-6E3A-4AA3-8AA7-2CE8492D0B9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19294449-8103-42B6-94F9-F8A68D51BEFA}" type="pres">
      <dgm:prSet presAssocID="{0FA549D1-6E3A-4AA3-8AA7-2CE8492D0B98}" presName="spaceRect" presStyleCnt="0"/>
      <dgm:spPr/>
    </dgm:pt>
    <dgm:pt modelId="{03D3D9AE-B065-4D1D-A0B3-76D54D47DF25}" type="pres">
      <dgm:prSet presAssocID="{0FA549D1-6E3A-4AA3-8AA7-2CE8492D0B9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94B7604-8BF8-304F-B772-999DFFF0CFF4}" type="presOf" srcId="{B8B11C2A-CE08-40C1-A554-71E7DDE1414F}" destId="{281D471C-6128-41D3-8613-FED38949B007}" srcOrd="0" destOrd="0" presId="urn:microsoft.com/office/officeart/2018/2/layout/IconVerticalSolidList"/>
    <dgm:cxn modelId="{F38A2F15-D225-4908-B0D3-52BA477D9ED8}" srcId="{B8B11C2A-CE08-40C1-A554-71E7DDE1414F}" destId="{0FA549D1-6E3A-4AA3-8AA7-2CE8492D0B98}" srcOrd="3" destOrd="0" parTransId="{099852FA-CBCC-45F7-8EB7-EAD43265ABA4}" sibTransId="{E323D4B6-4488-4787-B035-370ED5CAF978}"/>
    <dgm:cxn modelId="{86DFCB2A-8385-496E-A7DE-33301F91C388}" srcId="{B8B11C2A-CE08-40C1-A554-71E7DDE1414F}" destId="{9159AEC9-8EA0-4ECF-85BD-5CD429B6DF90}" srcOrd="0" destOrd="0" parTransId="{ED58A8BA-3C86-423D-90C9-8A40D86D69D0}" sibTransId="{340B8DFC-00F1-433D-89FE-350FCB426295}"/>
    <dgm:cxn modelId="{F1A25362-A768-6E46-A3ED-E5B716E3A19B}" type="presOf" srcId="{0FA549D1-6E3A-4AA3-8AA7-2CE8492D0B98}" destId="{03D3D9AE-B065-4D1D-A0B3-76D54D47DF25}" srcOrd="0" destOrd="0" presId="urn:microsoft.com/office/officeart/2018/2/layout/IconVerticalSolidList"/>
    <dgm:cxn modelId="{DE4ADE85-234C-B845-9622-DEE57DEABF3E}" type="presOf" srcId="{C52893B5-3FF1-4966-B71D-39715C2A5BEF}" destId="{BD1DD7BB-C35F-4904-B932-EB2F0E32F37C}" srcOrd="0" destOrd="0" presId="urn:microsoft.com/office/officeart/2018/2/layout/IconVerticalSolidList"/>
    <dgm:cxn modelId="{FEDD0D86-619B-4C27-A7FC-5241CB8A277D}" srcId="{B8B11C2A-CE08-40C1-A554-71E7DDE1414F}" destId="{68F03D1E-5464-4DFE-9886-942AC7FF06F8}" srcOrd="1" destOrd="0" parTransId="{6A9BE1FC-F219-414E-9045-42A87F724609}" sibTransId="{890994E0-B552-4E35-9EC1-7C4A4E6641A9}"/>
    <dgm:cxn modelId="{44B7C1C1-FA27-784A-B628-474F9A07E9CB}" type="presOf" srcId="{9159AEC9-8EA0-4ECF-85BD-5CD429B6DF90}" destId="{B9267B08-672F-44EE-B23F-0A79D9BE96B3}" srcOrd="0" destOrd="0" presId="urn:microsoft.com/office/officeart/2018/2/layout/IconVerticalSolidList"/>
    <dgm:cxn modelId="{4CD6EDDB-7A34-1844-96DA-4938D770B6B3}" type="presOf" srcId="{68F03D1E-5464-4DFE-9886-942AC7FF06F8}" destId="{1B06F84E-9934-4FE8-9320-1BE2C0610E26}" srcOrd="0" destOrd="0" presId="urn:microsoft.com/office/officeart/2018/2/layout/IconVerticalSolidList"/>
    <dgm:cxn modelId="{ED4D98F9-8EA3-4AA1-8D8E-7FDA16E1D6FA}" srcId="{B8B11C2A-CE08-40C1-A554-71E7DDE1414F}" destId="{C52893B5-3FF1-4966-B71D-39715C2A5BEF}" srcOrd="2" destOrd="0" parTransId="{870A2ADD-FD27-4BA9-B95B-9D337762AD3B}" sibTransId="{A3C739F4-879F-45BB-B0A8-963A403BCD98}"/>
    <dgm:cxn modelId="{898D9354-BD4A-624C-B101-045345A6063C}" type="presParOf" srcId="{281D471C-6128-41D3-8613-FED38949B007}" destId="{2D84B759-7D49-4464-99FE-9A161E05229C}" srcOrd="0" destOrd="0" presId="urn:microsoft.com/office/officeart/2018/2/layout/IconVerticalSolidList"/>
    <dgm:cxn modelId="{3D643CB4-D2B8-6A46-8BE1-2BE3838C9CEC}" type="presParOf" srcId="{2D84B759-7D49-4464-99FE-9A161E05229C}" destId="{15008844-7F18-4B93-974B-939871A997A8}" srcOrd="0" destOrd="0" presId="urn:microsoft.com/office/officeart/2018/2/layout/IconVerticalSolidList"/>
    <dgm:cxn modelId="{BE40C140-A994-E84B-948E-962A00CC0C0B}" type="presParOf" srcId="{2D84B759-7D49-4464-99FE-9A161E05229C}" destId="{3987B21F-771D-4526-B072-732C5A4457A6}" srcOrd="1" destOrd="0" presId="urn:microsoft.com/office/officeart/2018/2/layout/IconVerticalSolidList"/>
    <dgm:cxn modelId="{A977C0D0-2CBA-E247-B202-4EEA36ED8CD5}" type="presParOf" srcId="{2D84B759-7D49-4464-99FE-9A161E05229C}" destId="{B28108B3-4A82-4716-9F01-1FA5B26ED991}" srcOrd="2" destOrd="0" presId="urn:microsoft.com/office/officeart/2018/2/layout/IconVerticalSolidList"/>
    <dgm:cxn modelId="{DC305318-4828-1343-8BFA-AE8D3920D5C9}" type="presParOf" srcId="{2D84B759-7D49-4464-99FE-9A161E05229C}" destId="{B9267B08-672F-44EE-B23F-0A79D9BE96B3}" srcOrd="3" destOrd="0" presId="urn:microsoft.com/office/officeart/2018/2/layout/IconVerticalSolidList"/>
    <dgm:cxn modelId="{93B9228C-479F-BE4D-9811-08F889361F39}" type="presParOf" srcId="{281D471C-6128-41D3-8613-FED38949B007}" destId="{CA149748-A53C-4587-ADFE-4BD53F0BB6AA}" srcOrd="1" destOrd="0" presId="urn:microsoft.com/office/officeart/2018/2/layout/IconVerticalSolidList"/>
    <dgm:cxn modelId="{16938B70-240B-5D4A-B43F-6E9C02F4C353}" type="presParOf" srcId="{281D471C-6128-41D3-8613-FED38949B007}" destId="{C161EB9A-D937-4069-BB40-8B696025DCAB}" srcOrd="2" destOrd="0" presId="urn:microsoft.com/office/officeart/2018/2/layout/IconVerticalSolidList"/>
    <dgm:cxn modelId="{71DEA9FB-781C-4B46-9BE8-F2FDF4FE1806}" type="presParOf" srcId="{C161EB9A-D937-4069-BB40-8B696025DCAB}" destId="{F7AA7FD7-B3E6-4F8F-B7D3-215C20237890}" srcOrd="0" destOrd="0" presId="urn:microsoft.com/office/officeart/2018/2/layout/IconVerticalSolidList"/>
    <dgm:cxn modelId="{BE9176C4-D4C3-D54B-A974-070D7CA35279}" type="presParOf" srcId="{C161EB9A-D937-4069-BB40-8B696025DCAB}" destId="{81FFC791-CF1E-4116-889A-C802CE30BDBE}" srcOrd="1" destOrd="0" presId="urn:microsoft.com/office/officeart/2018/2/layout/IconVerticalSolidList"/>
    <dgm:cxn modelId="{7E6775D7-9CD2-014F-BE7A-8EDE2ACDBC2C}" type="presParOf" srcId="{C161EB9A-D937-4069-BB40-8B696025DCAB}" destId="{64FDB056-5FF5-4CEF-8676-D16496895527}" srcOrd="2" destOrd="0" presId="urn:microsoft.com/office/officeart/2018/2/layout/IconVerticalSolidList"/>
    <dgm:cxn modelId="{FB32DE6A-023A-014F-811C-7F0609BF8C61}" type="presParOf" srcId="{C161EB9A-D937-4069-BB40-8B696025DCAB}" destId="{1B06F84E-9934-4FE8-9320-1BE2C0610E26}" srcOrd="3" destOrd="0" presId="urn:microsoft.com/office/officeart/2018/2/layout/IconVerticalSolidList"/>
    <dgm:cxn modelId="{CB6DA693-1DC7-934F-B5BA-07D196540614}" type="presParOf" srcId="{281D471C-6128-41D3-8613-FED38949B007}" destId="{0880D138-2D7E-4FC3-A1B7-37C810C9ACA7}" srcOrd="3" destOrd="0" presId="urn:microsoft.com/office/officeart/2018/2/layout/IconVerticalSolidList"/>
    <dgm:cxn modelId="{0473281D-F352-0247-8C80-B823AD4C061D}" type="presParOf" srcId="{281D471C-6128-41D3-8613-FED38949B007}" destId="{DF8D46D9-6F69-42B1-B4DA-13333F9A85F0}" srcOrd="4" destOrd="0" presId="urn:microsoft.com/office/officeart/2018/2/layout/IconVerticalSolidList"/>
    <dgm:cxn modelId="{C37AA171-FD81-0744-B2B6-C18237470DFA}" type="presParOf" srcId="{DF8D46D9-6F69-42B1-B4DA-13333F9A85F0}" destId="{1BE89290-368D-4779-85D1-02BE148AE8B8}" srcOrd="0" destOrd="0" presId="urn:microsoft.com/office/officeart/2018/2/layout/IconVerticalSolidList"/>
    <dgm:cxn modelId="{2BAF96E1-5C84-A040-9859-CA8CA4A60ED4}" type="presParOf" srcId="{DF8D46D9-6F69-42B1-B4DA-13333F9A85F0}" destId="{5D721F09-8C79-4F66-88B3-87EC63F2E42F}" srcOrd="1" destOrd="0" presId="urn:microsoft.com/office/officeart/2018/2/layout/IconVerticalSolidList"/>
    <dgm:cxn modelId="{BEFDD2EA-8F9E-9B40-BE80-5E63AF1571F1}" type="presParOf" srcId="{DF8D46D9-6F69-42B1-B4DA-13333F9A85F0}" destId="{7F2E3B1C-9A2B-43A6-9464-24A1D40C6848}" srcOrd="2" destOrd="0" presId="urn:microsoft.com/office/officeart/2018/2/layout/IconVerticalSolidList"/>
    <dgm:cxn modelId="{DD69AB02-F810-2147-83DF-6D139B266B0F}" type="presParOf" srcId="{DF8D46D9-6F69-42B1-B4DA-13333F9A85F0}" destId="{BD1DD7BB-C35F-4904-B932-EB2F0E32F37C}" srcOrd="3" destOrd="0" presId="urn:microsoft.com/office/officeart/2018/2/layout/IconVerticalSolidList"/>
    <dgm:cxn modelId="{E38BBC44-C795-C142-8D59-84E1083DB3C0}" type="presParOf" srcId="{281D471C-6128-41D3-8613-FED38949B007}" destId="{30C01B5E-429D-49E7-992E-109746BF1486}" srcOrd="5" destOrd="0" presId="urn:microsoft.com/office/officeart/2018/2/layout/IconVerticalSolidList"/>
    <dgm:cxn modelId="{D58ECE52-3640-424E-959D-CE36AC5730E4}" type="presParOf" srcId="{281D471C-6128-41D3-8613-FED38949B007}" destId="{1EBFB903-755C-4AED-A05B-A7233D9E8F22}" srcOrd="6" destOrd="0" presId="urn:microsoft.com/office/officeart/2018/2/layout/IconVerticalSolidList"/>
    <dgm:cxn modelId="{125A58B6-E305-EB49-8F18-52B18F741931}" type="presParOf" srcId="{1EBFB903-755C-4AED-A05B-A7233D9E8F22}" destId="{DEEA97F1-2C1B-46F8-B029-34593AF178F3}" srcOrd="0" destOrd="0" presId="urn:microsoft.com/office/officeart/2018/2/layout/IconVerticalSolidList"/>
    <dgm:cxn modelId="{2660C755-33B5-4040-AFAB-3686930A6FE5}" type="presParOf" srcId="{1EBFB903-755C-4AED-A05B-A7233D9E8F22}" destId="{EFFB6C72-260B-4F9D-8387-B5AED9B4975D}" srcOrd="1" destOrd="0" presId="urn:microsoft.com/office/officeart/2018/2/layout/IconVerticalSolidList"/>
    <dgm:cxn modelId="{329DB03C-EFC3-3340-8B1C-3D4DA51C2026}" type="presParOf" srcId="{1EBFB903-755C-4AED-A05B-A7233D9E8F22}" destId="{19294449-8103-42B6-94F9-F8A68D51BEFA}" srcOrd="2" destOrd="0" presId="urn:microsoft.com/office/officeart/2018/2/layout/IconVerticalSolidList"/>
    <dgm:cxn modelId="{B9A1C1E4-4555-0947-B5C3-FCEE43958F33}" type="presParOf" srcId="{1EBFB903-755C-4AED-A05B-A7233D9E8F22}" destId="{03D3D9AE-B065-4D1D-A0B3-76D54D47DF2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06F54F-3872-4246-80D8-24F3383863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6F26B0-6410-48F2-8320-0DDCF928E8BA}">
      <dgm:prSet custT="1"/>
      <dgm:spPr>
        <a:solidFill>
          <a:srgbClr val="DEEBF7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Key messages of UN FSS 4th Flagship Report (2020)</a:t>
          </a:r>
        </a:p>
      </dgm:t>
    </dgm:pt>
    <dgm:pt modelId="{B06A6CFD-0601-48BF-83B6-746ED1DA4879}" type="parTrans" cxnId="{997E846D-E39A-403A-BAC2-8127A186F050}">
      <dgm:prSet/>
      <dgm:spPr/>
      <dgm:t>
        <a:bodyPr/>
        <a:lstStyle/>
        <a:p>
          <a:endParaRPr lang="en-US"/>
        </a:p>
      </dgm:t>
    </dgm:pt>
    <dgm:pt modelId="{18D3B30B-4E3E-46AD-998A-D8E38ED693BA}" type="sibTrans" cxnId="{997E846D-E39A-403A-BAC2-8127A186F050}">
      <dgm:prSet/>
      <dgm:spPr/>
      <dgm:t>
        <a:bodyPr/>
        <a:lstStyle/>
        <a:p>
          <a:endParaRPr lang="en-US"/>
        </a:p>
      </dgm:t>
    </dgm:pt>
    <dgm:pt modelId="{98EFE071-83E8-4FC5-BBCD-17B96AB6E058}">
      <dgm:prSet/>
      <dgm:spPr/>
      <dgm:t>
        <a:bodyPr/>
        <a:lstStyle/>
        <a:p>
          <a:r>
            <a:rPr lang="en-US" dirty="0"/>
            <a:t>VSS can play an important role in progressing towards sustainable development</a:t>
          </a:r>
        </a:p>
      </dgm:t>
    </dgm:pt>
    <dgm:pt modelId="{FAE0BC2C-F9EC-42C1-AF7D-52AD4DB680E7}" type="parTrans" cxnId="{E2584440-C690-4A59-A14D-1AEA5A8DE17E}">
      <dgm:prSet/>
      <dgm:spPr/>
      <dgm:t>
        <a:bodyPr/>
        <a:lstStyle/>
        <a:p>
          <a:endParaRPr lang="en-US"/>
        </a:p>
      </dgm:t>
    </dgm:pt>
    <dgm:pt modelId="{70871EF1-7016-4A92-B264-816502732F76}" type="sibTrans" cxnId="{E2584440-C690-4A59-A14D-1AEA5A8DE17E}">
      <dgm:prSet/>
      <dgm:spPr/>
      <dgm:t>
        <a:bodyPr/>
        <a:lstStyle/>
        <a:p>
          <a:endParaRPr lang="en-US"/>
        </a:p>
      </dgm:t>
    </dgm:pt>
    <dgm:pt modelId="{AAAF30A6-9079-43F4-918F-46AC2183B2AF}">
      <dgm:prSet/>
      <dgm:spPr/>
      <dgm:t>
        <a:bodyPr/>
        <a:lstStyle/>
        <a:p>
          <a:r>
            <a:rPr lang="en-US" dirty="0"/>
            <a:t>Next to many other tools, Public Procurement can help increase VSS uptake </a:t>
          </a:r>
        </a:p>
      </dgm:t>
    </dgm:pt>
    <dgm:pt modelId="{3995B8D4-5FFD-4539-A86D-A547F0BFEC00}" type="parTrans" cxnId="{CE35B1FF-1674-47BC-BBB5-79385E0CEC47}">
      <dgm:prSet/>
      <dgm:spPr/>
      <dgm:t>
        <a:bodyPr/>
        <a:lstStyle/>
        <a:p>
          <a:endParaRPr lang="en-US"/>
        </a:p>
      </dgm:t>
    </dgm:pt>
    <dgm:pt modelId="{BBBF1F2F-446B-4385-8EEF-A30AA4E311C3}" type="sibTrans" cxnId="{CE35B1FF-1674-47BC-BBB5-79385E0CEC47}">
      <dgm:prSet/>
      <dgm:spPr/>
      <dgm:t>
        <a:bodyPr/>
        <a:lstStyle/>
        <a:p>
          <a:endParaRPr lang="en-US"/>
        </a:p>
      </dgm:t>
    </dgm:pt>
    <dgm:pt modelId="{EB5681AA-0A76-4DAA-86E9-451000530367}">
      <dgm:prSet custT="1"/>
      <dgm:spPr>
        <a:solidFill>
          <a:srgbClr val="DEEBF7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How: </a:t>
          </a:r>
        </a:p>
      </dgm:t>
    </dgm:pt>
    <dgm:pt modelId="{AFC8AC44-D489-4603-BED8-690CF6BEC029}" type="parTrans" cxnId="{3669BC39-8829-45F3-9B68-8E4263053F36}">
      <dgm:prSet/>
      <dgm:spPr/>
      <dgm:t>
        <a:bodyPr/>
        <a:lstStyle/>
        <a:p>
          <a:endParaRPr lang="en-US"/>
        </a:p>
      </dgm:t>
    </dgm:pt>
    <dgm:pt modelId="{1A08A363-F384-4595-997C-6B6797D47CD6}" type="sibTrans" cxnId="{3669BC39-8829-45F3-9B68-8E4263053F36}">
      <dgm:prSet/>
      <dgm:spPr/>
      <dgm:t>
        <a:bodyPr/>
        <a:lstStyle/>
        <a:p>
          <a:endParaRPr lang="en-US"/>
        </a:p>
      </dgm:t>
    </dgm:pt>
    <dgm:pt modelId="{A5543A1A-017D-4353-8722-546CFDF3EA43}">
      <dgm:prSet/>
      <dgm:spPr/>
      <dgm:t>
        <a:bodyPr/>
        <a:lstStyle/>
        <a:p>
          <a:r>
            <a:rPr lang="en-US"/>
            <a:t>Use sustainability criteria in SPP</a:t>
          </a:r>
        </a:p>
      </dgm:t>
    </dgm:pt>
    <dgm:pt modelId="{BA44E5B6-5538-4EEE-AE5A-77006B9850CA}" type="parTrans" cxnId="{9A81EC83-C92F-437A-B6B3-64F7FC3C871A}">
      <dgm:prSet/>
      <dgm:spPr/>
      <dgm:t>
        <a:bodyPr/>
        <a:lstStyle/>
        <a:p>
          <a:endParaRPr lang="en-US"/>
        </a:p>
      </dgm:t>
    </dgm:pt>
    <dgm:pt modelId="{0DF5B842-2609-4E98-81B6-265A84FC098C}" type="sibTrans" cxnId="{9A81EC83-C92F-437A-B6B3-64F7FC3C871A}">
      <dgm:prSet/>
      <dgm:spPr/>
      <dgm:t>
        <a:bodyPr/>
        <a:lstStyle/>
        <a:p>
          <a:endParaRPr lang="en-US"/>
        </a:p>
      </dgm:t>
    </dgm:pt>
    <dgm:pt modelId="{86E9389A-D859-4E04-A29B-84D3E0368D30}">
      <dgm:prSet/>
      <dgm:spPr/>
      <dgm:t>
        <a:bodyPr/>
        <a:lstStyle/>
        <a:p>
          <a:r>
            <a:rPr lang="en-US"/>
            <a:t>Use criteria like VSS standards</a:t>
          </a:r>
        </a:p>
      </dgm:t>
    </dgm:pt>
    <dgm:pt modelId="{D2A60FCD-0BB9-4EA6-81BF-061FE353D866}" type="parTrans" cxnId="{9699C6D4-52B2-4AA1-AB08-941926D37BB1}">
      <dgm:prSet/>
      <dgm:spPr/>
      <dgm:t>
        <a:bodyPr/>
        <a:lstStyle/>
        <a:p>
          <a:endParaRPr lang="en-US"/>
        </a:p>
      </dgm:t>
    </dgm:pt>
    <dgm:pt modelId="{2CAB2C8B-DF60-4B05-9816-25229AB7D29C}" type="sibTrans" cxnId="{9699C6D4-52B2-4AA1-AB08-941926D37BB1}">
      <dgm:prSet/>
      <dgm:spPr/>
      <dgm:t>
        <a:bodyPr/>
        <a:lstStyle/>
        <a:p>
          <a:endParaRPr lang="en-US"/>
        </a:p>
      </dgm:t>
    </dgm:pt>
    <dgm:pt modelId="{A4CBEEAD-C3EB-41D9-BCAC-E5DE12278345}">
      <dgm:prSet/>
      <dgm:spPr/>
      <dgm:t>
        <a:bodyPr/>
        <a:lstStyle/>
        <a:p>
          <a:r>
            <a:rPr lang="en-US"/>
            <a:t>Recognize VSS as proof of compliance with tender criteria</a:t>
          </a:r>
        </a:p>
      </dgm:t>
    </dgm:pt>
    <dgm:pt modelId="{5258D540-5E92-4BEA-8B58-C93F3E1834B1}" type="parTrans" cxnId="{2DFE35F4-BEC6-4844-85E1-B8BF576AFE27}">
      <dgm:prSet/>
      <dgm:spPr/>
      <dgm:t>
        <a:bodyPr/>
        <a:lstStyle/>
        <a:p>
          <a:endParaRPr lang="en-US"/>
        </a:p>
      </dgm:t>
    </dgm:pt>
    <dgm:pt modelId="{29D0615B-324D-4024-91F5-F0E5614196A2}" type="sibTrans" cxnId="{2DFE35F4-BEC6-4844-85E1-B8BF576AFE27}">
      <dgm:prSet/>
      <dgm:spPr/>
      <dgm:t>
        <a:bodyPr/>
        <a:lstStyle/>
        <a:p>
          <a:endParaRPr lang="en-US"/>
        </a:p>
      </dgm:t>
    </dgm:pt>
    <dgm:pt modelId="{F345C94D-B9EC-49D8-83DE-D76DE7218856}">
      <dgm:prSet/>
      <dgm:spPr/>
      <dgm:t>
        <a:bodyPr/>
        <a:lstStyle/>
        <a:p>
          <a:r>
            <a:rPr lang="en-US"/>
            <a:t>VSS “shorthand” for procurement of sustainable products (buying guides)</a:t>
          </a:r>
        </a:p>
      </dgm:t>
    </dgm:pt>
    <dgm:pt modelId="{88FE0F7E-893E-4020-A6CD-CBC4DABBE321}" type="parTrans" cxnId="{963FBE34-65C5-4803-97E5-CB996E2B3AC9}">
      <dgm:prSet/>
      <dgm:spPr/>
      <dgm:t>
        <a:bodyPr/>
        <a:lstStyle/>
        <a:p>
          <a:endParaRPr lang="en-US"/>
        </a:p>
      </dgm:t>
    </dgm:pt>
    <dgm:pt modelId="{274D236D-D3F1-4D5C-B115-DA64CCCC65E3}" type="sibTrans" cxnId="{963FBE34-65C5-4803-97E5-CB996E2B3AC9}">
      <dgm:prSet/>
      <dgm:spPr/>
      <dgm:t>
        <a:bodyPr/>
        <a:lstStyle/>
        <a:p>
          <a:endParaRPr lang="en-US"/>
        </a:p>
      </dgm:t>
    </dgm:pt>
    <dgm:pt modelId="{B0776A09-7638-4191-8DD0-9BF10518CC5F}">
      <dgm:prSet custT="1"/>
      <dgm:spPr>
        <a:solidFill>
          <a:srgbClr val="DEEBF7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Challenges: </a:t>
          </a:r>
        </a:p>
      </dgm:t>
    </dgm:pt>
    <dgm:pt modelId="{C41341B3-A137-4094-9372-D9328291A3C3}" type="parTrans" cxnId="{07DEE6DC-8989-4CDC-8067-26D46A89FDB9}">
      <dgm:prSet/>
      <dgm:spPr/>
      <dgm:t>
        <a:bodyPr/>
        <a:lstStyle/>
        <a:p>
          <a:endParaRPr lang="en-US"/>
        </a:p>
      </dgm:t>
    </dgm:pt>
    <dgm:pt modelId="{85712628-16CF-40D9-BBED-1484567CB231}" type="sibTrans" cxnId="{07DEE6DC-8989-4CDC-8067-26D46A89FDB9}">
      <dgm:prSet/>
      <dgm:spPr/>
      <dgm:t>
        <a:bodyPr/>
        <a:lstStyle/>
        <a:p>
          <a:endParaRPr lang="en-US"/>
        </a:p>
      </dgm:t>
    </dgm:pt>
    <dgm:pt modelId="{FCC805D6-7B41-4F0A-AB67-86F2FFEF5E22}">
      <dgm:prSet/>
      <dgm:spPr/>
      <dgm:t>
        <a:bodyPr/>
        <a:lstStyle/>
        <a:p>
          <a:r>
            <a:rPr lang="en-US"/>
            <a:t>Availability of VSS: some sectors have few (or none) VSS (e.g. health) </a:t>
          </a:r>
        </a:p>
      </dgm:t>
    </dgm:pt>
    <dgm:pt modelId="{8B530C6C-0F7B-44A8-A101-CA8070A74AE4}" type="parTrans" cxnId="{3958616E-F8FC-4DE0-9C75-A8EAF8437252}">
      <dgm:prSet/>
      <dgm:spPr/>
      <dgm:t>
        <a:bodyPr/>
        <a:lstStyle/>
        <a:p>
          <a:endParaRPr lang="en-US"/>
        </a:p>
      </dgm:t>
    </dgm:pt>
    <dgm:pt modelId="{AA22A118-9EF3-4688-8D61-61771B46617D}" type="sibTrans" cxnId="{3958616E-F8FC-4DE0-9C75-A8EAF8437252}">
      <dgm:prSet/>
      <dgm:spPr/>
      <dgm:t>
        <a:bodyPr/>
        <a:lstStyle/>
        <a:p>
          <a:endParaRPr lang="en-US"/>
        </a:p>
      </dgm:t>
    </dgm:pt>
    <dgm:pt modelId="{EBCB5CB7-7C8F-454A-8C69-26C1B55C4719}">
      <dgm:prSet/>
      <dgm:spPr/>
      <dgm:t>
        <a:bodyPr/>
        <a:lstStyle/>
        <a:p>
          <a:r>
            <a:rPr lang="en-US" dirty="0"/>
            <a:t>Address ‘Greenwashing’: credible versus non-credible VSS</a:t>
          </a:r>
        </a:p>
      </dgm:t>
    </dgm:pt>
    <dgm:pt modelId="{1BA6FDFB-BF43-4FB4-95E0-C2060CA5FC5A}" type="parTrans" cxnId="{B004D1B5-45B6-4A30-B6C9-7421EC7FBF6C}">
      <dgm:prSet/>
      <dgm:spPr/>
      <dgm:t>
        <a:bodyPr/>
        <a:lstStyle/>
        <a:p>
          <a:endParaRPr lang="en-US"/>
        </a:p>
      </dgm:t>
    </dgm:pt>
    <dgm:pt modelId="{F2D72288-6F05-4479-AF4D-61CADA0F77E3}" type="sibTrans" cxnId="{B004D1B5-45B6-4A30-B6C9-7421EC7FBF6C}">
      <dgm:prSet/>
      <dgm:spPr/>
      <dgm:t>
        <a:bodyPr/>
        <a:lstStyle/>
        <a:p>
          <a:endParaRPr lang="en-US"/>
        </a:p>
      </dgm:t>
    </dgm:pt>
    <dgm:pt modelId="{9CC8D9C6-D128-42A3-A3B8-EA783E914AFD}">
      <dgm:prSet/>
      <dgm:spPr/>
      <dgm:t>
        <a:bodyPr/>
        <a:lstStyle/>
        <a:p>
          <a:r>
            <a:rPr lang="en-US"/>
            <a:t>Potential discrimination/exclusion: similar ESG performance but no certification </a:t>
          </a:r>
        </a:p>
      </dgm:t>
    </dgm:pt>
    <dgm:pt modelId="{85009489-009D-46E1-8F74-D225916720E4}" type="parTrans" cxnId="{221EF0FD-00C6-405D-9FD4-FE649E233E95}">
      <dgm:prSet/>
      <dgm:spPr/>
      <dgm:t>
        <a:bodyPr/>
        <a:lstStyle/>
        <a:p>
          <a:endParaRPr lang="en-US"/>
        </a:p>
      </dgm:t>
    </dgm:pt>
    <dgm:pt modelId="{91E904F8-2991-4FD9-B807-4D403F5322C3}" type="sibTrans" cxnId="{221EF0FD-00C6-405D-9FD4-FE649E233E95}">
      <dgm:prSet/>
      <dgm:spPr/>
      <dgm:t>
        <a:bodyPr/>
        <a:lstStyle/>
        <a:p>
          <a:endParaRPr lang="en-US"/>
        </a:p>
      </dgm:t>
    </dgm:pt>
    <dgm:pt modelId="{BC1980EA-9817-0945-AC04-86F44A83ACDE}" type="pres">
      <dgm:prSet presAssocID="{3806F54F-3872-4246-80D8-24F3383863F0}" presName="linear" presStyleCnt="0">
        <dgm:presLayoutVars>
          <dgm:animLvl val="lvl"/>
          <dgm:resizeHandles val="exact"/>
        </dgm:presLayoutVars>
      </dgm:prSet>
      <dgm:spPr/>
    </dgm:pt>
    <dgm:pt modelId="{55D06956-3D06-9343-9079-BFD7FEDF0218}" type="pres">
      <dgm:prSet presAssocID="{9D6F26B0-6410-48F2-8320-0DDCF928E8B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CAD4B97-281C-EE4D-9E9E-AAA076ACDB75}" type="pres">
      <dgm:prSet presAssocID="{9D6F26B0-6410-48F2-8320-0DDCF928E8BA}" presName="childText" presStyleLbl="revTx" presStyleIdx="0" presStyleCnt="3">
        <dgm:presLayoutVars>
          <dgm:bulletEnabled val="1"/>
        </dgm:presLayoutVars>
      </dgm:prSet>
      <dgm:spPr/>
    </dgm:pt>
    <dgm:pt modelId="{89ED77A9-0A26-A04B-9B23-DAE34FFDAA1E}" type="pres">
      <dgm:prSet presAssocID="{EB5681AA-0A76-4DAA-86E9-4510005303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8483635-8DC0-B64A-8D7A-978A80BBC9A1}" type="pres">
      <dgm:prSet presAssocID="{EB5681AA-0A76-4DAA-86E9-451000530367}" presName="childText" presStyleLbl="revTx" presStyleIdx="1" presStyleCnt="3">
        <dgm:presLayoutVars>
          <dgm:bulletEnabled val="1"/>
        </dgm:presLayoutVars>
      </dgm:prSet>
      <dgm:spPr/>
    </dgm:pt>
    <dgm:pt modelId="{86E65922-15D6-DF46-9AB1-0ACCF7785544}" type="pres">
      <dgm:prSet presAssocID="{B0776A09-7638-4191-8DD0-9BF10518CC5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8B49BC2-AC88-5345-A960-904B69BBA776}" type="pres">
      <dgm:prSet presAssocID="{B0776A09-7638-4191-8DD0-9BF10518CC5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7B9ED1E-A667-B043-AE7B-EEA606370A22}" type="presOf" srcId="{A5543A1A-017D-4353-8722-546CFDF3EA43}" destId="{58483635-8DC0-B64A-8D7A-978A80BBC9A1}" srcOrd="0" destOrd="0" presId="urn:microsoft.com/office/officeart/2005/8/layout/vList2"/>
    <dgm:cxn modelId="{0EDBB834-B464-1E47-A578-FDDCEDD65E3E}" type="presOf" srcId="{B0776A09-7638-4191-8DD0-9BF10518CC5F}" destId="{86E65922-15D6-DF46-9AB1-0ACCF7785544}" srcOrd="0" destOrd="0" presId="urn:microsoft.com/office/officeart/2005/8/layout/vList2"/>
    <dgm:cxn modelId="{963FBE34-65C5-4803-97E5-CB996E2B3AC9}" srcId="{EB5681AA-0A76-4DAA-86E9-451000530367}" destId="{F345C94D-B9EC-49D8-83DE-D76DE7218856}" srcOrd="3" destOrd="0" parTransId="{88FE0F7E-893E-4020-A6CD-CBC4DABBE321}" sibTransId="{274D236D-D3F1-4D5C-B115-DA64CCCC65E3}"/>
    <dgm:cxn modelId="{3669BC39-8829-45F3-9B68-8E4263053F36}" srcId="{3806F54F-3872-4246-80D8-24F3383863F0}" destId="{EB5681AA-0A76-4DAA-86E9-451000530367}" srcOrd="1" destOrd="0" parTransId="{AFC8AC44-D489-4603-BED8-690CF6BEC029}" sibTransId="{1A08A363-F384-4595-997C-6B6797D47CD6}"/>
    <dgm:cxn modelId="{E2584440-C690-4A59-A14D-1AEA5A8DE17E}" srcId="{9D6F26B0-6410-48F2-8320-0DDCF928E8BA}" destId="{98EFE071-83E8-4FC5-BBCD-17B96AB6E058}" srcOrd="0" destOrd="0" parTransId="{FAE0BC2C-F9EC-42C1-AF7D-52AD4DB680E7}" sibTransId="{70871EF1-7016-4A92-B264-816502732F76}"/>
    <dgm:cxn modelId="{BCEB2E5C-036F-704C-95B3-40FCEEEB5D36}" type="presOf" srcId="{9D6F26B0-6410-48F2-8320-0DDCF928E8BA}" destId="{55D06956-3D06-9343-9079-BFD7FEDF0218}" srcOrd="0" destOrd="0" presId="urn:microsoft.com/office/officeart/2005/8/layout/vList2"/>
    <dgm:cxn modelId="{5B34C05C-3A29-6A49-8FC0-5DB245A39B4F}" type="presOf" srcId="{F345C94D-B9EC-49D8-83DE-D76DE7218856}" destId="{58483635-8DC0-B64A-8D7A-978A80BBC9A1}" srcOrd="0" destOrd="3" presId="urn:microsoft.com/office/officeart/2005/8/layout/vList2"/>
    <dgm:cxn modelId="{997E846D-E39A-403A-BAC2-8127A186F050}" srcId="{3806F54F-3872-4246-80D8-24F3383863F0}" destId="{9D6F26B0-6410-48F2-8320-0DDCF928E8BA}" srcOrd="0" destOrd="0" parTransId="{B06A6CFD-0601-48BF-83B6-746ED1DA4879}" sibTransId="{18D3B30B-4E3E-46AD-998A-D8E38ED693BA}"/>
    <dgm:cxn modelId="{3958616E-F8FC-4DE0-9C75-A8EAF8437252}" srcId="{B0776A09-7638-4191-8DD0-9BF10518CC5F}" destId="{FCC805D6-7B41-4F0A-AB67-86F2FFEF5E22}" srcOrd="0" destOrd="0" parTransId="{8B530C6C-0F7B-44A8-A101-CA8070A74AE4}" sibTransId="{AA22A118-9EF3-4688-8D61-61771B46617D}"/>
    <dgm:cxn modelId="{CE1FC772-0F49-404E-8619-A30032988AA3}" type="presOf" srcId="{A4CBEEAD-C3EB-41D9-BCAC-E5DE12278345}" destId="{58483635-8DC0-B64A-8D7A-978A80BBC9A1}" srcOrd="0" destOrd="2" presId="urn:microsoft.com/office/officeart/2005/8/layout/vList2"/>
    <dgm:cxn modelId="{EE178480-186B-704C-9F9B-299D3B82228C}" type="presOf" srcId="{EBCB5CB7-7C8F-454A-8C69-26C1B55C4719}" destId="{88B49BC2-AC88-5345-A960-904B69BBA776}" srcOrd="0" destOrd="1" presId="urn:microsoft.com/office/officeart/2005/8/layout/vList2"/>
    <dgm:cxn modelId="{E39A7982-60F1-3542-BF93-550F084FD52F}" type="presOf" srcId="{FCC805D6-7B41-4F0A-AB67-86F2FFEF5E22}" destId="{88B49BC2-AC88-5345-A960-904B69BBA776}" srcOrd="0" destOrd="0" presId="urn:microsoft.com/office/officeart/2005/8/layout/vList2"/>
    <dgm:cxn modelId="{59F1AF82-9663-4A4A-BA40-F8C67BC1A6DF}" type="presOf" srcId="{98EFE071-83E8-4FC5-BBCD-17B96AB6E058}" destId="{4CAD4B97-281C-EE4D-9E9E-AAA076ACDB75}" srcOrd="0" destOrd="0" presId="urn:microsoft.com/office/officeart/2005/8/layout/vList2"/>
    <dgm:cxn modelId="{9A81EC83-C92F-437A-B6B3-64F7FC3C871A}" srcId="{EB5681AA-0A76-4DAA-86E9-451000530367}" destId="{A5543A1A-017D-4353-8722-546CFDF3EA43}" srcOrd="0" destOrd="0" parTransId="{BA44E5B6-5538-4EEE-AE5A-77006B9850CA}" sibTransId="{0DF5B842-2609-4E98-81B6-265A84FC098C}"/>
    <dgm:cxn modelId="{BC09D38E-CD74-F544-AB3A-E1CEE98635C4}" type="presOf" srcId="{AAAF30A6-9079-43F4-918F-46AC2183B2AF}" destId="{4CAD4B97-281C-EE4D-9E9E-AAA076ACDB75}" srcOrd="0" destOrd="1" presId="urn:microsoft.com/office/officeart/2005/8/layout/vList2"/>
    <dgm:cxn modelId="{18EA6091-B9F8-AD4C-A441-6EC9418E8807}" type="presOf" srcId="{86E9389A-D859-4E04-A29B-84D3E0368D30}" destId="{58483635-8DC0-B64A-8D7A-978A80BBC9A1}" srcOrd="0" destOrd="1" presId="urn:microsoft.com/office/officeart/2005/8/layout/vList2"/>
    <dgm:cxn modelId="{345EAAA0-1202-DC48-8FDA-CBEF0EDD5D33}" type="presOf" srcId="{3806F54F-3872-4246-80D8-24F3383863F0}" destId="{BC1980EA-9817-0945-AC04-86F44A83ACDE}" srcOrd="0" destOrd="0" presId="urn:microsoft.com/office/officeart/2005/8/layout/vList2"/>
    <dgm:cxn modelId="{B004D1B5-45B6-4A30-B6C9-7421EC7FBF6C}" srcId="{B0776A09-7638-4191-8DD0-9BF10518CC5F}" destId="{EBCB5CB7-7C8F-454A-8C69-26C1B55C4719}" srcOrd="1" destOrd="0" parTransId="{1BA6FDFB-BF43-4FB4-95E0-C2060CA5FC5A}" sibTransId="{F2D72288-6F05-4479-AF4D-61CADA0F77E3}"/>
    <dgm:cxn modelId="{5C96D9CE-EC94-8049-89A1-F519FAE7E414}" type="presOf" srcId="{9CC8D9C6-D128-42A3-A3B8-EA783E914AFD}" destId="{88B49BC2-AC88-5345-A960-904B69BBA776}" srcOrd="0" destOrd="2" presId="urn:microsoft.com/office/officeart/2005/8/layout/vList2"/>
    <dgm:cxn modelId="{9699C6D4-52B2-4AA1-AB08-941926D37BB1}" srcId="{EB5681AA-0A76-4DAA-86E9-451000530367}" destId="{86E9389A-D859-4E04-A29B-84D3E0368D30}" srcOrd="1" destOrd="0" parTransId="{D2A60FCD-0BB9-4EA6-81BF-061FE353D866}" sibTransId="{2CAB2C8B-DF60-4B05-9816-25229AB7D29C}"/>
    <dgm:cxn modelId="{07DEE6DC-8989-4CDC-8067-26D46A89FDB9}" srcId="{3806F54F-3872-4246-80D8-24F3383863F0}" destId="{B0776A09-7638-4191-8DD0-9BF10518CC5F}" srcOrd="2" destOrd="0" parTransId="{C41341B3-A137-4094-9372-D9328291A3C3}" sibTransId="{85712628-16CF-40D9-BBED-1484567CB231}"/>
    <dgm:cxn modelId="{2AE9EEE5-1CB5-DF4E-83C2-01C618E5F559}" type="presOf" srcId="{EB5681AA-0A76-4DAA-86E9-451000530367}" destId="{89ED77A9-0A26-A04B-9B23-DAE34FFDAA1E}" srcOrd="0" destOrd="0" presId="urn:microsoft.com/office/officeart/2005/8/layout/vList2"/>
    <dgm:cxn modelId="{2DFE35F4-BEC6-4844-85E1-B8BF576AFE27}" srcId="{EB5681AA-0A76-4DAA-86E9-451000530367}" destId="{A4CBEEAD-C3EB-41D9-BCAC-E5DE12278345}" srcOrd="2" destOrd="0" parTransId="{5258D540-5E92-4BEA-8B58-C93F3E1834B1}" sibTransId="{29D0615B-324D-4024-91F5-F0E5614196A2}"/>
    <dgm:cxn modelId="{221EF0FD-00C6-405D-9FD4-FE649E233E95}" srcId="{B0776A09-7638-4191-8DD0-9BF10518CC5F}" destId="{9CC8D9C6-D128-42A3-A3B8-EA783E914AFD}" srcOrd="2" destOrd="0" parTransId="{85009489-009D-46E1-8F74-D225916720E4}" sibTransId="{91E904F8-2991-4FD9-B807-4D403F5322C3}"/>
    <dgm:cxn modelId="{CE35B1FF-1674-47BC-BBB5-79385E0CEC47}" srcId="{9D6F26B0-6410-48F2-8320-0DDCF928E8BA}" destId="{AAAF30A6-9079-43F4-918F-46AC2183B2AF}" srcOrd="1" destOrd="0" parTransId="{3995B8D4-5FFD-4539-A86D-A547F0BFEC00}" sibTransId="{BBBF1F2F-446B-4385-8EEF-A30AA4E311C3}"/>
    <dgm:cxn modelId="{6F9C06E6-21F6-324F-BD36-499F1FFC83A7}" type="presParOf" srcId="{BC1980EA-9817-0945-AC04-86F44A83ACDE}" destId="{55D06956-3D06-9343-9079-BFD7FEDF0218}" srcOrd="0" destOrd="0" presId="urn:microsoft.com/office/officeart/2005/8/layout/vList2"/>
    <dgm:cxn modelId="{D93CA195-B963-8D4A-A1E4-ACEC39A13D15}" type="presParOf" srcId="{BC1980EA-9817-0945-AC04-86F44A83ACDE}" destId="{4CAD4B97-281C-EE4D-9E9E-AAA076ACDB75}" srcOrd="1" destOrd="0" presId="urn:microsoft.com/office/officeart/2005/8/layout/vList2"/>
    <dgm:cxn modelId="{BAFE5031-E492-5542-A065-B6E81E290C17}" type="presParOf" srcId="{BC1980EA-9817-0945-AC04-86F44A83ACDE}" destId="{89ED77A9-0A26-A04B-9B23-DAE34FFDAA1E}" srcOrd="2" destOrd="0" presId="urn:microsoft.com/office/officeart/2005/8/layout/vList2"/>
    <dgm:cxn modelId="{66281FF9-60DE-0649-BF1D-B03D46C1130B}" type="presParOf" srcId="{BC1980EA-9817-0945-AC04-86F44A83ACDE}" destId="{58483635-8DC0-B64A-8D7A-978A80BBC9A1}" srcOrd="3" destOrd="0" presId="urn:microsoft.com/office/officeart/2005/8/layout/vList2"/>
    <dgm:cxn modelId="{C782F81C-99A3-4441-9FF7-632CBB54A585}" type="presParOf" srcId="{BC1980EA-9817-0945-AC04-86F44A83ACDE}" destId="{86E65922-15D6-DF46-9AB1-0ACCF7785544}" srcOrd="4" destOrd="0" presId="urn:microsoft.com/office/officeart/2005/8/layout/vList2"/>
    <dgm:cxn modelId="{8DA0E895-FD2D-D744-83CE-460EB00B91F4}" type="presParOf" srcId="{BC1980EA-9817-0945-AC04-86F44A83ACDE}" destId="{88B49BC2-AC88-5345-A960-904B69BBA77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3C4908-E87E-A14D-9804-0D67972144BB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C38E3DE-589D-4140-9251-443A7F4BA274}">
      <dgm:prSet phldrT="[Text]" custT="1"/>
      <dgm:spPr>
        <a:solidFill>
          <a:schemeClr val="accent5">
            <a:lumMod val="40000"/>
            <a:lumOff val="60000"/>
            <a:alpha val="42000"/>
          </a:schemeClr>
        </a:solidFill>
      </dgm:spPr>
      <dgm:t>
        <a:bodyPr/>
        <a:lstStyle/>
        <a:p>
          <a:r>
            <a:rPr lang="en-GB" sz="1700" b="1" dirty="0">
              <a:solidFill>
                <a:schemeClr val="tx1"/>
              </a:solidFill>
            </a:rPr>
            <a:t>City Parks </a:t>
          </a:r>
          <a:r>
            <a:rPr lang="en-GB" sz="1700" dirty="0">
              <a:solidFill>
                <a:schemeClr val="tx1"/>
              </a:solidFill>
            </a:rPr>
            <a:t>as Community Hubs: Transition from fixed-fee contracts to payment based on impact (visitors). </a:t>
          </a:r>
          <a:endParaRPr lang="en-GB" sz="1700" dirty="0"/>
        </a:p>
      </dgm:t>
    </dgm:pt>
    <dgm:pt modelId="{C9777F0A-8F87-E54A-BCC8-9259D727A3E9}" type="parTrans" cxnId="{68DE387E-418E-4E42-BC40-04B927467420}">
      <dgm:prSet/>
      <dgm:spPr/>
      <dgm:t>
        <a:bodyPr/>
        <a:lstStyle/>
        <a:p>
          <a:endParaRPr lang="en-GB"/>
        </a:p>
      </dgm:t>
    </dgm:pt>
    <dgm:pt modelId="{F9BF6574-6394-9E4E-AB8B-78AE831BFE7D}" type="sibTrans" cxnId="{68DE387E-418E-4E42-BC40-04B927467420}">
      <dgm:prSet/>
      <dgm:spPr/>
      <dgm:t>
        <a:bodyPr/>
        <a:lstStyle/>
        <a:p>
          <a:endParaRPr lang="en-GB"/>
        </a:p>
      </dgm:t>
    </dgm:pt>
    <dgm:pt modelId="{E21FD4B0-56C1-E141-BE96-E84ED4533831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1700" b="1" dirty="0">
              <a:solidFill>
                <a:schemeClr val="tx1"/>
              </a:solidFill>
            </a:rPr>
            <a:t>Energy Efficiency in Buildings</a:t>
          </a:r>
          <a:r>
            <a:rPr lang="en-GB" sz="1700" dirty="0">
              <a:solidFill>
                <a:schemeClr val="tx1"/>
              </a:solidFill>
            </a:rPr>
            <a:t>: Innovate beyond current technological limits.</a:t>
          </a:r>
          <a:endParaRPr lang="en-GB" sz="1700" dirty="0"/>
        </a:p>
      </dgm:t>
    </dgm:pt>
    <dgm:pt modelId="{B5226913-DBF5-C14B-B1D1-8B4B2A63B09B}" type="parTrans" cxnId="{E6FFF23A-10D9-284E-B55D-88E165AEA6C0}">
      <dgm:prSet/>
      <dgm:spPr/>
      <dgm:t>
        <a:bodyPr/>
        <a:lstStyle/>
        <a:p>
          <a:endParaRPr lang="en-GB"/>
        </a:p>
      </dgm:t>
    </dgm:pt>
    <dgm:pt modelId="{720C57C5-08E2-2C4A-93FC-F9E395D84E66}" type="sibTrans" cxnId="{E6FFF23A-10D9-284E-B55D-88E165AEA6C0}">
      <dgm:prSet/>
      <dgm:spPr/>
      <dgm:t>
        <a:bodyPr/>
        <a:lstStyle/>
        <a:p>
          <a:endParaRPr lang="en-GB"/>
        </a:p>
      </dgm:t>
    </dgm:pt>
    <dgm:pt modelId="{A9DDDDB7-54BC-BF4C-89E3-8891BFE2C39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 sz="1700" b="1" dirty="0">
              <a:solidFill>
                <a:schemeClr val="tx1"/>
              </a:solidFill>
            </a:rPr>
            <a:t>Sanitation</a:t>
          </a:r>
          <a:r>
            <a:rPr lang="en-GB" sz="1700" dirty="0">
              <a:solidFill>
                <a:schemeClr val="tx1"/>
              </a:solidFill>
            </a:rPr>
            <a:t>: Shift from quantity (toilets built) to quality (usage rates).</a:t>
          </a:r>
          <a:endParaRPr lang="en-PL" sz="1700" dirty="0">
            <a:solidFill>
              <a:schemeClr val="tx1"/>
            </a:solidFill>
          </a:endParaRPr>
        </a:p>
      </dgm:t>
    </dgm:pt>
    <dgm:pt modelId="{F058B9E4-B4CC-EE4A-87DA-BB8BE83D4A6D}" type="parTrans" cxnId="{3AAF3360-8692-2C4D-98C3-C5B0A8DD52C2}">
      <dgm:prSet/>
      <dgm:spPr/>
      <dgm:t>
        <a:bodyPr/>
        <a:lstStyle/>
        <a:p>
          <a:endParaRPr lang="en-GB"/>
        </a:p>
      </dgm:t>
    </dgm:pt>
    <dgm:pt modelId="{2BA189E1-3B4D-0045-A017-0298485E554D}" type="sibTrans" cxnId="{3AAF3360-8692-2C4D-98C3-C5B0A8DD52C2}">
      <dgm:prSet/>
      <dgm:spPr/>
      <dgm:t>
        <a:bodyPr/>
        <a:lstStyle/>
        <a:p>
          <a:endParaRPr lang="en-GB"/>
        </a:p>
      </dgm:t>
    </dgm:pt>
    <dgm:pt modelId="{2129EB6C-6C72-6149-8DA3-3C900D589509}" type="pres">
      <dgm:prSet presAssocID="{DA3C4908-E87E-A14D-9804-0D67972144BB}" presName="Name0" presStyleCnt="0">
        <dgm:presLayoutVars>
          <dgm:dir/>
          <dgm:animLvl val="lvl"/>
          <dgm:resizeHandles val="exact"/>
        </dgm:presLayoutVars>
      </dgm:prSet>
      <dgm:spPr/>
    </dgm:pt>
    <dgm:pt modelId="{D3A50254-9AD1-8248-BAC7-901530943321}" type="pres">
      <dgm:prSet presAssocID="{E21FD4B0-56C1-E141-BE96-E84ED4533831}" presName="boxAndChildren" presStyleCnt="0"/>
      <dgm:spPr/>
    </dgm:pt>
    <dgm:pt modelId="{E9010C91-D7E6-3845-8EF1-B2DEB43D955C}" type="pres">
      <dgm:prSet presAssocID="{E21FD4B0-56C1-E141-BE96-E84ED4533831}" presName="parentTextBox" presStyleLbl="node1" presStyleIdx="0" presStyleCnt="3"/>
      <dgm:spPr/>
    </dgm:pt>
    <dgm:pt modelId="{62FEF030-ABA5-BF4E-9C1F-670128E2FA79}" type="pres">
      <dgm:prSet presAssocID="{2BA189E1-3B4D-0045-A017-0298485E554D}" presName="sp" presStyleCnt="0"/>
      <dgm:spPr/>
    </dgm:pt>
    <dgm:pt modelId="{60B6D12F-D4B7-E34C-B14F-38004899999E}" type="pres">
      <dgm:prSet presAssocID="{A9DDDDB7-54BC-BF4C-89E3-8891BFE2C39F}" presName="arrowAndChildren" presStyleCnt="0"/>
      <dgm:spPr/>
    </dgm:pt>
    <dgm:pt modelId="{4C8449CE-4A8A-584A-95C1-86CFF35490B4}" type="pres">
      <dgm:prSet presAssocID="{A9DDDDB7-54BC-BF4C-89E3-8891BFE2C39F}" presName="parentTextArrow" presStyleLbl="node1" presStyleIdx="1" presStyleCnt="3"/>
      <dgm:spPr/>
    </dgm:pt>
    <dgm:pt modelId="{66760BC6-A3B0-514B-82EA-259C454DABAF}" type="pres">
      <dgm:prSet presAssocID="{F9BF6574-6394-9E4E-AB8B-78AE831BFE7D}" presName="sp" presStyleCnt="0"/>
      <dgm:spPr/>
    </dgm:pt>
    <dgm:pt modelId="{502B4E73-0DA3-9D43-8396-25F93ACD184E}" type="pres">
      <dgm:prSet presAssocID="{FC38E3DE-589D-4140-9251-443A7F4BA274}" presName="arrowAndChildren" presStyleCnt="0"/>
      <dgm:spPr/>
    </dgm:pt>
    <dgm:pt modelId="{A2E4E376-A821-054F-ABA5-303EC6C226D8}" type="pres">
      <dgm:prSet presAssocID="{FC38E3DE-589D-4140-9251-443A7F4BA274}" presName="parentTextArrow" presStyleLbl="node1" presStyleIdx="2" presStyleCnt="3"/>
      <dgm:spPr/>
    </dgm:pt>
  </dgm:ptLst>
  <dgm:cxnLst>
    <dgm:cxn modelId="{EC7BA225-9AF0-1446-92DE-824BA57D2399}" type="presOf" srcId="{A9DDDDB7-54BC-BF4C-89E3-8891BFE2C39F}" destId="{4C8449CE-4A8A-584A-95C1-86CFF35490B4}" srcOrd="0" destOrd="0" presId="urn:microsoft.com/office/officeart/2005/8/layout/process4"/>
    <dgm:cxn modelId="{E6FFF23A-10D9-284E-B55D-88E165AEA6C0}" srcId="{DA3C4908-E87E-A14D-9804-0D67972144BB}" destId="{E21FD4B0-56C1-E141-BE96-E84ED4533831}" srcOrd="2" destOrd="0" parTransId="{B5226913-DBF5-C14B-B1D1-8B4B2A63B09B}" sibTransId="{720C57C5-08E2-2C4A-93FC-F9E395D84E66}"/>
    <dgm:cxn modelId="{3AAF3360-8692-2C4D-98C3-C5B0A8DD52C2}" srcId="{DA3C4908-E87E-A14D-9804-0D67972144BB}" destId="{A9DDDDB7-54BC-BF4C-89E3-8891BFE2C39F}" srcOrd="1" destOrd="0" parTransId="{F058B9E4-B4CC-EE4A-87DA-BB8BE83D4A6D}" sibTransId="{2BA189E1-3B4D-0045-A017-0298485E554D}"/>
    <dgm:cxn modelId="{4D485577-4776-F644-9CB5-CEDA71601E88}" type="presOf" srcId="{DA3C4908-E87E-A14D-9804-0D67972144BB}" destId="{2129EB6C-6C72-6149-8DA3-3C900D589509}" srcOrd="0" destOrd="0" presId="urn:microsoft.com/office/officeart/2005/8/layout/process4"/>
    <dgm:cxn modelId="{68DE387E-418E-4E42-BC40-04B927467420}" srcId="{DA3C4908-E87E-A14D-9804-0D67972144BB}" destId="{FC38E3DE-589D-4140-9251-443A7F4BA274}" srcOrd="0" destOrd="0" parTransId="{C9777F0A-8F87-E54A-BCC8-9259D727A3E9}" sibTransId="{F9BF6574-6394-9E4E-AB8B-78AE831BFE7D}"/>
    <dgm:cxn modelId="{B7A0D1A4-FC2C-6040-A74A-3D252D346734}" type="presOf" srcId="{E21FD4B0-56C1-E141-BE96-E84ED4533831}" destId="{E9010C91-D7E6-3845-8EF1-B2DEB43D955C}" srcOrd="0" destOrd="0" presId="urn:microsoft.com/office/officeart/2005/8/layout/process4"/>
    <dgm:cxn modelId="{ECEE44B6-1673-5148-B1BC-DF64FCE4AEFF}" type="presOf" srcId="{FC38E3DE-589D-4140-9251-443A7F4BA274}" destId="{A2E4E376-A821-054F-ABA5-303EC6C226D8}" srcOrd="0" destOrd="0" presId="urn:microsoft.com/office/officeart/2005/8/layout/process4"/>
    <dgm:cxn modelId="{7337D152-8690-234F-8413-0BE4941340D8}" type="presParOf" srcId="{2129EB6C-6C72-6149-8DA3-3C900D589509}" destId="{D3A50254-9AD1-8248-BAC7-901530943321}" srcOrd="0" destOrd="0" presId="urn:microsoft.com/office/officeart/2005/8/layout/process4"/>
    <dgm:cxn modelId="{A68273C1-76C0-A642-BD18-8031EFF3F21F}" type="presParOf" srcId="{D3A50254-9AD1-8248-BAC7-901530943321}" destId="{E9010C91-D7E6-3845-8EF1-B2DEB43D955C}" srcOrd="0" destOrd="0" presId="urn:microsoft.com/office/officeart/2005/8/layout/process4"/>
    <dgm:cxn modelId="{E6BE316B-0003-8143-B4E2-B6A9C5BDFCE8}" type="presParOf" srcId="{2129EB6C-6C72-6149-8DA3-3C900D589509}" destId="{62FEF030-ABA5-BF4E-9C1F-670128E2FA79}" srcOrd="1" destOrd="0" presId="urn:microsoft.com/office/officeart/2005/8/layout/process4"/>
    <dgm:cxn modelId="{20D70A2A-89E3-224E-9514-41FEB52F9241}" type="presParOf" srcId="{2129EB6C-6C72-6149-8DA3-3C900D589509}" destId="{60B6D12F-D4B7-E34C-B14F-38004899999E}" srcOrd="2" destOrd="0" presId="urn:microsoft.com/office/officeart/2005/8/layout/process4"/>
    <dgm:cxn modelId="{97168524-5A2A-8E4A-845B-487D2A5E14F7}" type="presParOf" srcId="{60B6D12F-D4B7-E34C-B14F-38004899999E}" destId="{4C8449CE-4A8A-584A-95C1-86CFF35490B4}" srcOrd="0" destOrd="0" presId="urn:microsoft.com/office/officeart/2005/8/layout/process4"/>
    <dgm:cxn modelId="{26097DBA-89AE-8B49-BF7C-09A54F31F8B4}" type="presParOf" srcId="{2129EB6C-6C72-6149-8DA3-3C900D589509}" destId="{66760BC6-A3B0-514B-82EA-259C454DABAF}" srcOrd="3" destOrd="0" presId="urn:microsoft.com/office/officeart/2005/8/layout/process4"/>
    <dgm:cxn modelId="{7C6E12F2-7813-1B4A-9097-5D2D37AFCC67}" type="presParOf" srcId="{2129EB6C-6C72-6149-8DA3-3C900D589509}" destId="{502B4E73-0DA3-9D43-8396-25F93ACD184E}" srcOrd="4" destOrd="0" presId="urn:microsoft.com/office/officeart/2005/8/layout/process4"/>
    <dgm:cxn modelId="{3E3108C0-1CB2-234C-96E7-2230EEEB817A}" type="presParOf" srcId="{502B4E73-0DA3-9D43-8396-25F93ACD184E}" destId="{A2E4E376-A821-054F-ABA5-303EC6C226D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06F54F-3872-4246-80D8-24F3383863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6F26B0-6410-48F2-8320-0DDCF928E8BA}">
      <dgm:prSet custT="1"/>
      <dgm:spPr>
        <a:solidFill>
          <a:srgbClr val="DEEBF7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What:</a:t>
          </a:r>
        </a:p>
      </dgm:t>
    </dgm:pt>
    <dgm:pt modelId="{B06A6CFD-0601-48BF-83B6-746ED1DA4879}" type="parTrans" cxnId="{997E846D-E39A-403A-BAC2-8127A186F050}">
      <dgm:prSet/>
      <dgm:spPr/>
      <dgm:t>
        <a:bodyPr/>
        <a:lstStyle/>
        <a:p>
          <a:endParaRPr lang="en-US"/>
        </a:p>
      </dgm:t>
    </dgm:pt>
    <dgm:pt modelId="{18D3B30B-4E3E-46AD-998A-D8E38ED693BA}" type="sibTrans" cxnId="{997E846D-E39A-403A-BAC2-8127A186F050}">
      <dgm:prSet/>
      <dgm:spPr/>
      <dgm:t>
        <a:bodyPr/>
        <a:lstStyle/>
        <a:p>
          <a:endParaRPr lang="en-US"/>
        </a:p>
      </dgm:t>
    </dgm:pt>
    <dgm:pt modelId="{98EFE071-83E8-4FC5-BBCD-17B96AB6E058}">
      <dgm:prSet custT="1"/>
      <dgm:spPr/>
      <dgm:t>
        <a:bodyPr/>
        <a:lstStyle/>
        <a:p>
          <a:r>
            <a: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Public agency tenders for a good, service or technology that does not yet exist, providing solutions to an unmet policy need or challenge. </a:t>
          </a:r>
          <a:endParaRPr lang="en-US" sz="1800" dirty="0"/>
        </a:p>
      </dgm:t>
    </dgm:pt>
    <dgm:pt modelId="{FAE0BC2C-F9EC-42C1-AF7D-52AD4DB680E7}" type="parTrans" cxnId="{E2584440-C690-4A59-A14D-1AEA5A8DE17E}">
      <dgm:prSet/>
      <dgm:spPr/>
      <dgm:t>
        <a:bodyPr/>
        <a:lstStyle/>
        <a:p>
          <a:endParaRPr lang="en-US"/>
        </a:p>
      </dgm:t>
    </dgm:pt>
    <dgm:pt modelId="{70871EF1-7016-4A92-B264-816502732F76}" type="sibTrans" cxnId="{E2584440-C690-4A59-A14D-1AEA5A8DE17E}">
      <dgm:prSet/>
      <dgm:spPr/>
      <dgm:t>
        <a:bodyPr/>
        <a:lstStyle/>
        <a:p>
          <a:endParaRPr lang="en-US"/>
        </a:p>
      </dgm:t>
    </dgm:pt>
    <dgm:pt modelId="{EB5681AA-0A76-4DAA-86E9-451000530367}">
      <dgm:prSet custT="1"/>
      <dgm:spPr>
        <a:solidFill>
          <a:srgbClr val="DEEBF7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Benefits: </a:t>
          </a:r>
        </a:p>
      </dgm:t>
    </dgm:pt>
    <dgm:pt modelId="{AFC8AC44-D489-4603-BED8-690CF6BEC029}" type="parTrans" cxnId="{3669BC39-8829-45F3-9B68-8E4263053F36}">
      <dgm:prSet/>
      <dgm:spPr/>
      <dgm:t>
        <a:bodyPr/>
        <a:lstStyle/>
        <a:p>
          <a:endParaRPr lang="en-US"/>
        </a:p>
      </dgm:t>
    </dgm:pt>
    <dgm:pt modelId="{1A08A363-F384-4595-997C-6B6797D47CD6}" type="sibTrans" cxnId="{3669BC39-8829-45F3-9B68-8E4263053F36}">
      <dgm:prSet/>
      <dgm:spPr/>
      <dgm:t>
        <a:bodyPr/>
        <a:lstStyle/>
        <a:p>
          <a:endParaRPr lang="en-US"/>
        </a:p>
      </dgm:t>
    </dgm:pt>
    <dgm:pt modelId="{A5543A1A-017D-4353-8722-546CFDF3EA43}">
      <dgm:prSet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C</a:t>
          </a:r>
          <a:r>
            <a: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an be a game changer by creating the conditions for creativity and innovation (governments as “lead customers”) </a:t>
          </a:r>
          <a:endParaRPr lang="en-US" sz="1800" dirty="0"/>
        </a:p>
      </dgm:t>
    </dgm:pt>
    <dgm:pt modelId="{BA44E5B6-5538-4EEE-AE5A-77006B9850CA}" type="parTrans" cxnId="{9A81EC83-C92F-437A-B6B3-64F7FC3C871A}">
      <dgm:prSet/>
      <dgm:spPr/>
      <dgm:t>
        <a:bodyPr/>
        <a:lstStyle/>
        <a:p>
          <a:endParaRPr lang="en-US"/>
        </a:p>
      </dgm:t>
    </dgm:pt>
    <dgm:pt modelId="{0DF5B842-2609-4E98-81B6-265A84FC098C}" type="sibTrans" cxnId="{9A81EC83-C92F-437A-B6B3-64F7FC3C871A}">
      <dgm:prSet/>
      <dgm:spPr/>
      <dgm:t>
        <a:bodyPr/>
        <a:lstStyle/>
        <a:p>
          <a:endParaRPr lang="en-US"/>
        </a:p>
      </dgm:t>
    </dgm:pt>
    <dgm:pt modelId="{B0776A09-7638-4191-8DD0-9BF10518CC5F}">
      <dgm:prSet custT="1"/>
      <dgm:spPr>
        <a:solidFill>
          <a:srgbClr val="DEEBF7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Characteristics: </a:t>
          </a:r>
          <a:endParaRPr lang="en-US" sz="2000" dirty="0">
            <a:solidFill>
              <a:schemeClr val="tx1"/>
            </a:solidFill>
          </a:endParaRPr>
        </a:p>
      </dgm:t>
    </dgm:pt>
    <dgm:pt modelId="{C41341B3-A137-4094-9372-D9328291A3C3}" type="parTrans" cxnId="{07DEE6DC-8989-4CDC-8067-26D46A89FDB9}">
      <dgm:prSet/>
      <dgm:spPr/>
      <dgm:t>
        <a:bodyPr/>
        <a:lstStyle/>
        <a:p>
          <a:endParaRPr lang="en-US"/>
        </a:p>
      </dgm:t>
    </dgm:pt>
    <dgm:pt modelId="{85712628-16CF-40D9-BBED-1484567CB231}" type="sibTrans" cxnId="{07DEE6DC-8989-4CDC-8067-26D46A89FDB9}">
      <dgm:prSet/>
      <dgm:spPr/>
      <dgm:t>
        <a:bodyPr/>
        <a:lstStyle/>
        <a:p>
          <a:endParaRPr lang="en-US"/>
        </a:p>
      </dgm:t>
    </dgm:pt>
    <dgm:pt modelId="{FCC805D6-7B41-4F0A-AB67-86F2FFEF5E22}">
      <dgm:prSet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R</a:t>
          </a:r>
          <a:r>
            <a: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equires some form of innovation before delivery to the public agency of a solution that outperforms existing solutions. </a:t>
          </a:r>
          <a:endParaRPr lang="en-US" sz="1800" dirty="0"/>
        </a:p>
      </dgm:t>
    </dgm:pt>
    <dgm:pt modelId="{8B530C6C-0F7B-44A8-A101-CA8070A74AE4}" type="parTrans" cxnId="{3958616E-F8FC-4DE0-9C75-A8EAF8437252}">
      <dgm:prSet/>
      <dgm:spPr/>
      <dgm:t>
        <a:bodyPr/>
        <a:lstStyle/>
        <a:p>
          <a:endParaRPr lang="en-US"/>
        </a:p>
      </dgm:t>
    </dgm:pt>
    <dgm:pt modelId="{AA22A118-9EF3-4688-8D61-61771B46617D}" type="sibTrans" cxnId="{3958616E-F8FC-4DE0-9C75-A8EAF8437252}">
      <dgm:prSet/>
      <dgm:spPr/>
      <dgm:t>
        <a:bodyPr/>
        <a:lstStyle/>
        <a:p>
          <a:endParaRPr lang="en-US"/>
        </a:p>
      </dgm:t>
    </dgm:pt>
    <dgm:pt modelId="{71A26064-0329-0A41-94B2-97D65269043D}">
      <dgm:prSet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R</a:t>
          </a:r>
          <a:r>
            <a: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equires a shift from defining parameters in detail to specifying objectives and leaving bidders (that is, economic operators) substantial scope for proposing solutions. </a:t>
          </a:r>
          <a:endParaRPr lang="fr-CH" sz="1800" dirty="0">
            <a:effectLst/>
            <a:latin typeface="Calibri" panose="020F0502020204030204" pitchFamily="34" charset="0"/>
            <a:ea typeface="DengXian" panose="02010600030101010101" pitchFamily="2" charset="-122"/>
            <a:cs typeface="Arial" panose="020B0604020202020204" pitchFamily="34" charset="0"/>
          </a:endParaRPr>
        </a:p>
      </dgm:t>
    </dgm:pt>
    <dgm:pt modelId="{BA1845DE-33ED-8343-9644-C81B70D1356E}" type="parTrans" cxnId="{43043EDE-ADD0-B544-B447-0F71088A1A30}">
      <dgm:prSet/>
      <dgm:spPr/>
      <dgm:t>
        <a:bodyPr/>
        <a:lstStyle/>
        <a:p>
          <a:endParaRPr lang="en-GB"/>
        </a:p>
      </dgm:t>
    </dgm:pt>
    <dgm:pt modelId="{019C4BE6-371D-114B-ADC4-1CBC36EB56EC}" type="sibTrans" cxnId="{43043EDE-ADD0-B544-B447-0F71088A1A30}">
      <dgm:prSet/>
      <dgm:spPr/>
      <dgm:t>
        <a:bodyPr/>
        <a:lstStyle/>
        <a:p>
          <a:endParaRPr lang="en-GB"/>
        </a:p>
      </dgm:t>
    </dgm:pt>
    <dgm:pt modelId="{BC1980EA-9817-0945-AC04-86F44A83ACDE}" type="pres">
      <dgm:prSet presAssocID="{3806F54F-3872-4246-80D8-24F3383863F0}" presName="linear" presStyleCnt="0">
        <dgm:presLayoutVars>
          <dgm:animLvl val="lvl"/>
          <dgm:resizeHandles val="exact"/>
        </dgm:presLayoutVars>
      </dgm:prSet>
      <dgm:spPr/>
    </dgm:pt>
    <dgm:pt modelId="{55D06956-3D06-9343-9079-BFD7FEDF0218}" type="pres">
      <dgm:prSet presAssocID="{9D6F26B0-6410-48F2-8320-0DDCF928E8B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CAD4B97-281C-EE4D-9E9E-AAA076ACDB75}" type="pres">
      <dgm:prSet presAssocID="{9D6F26B0-6410-48F2-8320-0DDCF928E8BA}" presName="childText" presStyleLbl="revTx" presStyleIdx="0" presStyleCnt="3">
        <dgm:presLayoutVars>
          <dgm:bulletEnabled val="1"/>
        </dgm:presLayoutVars>
      </dgm:prSet>
      <dgm:spPr/>
    </dgm:pt>
    <dgm:pt modelId="{89ED77A9-0A26-A04B-9B23-DAE34FFDAA1E}" type="pres">
      <dgm:prSet presAssocID="{EB5681AA-0A76-4DAA-86E9-4510005303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8483635-8DC0-B64A-8D7A-978A80BBC9A1}" type="pres">
      <dgm:prSet presAssocID="{EB5681AA-0A76-4DAA-86E9-451000530367}" presName="childText" presStyleLbl="revTx" presStyleIdx="1" presStyleCnt="3">
        <dgm:presLayoutVars>
          <dgm:bulletEnabled val="1"/>
        </dgm:presLayoutVars>
      </dgm:prSet>
      <dgm:spPr/>
    </dgm:pt>
    <dgm:pt modelId="{86E65922-15D6-DF46-9AB1-0ACCF7785544}" type="pres">
      <dgm:prSet presAssocID="{B0776A09-7638-4191-8DD0-9BF10518CC5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8B49BC2-AC88-5345-A960-904B69BBA776}" type="pres">
      <dgm:prSet presAssocID="{B0776A09-7638-4191-8DD0-9BF10518CC5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7B9ED1E-A667-B043-AE7B-EEA606370A22}" type="presOf" srcId="{A5543A1A-017D-4353-8722-546CFDF3EA43}" destId="{58483635-8DC0-B64A-8D7A-978A80BBC9A1}" srcOrd="0" destOrd="0" presId="urn:microsoft.com/office/officeart/2005/8/layout/vList2"/>
    <dgm:cxn modelId="{0EDBB834-B464-1E47-A578-FDDCEDD65E3E}" type="presOf" srcId="{B0776A09-7638-4191-8DD0-9BF10518CC5F}" destId="{86E65922-15D6-DF46-9AB1-0ACCF7785544}" srcOrd="0" destOrd="0" presId="urn:microsoft.com/office/officeart/2005/8/layout/vList2"/>
    <dgm:cxn modelId="{3669BC39-8829-45F3-9B68-8E4263053F36}" srcId="{3806F54F-3872-4246-80D8-24F3383863F0}" destId="{EB5681AA-0A76-4DAA-86E9-451000530367}" srcOrd="1" destOrd="0" parTransId="{AFC8AC44-D489-4603-BED8-690CF6BEC029}" sibTransId="{1A08A363-F384-4595-997C-6B6797D47CD6}"/>
    <dgm:cxn modelId="{E2584440-C690-4A59-A14D-1AEA5A8DE17E}" srcId="{9D6F26B0-6410-48F2-8320-0DDCF928E8BA}" destId="{98EFE071-83E8-4FC5-BBCD-17B96AB6E058}" srcOrd="0" destOrd="0" parTransId="{FAE0BC2C-F9EC-42C1-AF7D-52AD4DB680E7}" sibTransId="{70871EF1-7016-4A92-B264-816502732F76}"/>
    <dgm:cxn modelId="{BCEB2E5C-036F-704C-95B3-40FCEEEB5D36}" type="presOf" srcId="{9D6F26B0-6410-48F2-8320-0DDCF928E8BA}" destId="{55D06956-3D06-9343-9079-BFD7FEDF0218}" srcOrd="0" destOrd="0" presId="urn:microsoft.com/office/officeart/2005/8/layout/vList2"/>
    <dgm:cxn modelId="{997E846D-E39A-403A-BAC2-8127A186F050}" srcId="{3806F54F-3872-4246-80D8-24F3383863F0}" destId="{9D6F26B0-6410-48F2-8320-0DDCF928E8BA}" srcOrd="0" destOrd="0" parTransId="{B06A6CFD-0601-48BF-83B6-746ED1DA4879}" sibTransId="{18D3B30B-4E3E-46AD-998A-D8E38ED693BA}"/>
    <dgm:cxn modelId="{3958616E-F8FC-4DE0-9C75-A8EAF8437252}" srcId="{B0776A09-7638-4191-8DD0-9BF10518CC5F}" destId="{FCC805D6-7B41-4F0A-AB67-86F2FFEF5E22}" srcOrd="0" destOrd="0" parTransId="{8B530C6C-0F7B-44A8-A101-CA8070A74AE4}" sibTransId="{AA22A118-9EF3-4688-8D61-61771B46617D}"/>
    <dgm:cxn modelId="{E39A7982-60F1-3542-BF93-550F084FD52F}" type="presOf" srcId="{FCC805D6-7B41-4F0A-AB67-86F2FFEF5E22}" destId="{88B49BC2-AC88-5345-A960-904B69BBA776}" srcOrd="0" destOrd="0" presId="urn:microsoft.com/office/officeart/2005/8/layout/vList2"/>
    <dgm:cxn modelId="{59F1AF82-9663-4A4A-BA40-F8C67BC1A6DF}" type="presOf" srcId="{98EFE071-83E8-4FC5-BBCD-17B96AB6E058}" destId="{4CAD4B97-281C-EE4D-9E9E-AAA076ACDB75}" srcOrd="0" destOrd="0" presId="urn:microsoft.com/office/officeart/2005/8/layout/vList2"/>
    <dgm:cxn modelId="{9A81EC83-C92F-437A-B6B3-64F7FC3C871A}" srcId="{EB5681AA-0A76-4DAA-86E9-451000530367}" destId="{A5543A1A-017D-4353-8722-546CFDF3EA43}" srcOrd="0" destOrd="0" parTransId="{BA44E5B6-5538-4EEE-AE5A-77006B9850CA}" sibTransId="{0DF5B842-2609-4E98-81B6-265A84FC098C}"/>
    <dgm:cxn modelId="{345EAAA0-1202-DC48-8FDA-CBEF0EDD5D33}" type="presOf" srcId="{3806F54F-3872-4246-80D8-24F3383863F0}" destId="{BC1980EA-9817-0945-AC04-86F44A83ACDE}" srcOrd="0" destOrd="0" presId="urn:microsoft.com/office/officeart/2005/8/layout/vList2"/>
    <dgm:cxn modelId="{5E97C4BB-17BF-E042-BAE3-D4936C70B4B1}" type="presOf" srcId="{71A26064-0329-0A41-94B2-97D65269043D}" destId="{88B49BC2-AC88-5345-A960-904B69BBA776}" srcOrd="0" destOrd="1" presId="urn:microsoft.com/office/officeart/2005/8/layout/vList2"/>
    <dgm:cxn modelId="{07DEE6DC-8989-4CDC-8067-26D46A89FDB9}" srcId="{3806F54F-3872-4246-80D8-24F3383863F0}" destId="{B0776A09-7638-4191-8DD0-9BF10518CC5F}" srcOrd="2" destOrd="0" parTransId="{C41341B3-A137-4094-9372-D9328291A3C3}" sibTransId="{85712628-16CF-40D9-BBED-1484567CB231}"/>
    <dgm:cxn modelId="{43043EDE-ADD0-B544-B447-0F71088A1A30}" srcId="{B0776A09-7638-4191-8DD0-9BF10518CC5F}" destId="{71A26064-0329-0A41-94B2-97D65269043D}" srcOrd="1" destOrd="0" parTransId="{BA1845DE-33ED-8343-9644-C81B70D1356E}" sibTransId="{019C4BE6-371D-114B-ADC4-1CBC36EB56EC}"/>
    <dgm:cxn modelId="{2AE9EEE5-1CB5-DF4E-83C2-01C618E5F559}" type="presOf" srcId="{EB5681AA-0A76-4DAA-86E9-451000530367}" destId="{89ED77A9-0A26-A04B-9B23-DAE34FFDAA1E}" srcOrd="0" destOrd="0" presId="urn:microsoft.com/office/officeart/2005/8/layout/vList2"/>
    <dgm:cxn modelId="{6F9C06E6-21F6-324F-BD36-499F1FFC83A7}" type="presParOf" srcId="{BC1980EA-9817-0945-AC04-86F44A83ACDE}" destId="{55D06956-3D06-9343-9079-BFD7FEDF0218}" srcOrd="0" destOrd="0" presId="urn:microsoft.com/office/officeart/2005/8/layout/vList2"/>
    <dgm:cxn modelId="{D93CA195-B963-8D4A-A1E4-ACEC39A13D15}" type="presParOf" srcId="{BC1980EA-9817-0945-AC04-86F44A83ACDE}" destId="{4CAD4B97-281C-EE4D-9E9E-AAA076ACDB75}" srcOrd="1" destOrd="0" presId="urn:microsoft.com/office/officeart/2005/8/layout/vList2"/>
    <dgm:cxn modelId="{BAFE5031-E492-5542-A065-B6E81E290C17}" type="presParOf" srcId="{BC1980EA-9817-0945-AC04-86F44A83ACDE}" destId="{89ED77A9-0A26-A04B-9B23-DAE34FFDAA1E}" srcOrd="2" destOrd="0" presId="urn:microsoft.com/office/officeart/2005/8/layout/vList2"/>
    <dgm:cxn modelId="{66281FF9-60DE-0649-BF1D-B03D46C1130B}" type="presParOf" srcId="{BC1980EA-9817-0945-AC04-86F44A83ACDE}" destId="{58483635-8DC0-B64A-8D7A-978A80BBC9A1}" srcOrd="3" destOrd="0" presId="urn:microsoft.com/office/officeart/2005/8/layout/vList2"/>
    <dgm:cxn modelId="{C782F81C-99A3-4441-9FF7-632CBB54A585}" type="presParOf" srcId="{BC1980EA-9817-0945-AC04-86F44A83ACDE}" destId="{86E65922-15D6-DF46-9AB1-0ACCF7785544}" srcOrd="4" destOrd="0" presId="urn:microsoft.com/office/officeart/2005/8/layout/vList2"/>
    <dgm:cxn modelId="{8DA0E895-FD2D-D744-83CE-460EB00B91F4}" type="presParOf" srcId="{BC1980EA-9817-0945-AC04-86F44A83ACDE}" destId="{88B49BC2-AC88-5345-A960-904B69BBA77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87F6EA-59D7-4E3E-BC4F-F2774109D26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908678B-CF8B-4FD1-AFEA-E572D23E6903}">
      <dgm:prSet phldrT="[Text]" phldr="0" custT="1"/>
      <dgm:spPr>
        <a:solidFill>
          <a:srgbClr val="92D050"/>
        </a:solidFill>
      </dgm:spPr>
      <dgm:t>
        <a:bodyPr/>
        <a:lstStyle/>
        <a:p>
          <a:pPr rtl="0"/>
          <a:r>
            <a:rPr lang="en-GB" sz="1800"/>
            <a:t>Other Activities: </a:t>
          </a:r>
        </a:p>
      </dgm:t>
    </dgm:pt>
    <dgm:pt modelId="{0367C0BE-B150-42FE-A2B8-620A597FCA7F}" type="parTrans" cxnId="{646BDD11-FBF1-4A82-80CA-D783AA92D7AE}">
      <dgm:prSet/>
      <dgm:spPr/>
      <dgm:t>
        <a:bodyPr/>
        <a:lstStyle/>
        <a:p>
          <a:endParaRPr lang="en-GB"/>
        </a:p>
      </dgm:t>
    </dgm:pt>
    <dgm:pt modelId="{F05EE88D-CD15-4C39-B248-5BD1B560B02C}" type="sibTrans" cxnId="{646BDD11-FBF1-4A82-80CA-D783AA92D7AE}">
      <dgm:prSet/>
      <dgm:spPr/>
      <dgm:t>
        <a:bodyPr/>
        <a:lstStyle/>
        <a:p>
          <a:endParaRPr lang="en-GB"/>
        </a:p>
      </dgm:t>
    </dgm:pt>
    <dgm:pt modelId="{9FDBD5D8-5202-45AF-A5D3-9DE4BB030127}">
      <dgm:prSet phldr="0" custT="1"/>
      <dgm:spPr>
        <a:solidFill>
          <a:srgbClr val="FF9294">
            <a:alpha val="52896"/>
          </a:srgbClr>
        </a:solidFill>
      </dgm:spPr>
      <dgm:t>
        <a:bodyPr/>
        <a:lstStyle/>
        <a:p>
          <a:pPr rtl="0"/>
          <a:r>
            <a:rPr lang="en-GB" sz="1600" b="0" i="0" u="none" dirty="0">
              <a:solidFill>
                <a:srgbClr val="C00000"/>
              </a:solidFill>
            </a:rPr>
            <a:t>Interim Sub-regional Innovation Policy Outlook 2022: Eastern Europe and the South Caucasus </a:t>
          </a:r>
          <a:endParaRPr lang="en-GB" sz="1600" b="0" dirty="0">
            <a:solidFill>
              <a:srgbClr val="C00000"/>
            </a:solidFill>
            <a:latin typeface="Calibri Light" panose="020F0302020204030204"/>
          </a:endParaRPr>
        </a:p>
      </dgm:t>
    </dgm:pt>
    <dgm:pt modelId="{6FA6DD31-6DB5-43AA-B5C0-3A5A9D08D8C5}" type="parTrans" cxnId="{DAAD09F4-4342-4B85-BE66-7E91E81BF2C6}">
      <dgm:prSet/>
      <dgm:spPr/>
      <dgm:t>
        <a:bodyPr/>
        <a:lstStyle/>
        <a:p>
          <a:endParaRPr lang="en-GB"/>
        </a:p>
      </dgm:t>
    </dgm:pt>
    <dgm:pt modelId="{1A459F7B-AC4B-4670-B71B-15DA24BD8704}" type="sibTrans" cxnId="{DAAD09F4-4342-4B85-BE66-7E91E81BF2C6}">
      <dgm:prSet/>
      <dgm:spPr/>
      <dgm:t>
        <a:bodyPr/>
        <a:lstStyle/>
        <a:p>
          <a:endParaRPr lang="en-GB"/>
        </a:p>
      </dgm:t>
    </dgm:pt>
    <dgm:pt modelId="{F5D5B75D-D214-44F8-BC23-92CFA7335665}">
      <dgm:prSet phldr="0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GB" sz="1600" b="1" dirty="0">
              <a:solidFill>
                <a:srgbClr val="F99F2A"/>
              </a:solidFill>
              <a:latin typeface="Calibri Light" panose="020F0302020204030204"/>
            </a:rPr>
            <a:t> The Team of Specialists on Innovation and Competitiveness Policies (</a:t>
          </a:r>
          <a:r>
            <a:rPr lang="en-GB" sz="1600" b="1" dirty="0" err="1">
              <a:solidFill>
                <a:srgbClr val="F99F2A"/>
              </a:solidFill>
              <a:latin typeface="Calibri Light" panose="020F0302020204030204"/>
            </a:rPr>
            <a:t>ToS</a:t>
          </a:r>
          <a:r>
            <a:rPr lang="en-GB" sz="1600" b="1" dirty="0">
              <a:solidFill>
                <a:srgbClr val="F99F2A"/>
              </a:solidFill>
              <a:latin typeface="Calibri Light" panose="020F0302020204030204"/>
            </a:rPr>
            <a:t>-ICP) in 2021</a:t>
          </a:r>
        </a:p>
      </dgm:t>
    </dgm:pt>
    <dgm:pt modelId="{E2D1559A-1175-478A-B9F9-0ED6E84CE7B0}" type="sibTrans" cxnId="{9407D298-85C2-442D-A777-154207EE23F7}">
      <dgm:prSet/>
      <dgm:spPr/>
      <dgm:t>
        <a:bodyPr/>
        <a:lstStyle/>
        <a:p>
          <a:endParaRPr lang="en-GB"/>
        </a:p>
      </dgm:t>
    </dgm:pt>
    <dgm:pt modelId="{56B5100E-611E-4FD9-9FD1-B3DE62EF7C6C}" type="parTrans" cxnId="{9407D298-85C2-442D-A777-154207EE23F7}">
      <dgm:prSet/>
      <dgm:spPr/>
      <dgm:t>
        <a:bodyPr/>
        <a:lstStyle/>
        <a:p>
          <a:endParaRPr lang="en-GB"/>
        </a:p>
      </dgm:t>
    </dgm:pt>
    <dgm:pt modelId="{A0791A50-D0F8-4101-A9A8-A3FD38232A14}">
      <dgm:prSet phldrT="[Text]" phldr="0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GB" sz="1600" b="1" dirty="0">
              <a:solidFill>
                <a:srgbClr val="408046"/>
              </a:solidFill>
              <a:latin typeface="Calibri Light" panose="020F0302020204030204"/>
            </a:rPr>
            <a:t>Policy Paper: Leveraging Innovation for the Circular Economy </a:t>
          </a:r>
        </a:p>
      </dgm:t>
    </dgm:pt>
    <dgm:pt modelId="{2EE15C66-CE47-4EA0-B874-7DBCC767603A}" type="sibTrans" cxnId="{4D8A7734-4E67-44AC-9EC9-CA597FD89172}">
      <dgm:prSet/>
      <dgm:spPr/>
      <dgm:t>
        <a:bodyPr/>
        <a:lstStyle/>
        <a:p>
          <a:endParaRPr lang="en-GB"/>
        </a:p>
      </dgm:t>
    </dgm:pt>
    <dgm:pt modelId="{5FB26925-D940-4A91-AF83-5923BB7AD7FE}" type="parTrans" cxnId="{4D8A7734-4E67-44AC-9EC9-CA597FD89172}">
      <dgm:prSet/>
      <dgm:spPr/>
      <dgm:t>
        <a:bodyPr/>
        <a:lstStyle/>
        <a:p>
          <a:endParaRPr lang="en-GB"/>
        </a:p>
      </dgm:t>
    </dgm:pt>
    <dgm:pt modelId="{9C1B7A0D-0370-874B-8558-15A6CACC8F55}">
      <dgm:prSet custT="1"/>
      <dgm:spPr>
        <a:solidFill>
          <a:srgbClr val="DEEBF7"/>
        </a:solidFill>
      </dgm:spPr>
      <dgm:t>
        <a:bodyPr/>
        <a:lstStyle/>
        <a:p>
          <a:r>
            <a:rPr lang="en-GB" sz="1600">
              <a:solidFill>
                <a:schemeClr val="accent1"/>
              </a:solidFill>
            </a:rPr>
            <a:t>Advancing Circular Economy in Agri-food: Serbia's Initiatives</a:t>
          </a:r>
        </a:p>
      </dgm:t>
    </dgm:pt>
    <dgm:pt modelId="{834B6056-8116-FA49-9802-7E2A4C004015}" type="parTrans" cxnId="{0B5E19BE-581B-EB43-A31B-6A0E0621466E}">
      <dgm:prSet/>
      <dgm:spPr/>
      <dgm:t>
        <a:bodyPr/>
        <a:lstStyle/>
        <a:p>
          <a:endParaRPr lang="en-GB"/>
        </a:p>
      </dgm:t>
    </dgm:pt>
    <dgm:pt modelId="{2E0F6906-CAF2-2546-9D5A-1FC0A445A781}" type="sibTrans" cxnId="{0B5E19BE-581B-EB43-A31B-6A0E0621466E}">
      <dgm:prSet/>
      <dgm:spPr/>
      <dgm:t>
        <a:bodyPr/>
        <a:lstStyle/>
        <a:p>
          <a:endParaRPr lang="en-GB"/>
        </a:p>
      </dgm:t>
    </dgm:pt>
    <dgm:pt modelId="{8AC11658-C8E7-9240-AB74-E503A32197B1}" type="pres">
      <dgm:prSet presAssocID="{2087F6EA-59D7-4E3E-BC4F-F2774109D26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AA78803-AF7B-5547-A59B-000C94AB2403}" type="pres">
      <dgm:prSet presAssocID="{5908678B-CF8B-4FD1-AFEA-E572D23E6903}" presName="root1" presStyleCnt="0"/>
      <dgm:spPr/>
    </dgm:pt>
    <dgm:pt modelId="{E1022812-24BB-294C-AFFB-AA1C702127D2}" type="pres">
      <dgm:prSet presAssocID="{5908678B-CF8B-4FD1-AFEA-E572D23E6903}" presName="LevelOneTextNode" presStyleLbl="node0" presStyleIdx="0" presStyleCnt="1" custLinFactNeighborX="-3444" custLinFactNeighborY="784">
        <dgm:presLayoutVars>
          <dgm:chPref val="3"/>
        </dgm:presLayoutVars>
      </dgm:prSet>
      <dgm:spPr/>
    </dgm:pt>
    <dgm:pt modelId="{D3CBA117-D565-DC48-930D-E79C3ECE46F2}" type="pres">
      <dgm:prSet presAssocID="{5908678B-CF8B-4FD1-AFEA-E572D23E6903}" presName="level2hierChild" presStyleCnt="0"/>
      <dgm:spPr/>
    </dgm:pt>
    <dgm:pt modelId="{33046B97-645D-4648-844E-F5B780E814B3}" type="pres">
      <dgm:prSet presAssocID="{6FA6DD31-6DB5-43AA-B5C0-3A5A9D08D8C5}" presName="conn2-1" presStyleLbl="parChTrans1D2" presStyleIdx="0" presStyleCnt="4"/>
      <dgm:spPr/>
    </dgm:pt>
    <dgm:pt modelId="{E98C5F94-48EC-E748-83C7-D827C44A6D0F}" type="pres">
      <dgm:prSet presAssocID="{6FA6DD31-6DB5-43AA-B5C0-3A5A9D08D8C5}" presName="connTx" presStyleLbl="parChTrans1D2" presStyleIdx="0" presStyleCnt="4"/>
      <dgm:spPr/>
    </dgm:pt>
    <dgm:pt modelId="{DD8B2512-426E-C344-90DC-7BF3E7C97F4F}" type="pres">
      <dgm:prSet presAssocID="{9FDBD5D8-5202-45AF-A5D3-9DE4BB030127}" presName="root2" presStyleCnt="0"/>
      <dgm:spPr/>
    </dgm:pt>
    <dgm:pt modelId="{E61C4A06-90E5-5B4A-B652-52E2A1ECEA51}" type="pres">
      <dgm:prSet presAssocID="{9FDBD5D8-5202-45AF-A5D3-9DE4BB030127}" presName="LevelTwoTextNode" presStyleLbl="node2" presStyleIdx="0" presStyleCnt="4" custScaleX="311308">
        <dgm:presLayoutVars>
          <dgm:chPref val="3"/>
        </dgm:presLayoutVars>
      </dgm:prSet>
      <dgm:spPr/>
    </dgm:pt>
    <dgm:pt modelId="{8B9BF30A-8578-B445-854C-3BB624B5DC82}" type="pres">
      <dgm:prSet presAssocID="{9FDBD5D8-5202-45AF-A5D3-9DE4BB030127}" presName="level3hierChild" presStyleCnt="0"/>
      <dgm:spPr/>
    </dgm:pt>
    <dgm:pt modelId="{1C33FD39-C859-9643-AC0D-E0FF98A218D1}" type="pres">
      <dgm:prSet presAssocID="{56B5100E-611E-4FD9-9FD1-B3DE62EF7C6C}" presName="conn2-1" presStyleLbl="parChTrans1D2" presStyleIdx="1" presStyleCnt="4"/>
      <dgm:spPr/>
    </dgm:pt>
    <dgm:pt modelId="{05457C5E-912A-AB4D-BE18-0D6B6DB2F58F}" type="pres">
      <dgm:prSet presAssocID="{56B5100E-611E-4FD9-9FD1-B3DE62EF7C6C}" presName="connTx" presStyleLbl="parChTrans1D2" presStyleIdx="1" presStyleCnt="4"/>
      <dgm:spPr/>
    </dgm:pt>
    <dgm:pt modelId="{30C6BA60-4E29-F342-8088-F52CC8AB9C14}" type="pres">
      <dgm:prSet presAssocID="{F5D5B75D-D214-44F8-BC23-92CFA7335665}" presName="root2" presStyleCnt="0"/>
      <dgm:spPr/>
    </dgm:pt>
    <dgm:pt modelId="{C4605531-39D0-E34B-B3A6-DC66D2992082}" type="pres">
      <dgm:prSet presAssocID="{F5D5B75D-D214-44F8-BC23-92CFA7335665}" presName="LevelTwoTextNode" presStyleLbl="node2" presStyleIdx="1" presStyleCnt="4" custScaleX="280448">
        <dgm:presLayoutVars>
          <dgm:chPref val="3"/>
        </dgm:presLayoutVars>
      </dgm:prSet>
      <dgm:spPr/>
    </dgm:pt>
    <dgm:pt modelId="{50666C19-D2A2-2645-AEF4-E3AD96014419}" type="pres">
      <dgm:prSet presAssocID="{F5D5B75D-D214-44F8-BC23-92CFA7335665}" presName="level3hierChild" presStyleCnt="0"/>
      <dgm:spPr/>
    </dgm:pt>
    <dgm:pt modelId="{D698C728-8F7B-C246-9EB9-A7D7C4E534F9}" type="pres">
      <dgm:prSet presAssocID="{5FB26925-D940-4A91-AF83-5923BB7AD7FE}" presName="conn2-1" presStyleLbl="parChTrans1D2" presStyleIdx="2" presStyleCnt="4"/>
      <dgm:spPr/>
    </dgm:pt>
    <dgm:pt modelId="{B13EEA38-C765-0745-BD8A-3568BF41A48E}" type="pres">
      <dgm:prSet presAssocID="{5FB26925-D940-4A91-AF83-5923BB7AD7FE}" presName="connTx" presStyleLbl="parChTrans1D2" presStyleIdx="2" presStyleCnt="4"/>
      <dgm:spPr/>
    </dgm:pt>
    <dgm:pt modelId="{9888642F-1931-F148-836A-6A4E725C5DBA}" type="pres">
      <dgm:prSet presAssocID="{A0791A50-D0F8-4101-A9A8-A3FD38232A14}" presName="root2" presStyleCnt="0"/>
      <dgm:spPr/>
    </dgm:pt>
    <dgm:pt modelId="{2597DA9D-3649-D24C-A85E-EAC77418C599}" type="pres">
      <dgm:prSet presAssocID="{A0791A50-D0F8-4101-A9A8-A3FD38232A14}" presName="LevelTwoTextNode" presStyleLbl="node2" presStyleIdx="2" presStyleCnt="4" custScaleX="250025">
        <dgm:presLayoutVars>
          <dgm:chPref val="3"/>
        </dgm:presLayoutVars>
      </dgm:prSet>
      <dgm:spPr/>
    </dgm:pt>
    <dgm:pt modelId="{EE3CAA63-6994-4F4A-9645-4902C34B8938}" type="pres">
      <dgm:prSet presAssocID="{A0791A50-D0F8-4101-A9A8-A3FD38232A14}" presName="level3hierChild" presStyleCnt="0"/>
      <dgm:spPr/>
    </dgm:pt>
    <dgm:pt modelId="{CDF672A4-27BE-AE4F-9D67-6F0AFCB345E5}" type="pres">
      <dgm:prSet presAssocID="{834B6056-8116-FA49-9802-7E2A4C004015}" presName="conn2-1" presStyleLbl="parChTrans1D2" presStyleIdx="3" presStyleCnt="4"/>
      <dgm:spPr/>
    </dgm:pt>
    <dgm:pt modelId="{962A03EB-20BC-B340-9265-D47048F762A7}" type="pres">
      <dgm:prSet presAssocID="{834B6056-8116-FA49-9802-7E2A4C004015}" presName="connTx" presStyleLbl="parChTrans1D2" presStyleIdx="3" presStyleCnt="4"/>
      <dgm:spPr/>
    </dgm:pt>
    <dgm:pt modelId="{123D3614-1A3A-6D45-84D5-9A54C85CF1B1}" type="pres">
      <dgm:prSet presAssocID="{9C1B7A0D-0370-874B-8558-15A6CACC8F55}" presName="root2" presStyleCnt="0"/>
      <dgm:spPr/>
    </dgm:pt>
    <dgm:pt modelId="{9E02ABB5-7522-CB4C-9D71-C7756DEE9A11}" type="pres">
      <dgm:prSet presAssocID="{9C1B7A0D-0370-874B-8558-15A6CACC8F55}" presName="LevelTwoTextNode" presStyleLbl="node2" presStyleIdx="3" presStyleCnt="4" custScaleX="223128">
        <dgm:presLayoutVars>
          <dgm:chPref val="3"/>
        </dgm:presLayoutVars>
      </dgm:prSet>
      <dgm:spPr/>
    </dgm:pt>
    <dgm:pt modelId="{3DA7299D-676C-4C45-B4C1-37EC9BD289DD}" type="pres">
      <dgm:prSet presAssocID="{9C1B7A0D-0370-874B-8558-15A6CACC8F55}" presName="level3hierChild" presStyleCnt="0"/>
      <dgm:spPr/>
    </dgm:pt>
  </dgm:ptLst>
  <dgm:cxnLst>
    <dgm:cxn modelId="{06F88901-CF8D-0B41-A543-9BF9B261BED3}" type="presOf" srcId="{5FB26925-D940-4A91-AF83-5923BB7AD7FE}" destId="{D698C728-8F7B-C246-9EB9-A7D7C4E534F9}" srcOrd="0" destOrd="0" presId="urn:microsoft.com/office/officeart/2008/layout/HorizontalMultiLevelHierarchy"/>
    <dgm:cxn modelId="{459B4D06-4039-4B43-949F-5088DD117BC4}" type="presOf" srcId="{5908678B-CF8B-4FD1-AFEA-E572D23E6903}" destId="{E1022812-24BB-294C-AFFB-AA1C702127D2}" srcOrd="0" destOrd="0" presId="urn:microsoft.com/office/officeart/2008/layout/HorizontalMultiLevelHierarchy"/>
    <dgm:cxn modelId="{646BDD11-FBF1-4A82-80CA-D783AA92D7AE}" srcId="{2087F6EA-59D7-4E3E-BC4F-F2774109D267}" destId="{5908678B-CF8B-4FD1-AFEA-E572D23E6903}" srcOrd="0" destOrd="0" parTransId="{0367C0BE-B150-42FE-A2B8-620A597FCA7F}" sibTransId="{F05EE88D-CD15-4C39-B248-5BD1B560B02C}"/>
    <dgm:cxn modelId="{4D8A7734-4E67-44AC-9EC9-CA597FD89172}" srcId="{5908678B-CF8B-4FD1-AFEA-E572D23E6903}" destId="{A0791A50-D0F8-4101-A9A8-A3FD38232A14}" srcOrd="2" destOrd="0" parTransId="{5FB26925-D940-4A91-AF83-5923BB7AD7FE}" sibTransId="{2EE15C66-CE47-4EA0-B874-7DBCC767603A}"/>
    <dgm:cxn modelId="{F8246040-E133-CB40-88CE-0B00AB9F0026}" type="presOf" srcId="{56B5100E-611E-4FD9-9FD1-B3DE62EF7C6C}" destId="{05457C5E-912A-AB4D-BE18-0D6B6DB2F58F}" srcOrd="1" destOrd="0" presId="urn:microsoft.com/office/officeart/2008/layout/HorizontalMultiLevelHierarchy"/>
    <dgm:cxn modelId="{3B641649-010F-F94E-B7CE-B4FCEAD5E0F2}" type="presOf" srcId="{56B5100E-611E-4FD9-9FD1-B3DE62EF7C6C}" destId="{1C33FD39-C859-9643-AC0D-E0FF98A218D1}" srcOrd="0" destOrd="0" presId="urn:microsoft.com/office/officeart/2008/layout/HorizontalMultiLevelHierarchy"/>
    <dgm:cxn modelId="{4D50EE4D-3BFF-4243-9048-CAB44DF85E0B}" type="presOf" srcId="{834B6056-8116-FA49-9802-7E2A4C004015}" destId="{CDF672A4-27BE-AE4F-9D67-6F0AFCB345E5}" srcOrd="0" destOrd="0" presId="urn:microsoft.com/office/officeart/2008/layout/HorizontalMultiLevelHierarchy"/>
    <dgm:cxn modelId="{5D5A5D5B-E2EF-0844-B0C3-EEA938780CFA}" type="presOf" srcId="{2087F6EA-59D7-4E3E-BC4F-F2774109D267}" destId="{8AC11658-C8E7-9240-AB74-E503A32197B1}" srcOrd="0" destOrd="0" presId="urn:microsoft.com/office/officeart/2008/layout/HorizontalMultiLevelHierarchy"/>
    <dgm:cxn modelId="{A115705D-085C-7547-BE6C-52ECC44A5CC3}" type="presOf" srcId="{5FB26925-D940-4A91-AF83-5923BB7AD7FE}" destId="{B13EEA38-C765-0745-BD8A-3568BF41A48E}" srcOrd="1" destOrd="0" presId="urn:microsoft.com/office/officeart/2008/layout/HorizontalMultiLevelHierarchy"/>
    <dgm:cxn modelId="{1AC1A086-2F61-F14D-B9F4-942526ACE108}" type="presOf" srcId="{6FA6DD31-6DB5-43AA-B5C0-3A5A9D08D8C5}" destId="{E98C5F94-48EC-E748-83C7-D827C44A6D0F}" srcOrd="1" destOrd="0" presId="urn:microsoft.com/office/officeart/2008/layout/HorizontalMultiLevelHierarchy"/>
    <dgm:cxn modelId="{DA4EA987-D6EB-9249-9997-0C0AD3A3622E}" type="presOf" srcId="{6FA6DD31-6DB5-43AA-B5C0-3A5A9D08D8C5}" destId="{33046B97-645D-4648-844E-F5B780E814B3}" srcOrd="0" destOrd="0" presId="urn:microsoft.com/office/officeart/2008/layout/HorizontalMultiLevelHierarchy"/>
    <dgm:cxn modelId="{6FC94191-8089-0F44-A3EA-8FC41EE8ADD2}" type="presOf" srcId="{F5D5B75D-D214-44F8-BC23-92CFA7335665}" destId="{C4605531-39D0-E34B-B3A6-DC66D2992082}" srcOrd="0" destOrd="0" presId="urn:microsoft.com/office/officeart/2008/layout/HorizontalMultiLevelHierarchy"/>
    <dgm:cxn modelId="{13337191-667E-8542-BA13-493FC8F99C4F}" type="presOf" srcId="{A0791A50-D0F8-4101-A9A8-A3FD38232A14}" destId="{2597DA9D-3649-D24C-A85E-EAC77418C599}" srcOrd="0" destOrd="0" presId="urn:microsoft.com/office/officeart/2008/layout/HorizontalMultiLevelHierarchy"/>
    <dgm:cxn modelId="{9407D298-85C2-442D-A777-154207EE23F7}" srcId="{5908678B-CF8B-4FD1-AFEA-E572D23E6903}" destId="{F5D5B75D-D214-44F8-BC23-92CFA7335665}" srcOrd="1" destOrd="0" parTransId="{56B5100E-611E-4FD9-9FD1-B3DE62EF7C6C}" sibTransId="{E2D1559A-1175-478A-B9F9-0ED6E84CE7B0}"/>
    <dgm:cxn modelId="{7090A4B1-25A2-7240-B787-90A257E12364}" type="presOf" srcId="{9C1B7A0D-0370-874B-8558-15A6CACC8F55}" destId="{9E02ABB5-7522-CB4C-9D71-C7756DEE9A11}" srcOrd="0" destOrd="0" presId="urn:microsoft.com/office/officeart/2008/layout/HorizontalMultiLevelHierarchy"/>
    <dgm:cxn modelId="{0B5E19BE-581B-EB43-A31B-6A0E0621466E}" srcId="{5908678B-CF8B-4FD1-AFEA-E572D23E6903}" destId="{9C1B7A0D-0370-874B-8558-15A6CACC8F55}" srcOrd="3" destOrd="0" parTransId="{834B6056-8116-FA49-9802-7E2A4C004015}" sibTransId="{2E0F6906-CAF2-2546-9D5A-1FC0A445A781}"/>
    <dgm:cxn modelId="{951C77C1-7CC1-D645-9242-B8ED509F0C80}" type="presOf" srcId="{834B6056-8116-FA49-9802-7E2A4C004015}" destId="{962A03EB-20BC-B340-9265-D47048F762A7}" srcOrd="1" destOrd="0" presId="urn:microsoft.com/office/officeart/2008/layout/HorizontalMultiLevelHierarchy"/>
    <dgm:cxn modelId="{DAAD09F4-4342-4B85-BE66-7E91E81BF2C6}" srcId="{5908678B-CF8B-4FD1-AFEA-E572D23E6903}" destId="{9FDBD5D8-5202-45AF-A5D3-9DE4BB030127}" srcOrd="0" destOrd="0" parTransId="{6FA6DD31-6DB5-43AA-B5C0-3A5A9D08D8C5}" sibTransId="{1A459F7B-AC4B-4670-B71B-15DA24BD8704}"/>
    <dgm:cxn modelId="{B4E8F8F5-B8BC-C846-82EA-3E5892EE37B0}" type="presOf" srcId="{9FDBD5D8-5202-45AF-A5D3-9DE4BB030127}" destId="{E61C4A06-90E5-5B4A-B652-52E2A1ECEA51}" srcOrd="0" destOrd="0" presId="urn:microsoft.com/office/officeart/2008/layout/HorizontalMultiLevelHierarchy"/>
    <dgm:cxn modelId="{473E7632-176A-2141-BD8E-E9F4B78AF9A7}" type="presParOf" srcId="{8AC11658-C8E7-9240-AB74-E503A32197B1}" destId="{FAA78803-AF7B-5547-A59B-000C94AB2403}" srcOrd="0" destOrd="0" presId="urn:microsoft.com/office/officeart/2008/layout/HorizontalMultiLevelHierarchy"/>
    <dgm:cxn modelId="{732F5031-EB58-0342-97EB-D4CB7FE5A8BE}" type="presParOf" srcId="{FAA78803-AF7B-5547-A59B-000C94AB2403}" destId="{E1022812-24BB-294C-AFFB-AA1C702127D2}" srcOrd="0" destOrd="0" presId="urn:microsoft.com/office/officeart/2008/layout/HorizontalMultiLevelHierarchy"/>
    <dgm:cxn modelId="{6266BF9F-D341-B942-B4C9-687820646695}" type="presParOf" srcId="{FAA78803-AF7B-5547-A59B-000C94AB2403}" destId="{D3CBA117-D565-DC48-930D-E79C3ECE46F2}" srcOrd="1" destOrd="0" presId="urn:microsoft.com/office/officeart/2008/layout/HorizontalMultiLevelHierarchy"/>
    <dgm:cxn modelId="{F5CD002D-C2B5-EF43-B9D5-0F667B34E23C}" type="presParOf" srcId="{D3CBA117-D565-DC48-930D-E79C3ECE46F2}" destId="{33046B97-645D-4648-844E-F5B780E814B3}" srcOrd="0" destOrd="0" presId="urn:microsoft.com/office/officeart/2008/layout/HorizontalMultiLevelHierarchy"/>
    <dgm:cxn modelId="{BC25BBE5-8514-9243-8465-941D12070E90}" type="presParOf" srcId="{33046B97-645D-4648-844E-F5B780E814B3}" destId="{E98C5F94-48EC-E748-83C7-D827C44A6D0F}" srcOrd="0" destOrd="0" presId="urn:microsoft.com/office/officeart/2008/layout/HorizontalMultiLevelHierarchy"/>
    <dgm:cxn modelId="{AB774AE8-4F3C-894F-A70E-355156AE2AA5}" type="presParOf" srcId="{D3CBA117-D565-DC48-930D-E79C3ECE46F2}" destId="{DD8B2512-426E-C344-90DC-7BF3E7C97F4F}" srcOrd="1" destOrd="0" presId="urn:microsoft.com/office/officeart/2008/layout/HorizontalMultiLevelHierarchy"/>
    <dgm:cxn modelId="{7422B838-8DF1-1E48-A519-3DC5F818AE7D}" type="presParOf" srcId="{DD8B2512-426E-C344-90DC-7BF3E7C97F4F}" destId="{E61C4A06-90E5-5B4A-B652-52E2A1ECEA51}" srcOrd="0" destOrd="0" presId="urn:microsoft.com/office/officeart/2008/layout/HorizontalMultiLevelHierarchy"/>
    <dgm:cxn modelId="{0A4C1CA9-FC08-8747-A601-D440E518D5FE}" type="presParOf" srcId="{DD8B2512-426E-C344-90DC-7BF3E7C97F4F}" destId="{8B9BF30A-8578-B445-854C-3BB624B5DC82}" srcOrd="1" destOrd="0" presId="urn:microsoft.com/office/officeart/2008/layout/HorizontalMultiLevelHierarchy"/>
    <dgm:cxn modelId="{CBD8A2C2-46E2-B541-B03A-EAF69FFC2F34}" type="presParOf" srcId="{D3CBA117-D565-DC48-930D-E79C3ECE46F2}" destId="{1C33FD39-C859-9643-AC0D-E0FF98A218D1}" srcOrd="2" destOrd="0" presId="urn:microsoft.com/office/officeart/2008/layout/HorizontalMultiLevelHierarchy"/>
    <dgm:cxn modelId="{A1E444A6-4987-9641-9E79-39B4AB798A8B}" type="presParOf" srcId="{1C33FD39-C859-9643-AC0D-E0FF98A218D1}" destId="{05457C5E-912A-AB4D-BE18-0D6B6DB2F58F}" srcOrd="0" destOrd="0" presId="urn:microsoft.com/office/officeart/2008/layout/HorizontalMultiLevelHierarchy"/>
    <dgm:cxn modelId="{3F953CFE-8672-604D-B22F-DC49B0381DF1}" type="presParOf" srcId="{D3CBA117-D565-DC48-930D-E79C3ECE46F2}" destId="{30C6BA60-4E29-F342-8088-F52CC8AB9C14}" srcOrd="3" destOrd="0" presId="urn:microsoft.com/office/officeart/2008/layout/HorizontalMultiLevelHierarchy"/>
    <dgm:cxn modelId="{75F2F375-F357-5C41-BCAF-E1867CCDF410}" type="presParOf" srcId="{30C6BA60-4E29-F342-8088-F52CC8AB9C14}" destId="{C4605531-39D0-E34B-B3A6-DC66D2992082}" srcOrd="0" destOrd="0" presId="urn:microsoft.com/office/officeart/2008/layout/HorizontalMultiLevelHierarchy"/>
    <dgm:cxn modelId="{42DC765F-2309-D347-BB0D-435CD2BE05B4}" type="presParOf" srcId="{30C6BA60-4E29-F342-8088-F52CC8AB9C14}" destId="{50666C19-D2A2-2645-AEF4-E3AD96014419}" srcOrd="1" destOrd="0" presId="urn:microsoft.com/office/officeart/2008/layout/HorizontalMultiLevelHierarchy"/>
    <dgm:cxn modelId="{CD69CFB3-67E5-2644-BD8A-DFAD53A27E9A}" type="presParOf" srcId="{D3CBA117-D565-DC48-930D-E79C3ECE46F2}" destId="{D698C728-8F7B-C246-9EB9-A7D7C4E534F9}" srcOrd="4" destOrd="0" presId="urn:microsoft.com/office/officeart/2008/layout/HorizontalMultiLevelHierarchy"/>
    <dgm:cxn modelId="{9954D680-833C-474D-9AFA-BB17B5FEFD76}" type="presParOf" srcId="{D698C728-8F7B-C246-9EB9-A7D7C4E534F9}" destId="{B13EEA38-C765-0745-BD8A-3568BF41A48E}" srcOrd="0" destOrd="0" presId="urn:microsoft.com/office/officeart/2008/layout/HorizontalMultiLevelHierarchy"/>
    <dgm:cxn modelId="{9B0D53C6-B4E1-FF4C-859C-D4DFAAEB033C}" type="presParOf" srcId="{D3CBA117-D565-DC48-930D-E79C3ECE46F2}" destId="{9888642F-1931-F148-836A-6A4E725C5DBA}" srcOrd="5" destOrd="0" presId="urn:microsoft.com/office/officeart/2008/layout/HorizontalMultiLevelHierarchy"/>
    <dgm:cxn modelId="{CC64DFCF-E3AA-AC49-A0F5-CB126DAF70E1}" type="presParOf" srcId="{9888642F-1931-F148-836A-6A4E725C5DBA}" destId="{2597DA9D-3649-D24C-A85E-EAC77418C599}" srcOrd="0" destOrd="0" presId="urn:microsoft.com/office/officeart/2008/layout/HorizontalMultiLevelHierarchy"/>
    <dgm:cxn modelId="{D2F9391C-48AB-094A-8EB3-40D21B229120}" type="presParOf" srcId="{9888642F-1931-F148-836A-6A4E725C5DBA}" destId="{EE3CAA63-6994-4F4A-9645-4902C34B8938}" srcOrd="1" destOrd="0" presId="urn:microsoft.com/office/officeart/2008/layout/HorizontalMultiLevelHierarchy"/>
    <dgm:cxn modelId="{662F7155-E251-AD46-9800-1DCEFDA8E44C}" type="presParOf" srcId="{D3CBA117-D565-DC48-930D-E79C3ECE46F2}" destId="{CDF672A4-27BE-AE4F-9D67-6F0AFCB345E5}" srcOrd="6" destOrd="0" presId="urn:microsoft.com/office/officeart/2008/layout/HorizontalMultiLevelHierarchy"/>
    <dgm:cxn modelId="{3A1E2FD5-7B4E-3B4D-BD30-F54224A53335}" type="presParOf" srcId="{CDF672A4-27BE-AE4F-9D67-6F0AFCB345E5}" destId="{962A03EB-20BC-B340-9265-D47048F762A7}" srcOrd="0" destOrd="0" presId="urn:microsoft.com/office/officeart/2008/layout/HorizontalMultiLevelHierarchy"/>
    <dgm:cxn modelId="{7EC3B291-24FD-E244-B209-9D1798652244}" type="presParOf" srcId="{D3CBA117-D565-DC48-930D-E79C3ECE46F2}" destId="{123D3614-1A3A-6D45-84D5-9A54C85CF1B1}" srcOrd="7" destOrd="0" presId="urn:microsoft.com/office/officeart/2008/layout/HorizontalMultiLevelHierarchy"/>
    <dgm:cxn modelId="{1D86F80D-A902-6746-9E8A-C67215197B36}" type="presParOf" srcId="{123D3614-1A3A-6D45-84D5-9A54C85CF1B1}" destId="{9E02ABB5-7522-CB4C-9D71-C7756DEE9A11}" srcOrd="0" destOrd="0" presId="urn:microsoft.com/office/officeart/2008/layout/HorizontalMultiLevelHierarchy"/>
    <dgm:cxn modelId="{B3F0F2BB-145D-7F44-88EE-5FA8EA930E91}" type="presParOf" srcId="{123D3614-1A3A-6D45-84D5-9A54C85CF1B1}" destId="{3DA7299D-676C-4C45-B4C1-37EC9BD289D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418748-774B-4A88-9FDF-55A9414535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6BF7FA-288F-473F-8AD4-EDB48ACCE1AE}">
      <dgm:prSet/>
      <dgm:spPr/>
      <dgm:t>
        <a:bodyPr/>
        <a:lstStyle/>
        <a:p>
          <a:r>
            <a:rPr lang="en-US" dirty="0"/>
            <a:t>Benefits for Western Balkans</a:t>
          </a:r>
        </a:p>
      </dgm:t>
    </dgm:pt>
    <dgm:pt modelId="{CF29190D-201C-4EE4-B006-AA9F441530B7}" type="parTrans" cxnId="{F903892E-6B01-46D0-9E32-30E8C49C008C}">
      <dgm:prSet/>
      <dgm:spPr/>
      <dgm:t>
        <a:bodyPr/>
        <a:lstStyle/>
        <a:p>
          <a:endParaRPr lang="en-US"/>
        </a:p>
      </dgm:t>
    </dgm:pt>
    <dgm:pt modelId="{13257777-6143-4840-9EDA-F2A8D63F9BB2}" type="sibTrans" cxnId="{F903892E-6B01-46D0-9E32-30E8C49C008C}">
      <dgm:prSet/>
      <dgm:spPr/>
      <dgm:t>
        <a:bodyPr/>
        <a:lstStyle/>
        <a:p>
          <a:endParaRPr lang="en-US"/>
        </a:p>
      </dgm:t>
    </dgm:pt>
    <dgm:pt modelId="{7A53CE92-8E34-4DCA-8E84-80BDB246C699}">
      <dgm:prSet/>
      <dgm:spPr/>
      <dgm:t>
        <a:bodyPr/>
        <a:lstStyle/>
        <a:p>
          <a:r>
            <a:rPr lang="en-US"/>
            <a:t>Support competitiveness for EU accession</a:t>
          </a:r>
        </a:p>
      </dgm:t>
    </dgm:pt>
    <dgm:pt modelId="{6E710068-9E9D-438D-BC0D-08CE33F5F170}" type="parTrans" cxnId="{9B27F15B-72AA-4E37-A0C8-F3A4B6C2E4EA}">
      <dgm:prSet/>
      <dgm:spPr/>
      <dgm:t>
        <a:bodyPr/>
        <a:lstStyle/>
        <a:p>
          <a:endParaRPr lang="en-US"/>
        </a:p>
      </dgm:t>
    </dgm:pt>
    <dgm:pt modelId="{30F4C787-43EC-4BCC-A719-1EC1AD477D9C}" type="sibTrans" cxnId="{9B27F15B-72AA-4E37-A0C8-F3A4B6C2E4EA}">
      <dgm:prSet/>
      <dgm:spPr/>
      <dgm:t>
        <a:bodyPr/>
        <a:lstStyle/>
        <a:p>
          <a:endParaRPr lang="en-US"/>
        </a:p>
      </dgm:t>
    </dgm:pt>
    <dgm:pt modelId="{BFFD662B-102B-440D-BF08-F6D2DB8964C4}">
      <dgm:prSet/>
      <dgm:spPr/>
      <dgm:t>
        <a:bodyPr/>
        <a:lstStyle/>
        <a:p>
          <a:r>
            <a:rPr lang="en-US"/>
            <a:t>Stressing the fundamental role of innovation governance</a:t>
          </a:r>
        </a:p>
      </dgm:t>
    </dgm:pt>
    <dgm:pt modelId="{27D9A789-19D9-4923-9BF5-E72C1BF7BC9E}" type="parTrans" cxnId="{ABD7280B-E38A-4D40-9C73-FE21060367EC}">
      <dgm:prSet/>
      <dgm:spPr/>
      <dgm:t>
        <a:bodyPr/>
        <a:lstStyle/>
        <a:p>
          <a:endParaRPr lang="en-US"/>
        </a:p>
      </dgm:t>
    </dgm:pt>
    <dgm:pt modelId="{16B2528F-3F97-4EB3-8B2C-F6786094FBE7}" type="sibTrans" cxnId="{ABD7280B-E38A-4D40-9C73-FE21060367EC}">
      <dgm:prSet/>
      <dgm:spPr/>
      <dgm:t>
        <a:bodyPr/>
        <a:lstStyle/>
        <a:p>
          <a:endParaRPr lang="en-US"/>
        </a:p>
      </dgm:t>
    </dgm:pt>
    <dgm:pt modelId="{EFAD7BB5-20C7-4445-8082-4D7D6985EAF3}">
      <dgm:prSet/>
      <dgm:spPr/>
      <dgm:t>
        <a:bodyPr/>
        <a:lstStyle/>
        <a:p>
          <a:r>
            <a:rPr lang="en-US"/>
            <a:t>Deeper understanding of failures of innovation support initiatives</a:t>
          </a:r>
        </a:p>
      </dgm:t>
    </dgm:pt>
    <dgm:pt modelId="{23B38FF3-5772-4695-878D-0E068324EB1B}" type="parTrans" cxnId="{0B0ADB03-3337-436F-81B6-8D13319891E6}">
      <dgm:prSet/>
      <dgm:spPr/>
      <dgm:t>
        <a:bodyPr/>
        <a:lstStyle/>
        <a:p>
          <a:endParaRPr lang="en-US"/>
        </a:p>
      </dgm:t>
    </dgm:pt>
    <dgm:pt modelId="{44F45E29-6E40-4A53-AD08-47D48C39E557}" type="sibTrans" cxnId="{0B0ADB03-3337-436F-81B6-8D13319891E6}">
      <dgm:prSet/>
      <dgm:spPr/>
      <dgm:t>
        <a:bodyPr/>
        <a:lstStyle/>
        <a:p>
          <a:endParaRPr lang="en-US"/>
        </a:p>
      </dgm:t>
    </dgm:pt>
    <dgm:pt modelId="{64A24E09-B45A-49CB-B829-BE3859DFEAFA}">
      <dgm:prSet/>
      <dgm:spPr/>
      <dgm:t>
        <a:bodyPr/>
        <a:lstStyle/>
        <a:p>
          <a:r>
            <a:rPr lang="en-US" dirty="0"/>
            <a:t>Peer-learning dynamic: pilot IPO &amp; ETIN </a:t>
          </a:r>
        </a:p>
      </dgm:t>
    </dgm:pt>
    <dgm:pt modelId="{8DFB9329-2B7E-4549-93DE-07DE9F97F605}" type="parTrans" cxnId="{8F89C5CE-E397-475A-95B9-50326A0BD6CA}">
      <dgm:prSet/>
      <dgm:spPr/>
      <dgm:t>
        <a:bodyPr/>
        <a:lstStyle/>
        <a:p>
          <a:endParaRPr lang="en-US"/>
        </a:p>
      </dgm:t>
    </dgm:pt>
    <dgm:pt modelId="{7C5CD916-9EFB-4508-877D-7C5EEEFC95A0}" type="sibTrans" cxnId="{8F89C5CE-E397-475A-95B9-50326A0BD6CA}">
      <dgm:prSet/>
      <dgm:spPr/>
      <dgm:t>
        <a:bodyPr/>
        <a:lstStyle/>
        <a:p>
          <a:endParaRPr lang="en-US"/>
        </a:p>
      </dgm:t>
    </dgm:pt>
    <dgm:pt modelId="{82B1358F-B014-2847-8B88-F4C29C45342C}" type="pres">
      <dgm:prSet presAssocID="{94418748-774B-4A88-9FDF-55A9414535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9DADF5-7B29-A04C-8346-2B4876F783D0}" type="pres">
      <dgm:prSet presAssocID="{266BF7FA-288F-473F-8AD4-EDB48ACCE1AE}" presName="hierRoot1" presStyleCnt="0"/>
      <dgm:spPr/>
    </dgm:pt>
    <dgm:pt modelId="{DAFB4673-824A-EC46-A4A1-3F2B5B5A662C}" type="pres">
      <dgm:prSet presAssocID="{266BF7FA-288F-473F-8AD4-EDB48ACCE1AE}" presName="composite" presStyleCnt="0"/>
      <dgm:spPr/>
    </dgm:pt>
    <dgm:pt modelId="{EE090ABA-2858-6E49-84E8-80F3357E82B1}" type="pres">
      <dgm:prSet presAssocID="{266BF7FA-288F-473F-8AD4-EDB48ACCE1AE}" presName="background" presStyleLbl="node0" presStyleIdx="0" presStyleCnt="1"/>
      <dgm:spPr/>
    </dgm:pt>
    <dgm:pt modelId="{4E2E8EAF-BADF-3F43-9B47-99B602780050}" type="pres">
      <dgm:prSet presAssocID="{266BF7FA-288F-473F-8AD4-EDB48ACCE1AE}" presName="text" presStyleLbl="fgAcc0" presStyleIdx="0" presStyleCnt="1" custLinFactNeighborX="80564" custLinFactNeighborY="-1789">
        <dgm:presLayoutVars>
          <dgm:chPref val="3"/>
        </dgm:presLayoutVars>
      </dgm:prSet>
      <dgm:spPr/>
    </dgm:pt>
    <dgm:pt modelId="{2D30E406-AF7C-2C41-A2B6-619687D7C06B}" type="pres">
      <dgm:prSet presAssocID="{266BF7FA-288F-473F-8AD4-EDB48ACCE1AE}" presName="hierChild2" presStyleCnt="0"/>
      <dgm:spPr/>
    </dgm:pt>
    <dgm:pt modelId="{D37D6801-914B-3B44-B249-37E7FA2EE2F9}" type="pres">
      <dgm:prSet presAssocID="{6E710068-9E9D-438D-BC0D-08CE33F5F170}" presName="Name10" presStyleLbl="parChTrans1D2" presStyleIdx="0" presStyleCnt="4"/>
      <dgm:spPr/>
    </dgm:pt>
    <dgm:pt modelId="{341F7509-7C68-3A4E-94DA-10F57F7BE2CC}" type="pres">
      <dgm:prSet presAssocID="{7A53CE92-8E34-4DCA-8E84-80BDB246C699}" presName="hierRoot2" presStyleCnt="0"/>
      <dgm:spPr/>
    </dgm:pt>
    <dgm:pt modelId="{09697DA7-FA22-6E4A-BFC2-4B8CF7D162EE}" type="pres">
      <dgm:prSet presAssocID="{7A53CE92-8E34-4DCA-8E84-80BDB246C699}" presName="composite2" presStyleCnt="0"/>
      <dgm:spPr/>
    </dgm:pt>
    <dgm:pt modelId="{3F42DD6A-2BDF-C644-ADEE-B74FC9FFEEC6}" type="pres">
      <dgm:prSet presAssocID="{7A53CE92-8E34-4DCA-8E84-80BDB246C699}" presName="background2" presStyleLbl="node2" presStyleIdx="0" presStyleCnt="4"/>
      <dgm:spPr/>
    </dgm:pt>
    <dgm:pt modelId="{5583B4DE-902C-6C45-9F32-23E2307E7590}" type="pres">
      <dgm:prSet presAssocID="{7A53CE92-8E34-4DCA-8E84-80BDB246C699}" presName="text2" presStyleLbl="fgAcc2" presStyleIdx="0" presStyleCnt="4">
        <dgm:presLayoutVars>
          <dgm:chPref val="3"/>
        </dgm:presLayoutVars>
      </dgm:prSet>
      <dgm:spPr/>
    </dgm:pt>
    <dgm:pt modelId="{6C58F3A3-4536-3F49-98EB-AE6D1EB25FF5}" type="pres">
      <dgm:prSet presAssocID="{7A53CE92-8E34-4DCA-8E84-80BDB246C699}" presName="hierChild3" presStyleCnt="0"/>
      <dgm:spPr/>
    </dgm:pt>
    <dgm:pt modelId="{B09833A8-958C-764B-90F6-1145D3537F88}" type="pres">
      <dgm:prSet presAssocID="{27D9A789-19D9-4923-9BF5-E72C1BF7BC9E}" presName="Name10" presStyleLbl="parChTrans1D2" presStyleIdx="1" presStyleCnt="4"/>
      <dgm:spPr/>
    </dgm:pt>
    <dgm:pt modelId="{BE03449E-607D-9F41-84E4-3BA641F4CB00}" type="pres">
      <dgm:prSet presAssocID="{BFFD662B-102B-440D-BF08-F6D2DB8964C4}" presName="hierRoot2" presStyleCnt="0"/>
      <dgm:spPr/>
    </dgm:pt>
    <dgm:pt modelId="{B9A608BA-BC0C-2C4B-8166-F209A4EB734B}" type="pres">
      <dgm:prSet presAssocID="{BFFD662B-102B-440D-BF08-F6D2DB8964C4}" presName="composite2" presStyleCnt="0"/>
      <dgm:spPr/>
    </dgm:pt>
    <dgm:pt modelId="{A098277B-92BA-9343-9179-CF2D62B6CD54}" type="pres">
      <dgm:prSet presAssocID="{BFFD662B-102B-440D-BF08-F6D2DB8964C4}" presName="background2" presStyleLbl="node2" presStyleIdx="1" presStyleCnt="4"/>
      <dgm:spPr/>
    </dgm:pt>
    <dgm:pt modelId="{D0D22629-4A0E-B648-A8BD-6D138998352D}" type="pres">
      <dgm:prSet presAssocID="{BFFD662B-102B-440D-BF08-F6D2DB8964C4}" presName="text2" presStyleLbl="fgAcc2" presStyleIdx="1" presStyleCnt="4">
        <dgm:presLayoutVars>
          <dgm:chPref val="3"/>
        </dgm:presLayoutVars>
      </dgm:prSet>
      <dgm:spPr/>
    </dgm:pt>
    <dgm:pt modelId="{95FEF23B-608D-4D41-AEAF-7924B69D3041}" type="pres">
      <dgm:prSet presAssocID="{BFFD662B-102B-440D-BF08-F6D2DB8964C4}" presName="hierChild3" presStyleCnt="0"/>
      <dgm:spPr/>
    </dgm:pt>
    <dgm:pt modelId="{A344C1AC-ED2B-ED40-9C30-92C9A8273FB1}" type="pres">
      <dgm:prSet presAssocID="{23B38FF3-5772-4695-878D-0E068324EB1B}" presName="Name10" presStyleLbl="parChTrans1D2" presStyleIdx="2" presStyleCnt="4"/>
      <dgm:spPr/>
    </dgm:pt>
    <dgm:pt modelId="{AADED7D4-11A6-E747-BC4B-9F8448BCD685}" type="pres">
      <dgm:prSet presAssocID="{EFAD7BB5-20C7-4445-8082-4D7D6985EAF3}" presName="hierRoot2" presStyleCnt="0"/>
      <dgm:spPr/>
    </dgm:pt>
    <dgm:pt modelId="{B892951D-1269-8340-9C14-EBE78453067D}" type="pres">
      <dgm:prSet presAssocID="{EFAD7BB5-20C7-4445-8082-4D7D6985EAF3}" presName="composite2" presStyleCnt="0"/>
      <dgm:spPr/>
    </dgm:pt>
    <dgm:pt modelId="{906A0E05-8170-4E46-A4F9-EC850FA80609}" type="pres">
      <dgm:prSet presAssocID="{EFAD7BB5-20C7-4445-8082-4D7D6985EAF3}" presName="background2" presStyleLbl="node2" presStyleIdx="2" presStyleCnt="4"/>
      <dgm:spPr/>
    </dgm:pt>
    <dgm:pt modelId="{FFB4845C-4ADD-234F-8412-13746B654DC2}" type="pres">
      <dgm:prSet presAssocID="{EFAD7BB5-20C7-4445-8082-4D7D6985EAF3}" presName="text2" presStyleLbl="fgAcc2" presStyleIdx="2" presStyleCnt="4">
        <dgm:presLayoutVars>
          <dgm:chPref val="3"/>
        </dgm:presLayoutVars>
      </dgm:prSet>
      <dgm:spPr/>
    </dgm:pt>
    <dgm:pt modelId="{8B6D14C7-32A8-6644-A04D-805A640D61E9}" type="pres">
      <dgm:prSet presAssocID="{EFAD7BB5-20C7-4445-8082-4D7D6985EAF3}" presName="hierChild3" presStyleCnt="0"/>
      <dgm:spPr/>
    </dgm:pt>
    <dgm:pt modelId="{26E07098-CED9-3B46-9278-9AC0544CD521}" type="pres">
      <dgm:prSet presAssocID="{8DFB9329-2B7E-4549-93DE-07DE9F97F605}" presName="Name10" presStyleLbl="parChTrans1D2" presStyleIdx="3" presStyleCnt="4"/>
      <dgm:spPr/>
    </dgm:pt>
    <dgm:pt modelId="{0AF26A02-0770-3C49-B365-3CCCC3F7881E}" type="pres">
      <dgm:prSet presAssocID="{64A24E09-B45A-49CB-B829-BE3859DFEAFA}" presName="hierRoot2" presStyleCnt="0"/>
      <dgm:spPr/>
    </dgm:pt>
    <dgm:pt modelId="{6DDFF281-E679-8542-A9FF-83C1DD666EC3}" type="pres">
      <dgm:prSet presAssocID="{64A24E09-B45A-49CB-B829-BE3859DFEAFA}" presName="composite2" presStyleCnt="0"/>
      <dgm:spPr/>
    </dgm:pt>
    <dgm:pt modelId="{21FC11E5-7CDE-C34D-9C18-DE662EDCDF51}" type="pres">
      <dgm:prSet presAssocID="{64A24E09-B45A-49CB-B829-BE3859DFEAFA}" presName="background2" presStyleLbl="node2" presStyleIdx="3" presStyleCnt="4"/>
      <dgm:spPr/>
    </dgm:pt>
    <dgm:pt modelId="{1A7EA21E-92D5-C141-B87C-402FB26109C7}" type="pres">
      <dgm:prSet presAssocID="{64A24E09-B45A-49CB-B829-BE3859DFEAFA}" presName="text2" presStyleLbl="fgAcc2" presStyleIdx="3" presStyleCnt="4">
        <dgm:presLayoutVars>
          <dgm:chPref val="3"/>
        </dgm:presLayoutVars>
      </dgm:prSet>
      <dgm:spPr/>
    </dgm:pt>
    <dgm:pt modelId="{1574F9A5-FE75-5B42-ACCF-9C99029247E1}" type="pres">
      <dgm:prSet presAssocID="{64A24E09-B45A-49CB-B829-BE3859DFEAFA}" presName="hierChild3" presStyleCnt="0"/>
      <dgm:spPr/>
    </dgm:pt>
  </dgm:ptLst>
  <dgm:cxnLst>
    <dgm:cxn modelId="{0B0ADB03-3337-436F-81B6-8D13319891E6}" srcId="{266BF7FA-288F-473F-8AD4-EDB48ACCE1AE}" destId="{EFAD7BB5-20C7-4445-8082-4D7D6985EAF3}" srcOrd="2" destOrd="0" parTransId="{23B38FF3-5772-4695-878D-0E068324EB1B}" sibTransId="{44F45E29-6E40-4A53-AD08-47D48C39E557}"/>
    <dgm:cxn modelId="{ABD7280B-E38A-4D40-9C73-FE21060367EC}" srcId="{266BF7FA-288F-473F-8AD4-EDB48ACCE1AE}" destId="{BFFD662B-102B-440D-BF08-F6D2DB8964C4}" srcOrd="1" destOrd="0" parTransId="{27D9A789-19D9-4923-9BF5-E72C1BF7BC9E}" sibTransId="{16B2528F-3F97-4EB3-8B2C-F6786094FBE7}"/>
    <dgm:cxn modelId="{6900562A-F8B1-124B-A560-D8FB87AD11AA}" type="presOf" srcId="{64A24E09-B45A-49CB-B829-BE3859DFEAFA}" destId="{1A7EA21E-92D5-C141-B87C-402FB26109C7}" srcOrd="0" destOrd="0" presId="urn:microsoft.com/office/officeart/2005/8/layout/hierarchy1"/>
    <dgm:cxn modelId="{F903892E-6B01-46D0-9E32-30E8C49C008C}" srcId="{94418748-774B-4A88-9FDF-55A941453583}" destId="{266BF7FA-288F-473F-8AD4-EDB48ACCE1AE}" srcOrd="0" destOrd="0" parTransId="{CF29190D-201C-4EE4-B006-AA9F441530B7}" sibTransId="{13257777-6143-4840-9EDA-F2A8D63F9BB2}"/>
    <dgm:cxn modelId="{39EE6247-4956-F74D-B5D8-80315E05C957}" type="presOf" srcId="{BFFD662B-102B-440D-BF08-F6D2DB8964C4}" destId="{D0D22629-4A0E-B648-A8BD-6D138998352D}" srcOrd="0" destOrd="0" presId="urn:microsoft.com/office/officeart/2005/8/layout/hierarchy1"/>
    <dgm:cxn modelId="{8A808A52-BC25-414D-AD32-49D081B28343}" type="presOf" srcId="{27D9A789-19D9-4923-9BF5-E72C1BF7BC9E}" destId="{B09833A8-958C-764B-90F6-1145D3537F88}" srcOrd="0" destOrd="0" presId="urn:microsoft.com/office/officeart/2005/8/layout/hierarchy1"/>
    <dgm:cxn modelId="{9B27F15B-72AA-4E37-A0C8-F3A4B6C2E4EA}" srcId="{266BF7FA-288F-473F-8AD4-EDB48ACCE1AE}" destId="{7A53CE92-8E34-4DCA-8E84-80BDB246C699}" srcOrd="0" destOrd="0" parTransId="{6E710068-9E9D-438D-BC0D-08CE33F5F170}" sibTransId="{30F4C787-43EC-4BCC-A719-1EC1AD477D9C}"/>
    <dgm:cxn modelId="{BE908873-C184-954B-8F8D-66EE32877268}" type="presOf" srcId="{8DFB9329-2B7E-4549-93DE-07DE9F97F605}" destId="{26E07098-CED9-3B46-9278-9AC0544CD521}" srcOrd="0" destOrd="0" presId="urn:microsoft.com/office/officeart/2005/8/layout/hierarchy1"/>
    <dgm:cxn modelId="{BCAB74AC-D2EB-7B4A-B4CB-8DAAE3E882E3}" type="presOf" srcId="{266BF7FA-288F-473F-8AD4-EDB48ACCE1AE}" destId="{4E2E8EAF-BADF-3F43-9B47-99B602780050}" srcOrd="0" destOrd="0" presId="urn:microsoft.com/office/officeart/2005/8/layout/hierarchy1"/>
    <dgm:cxn modelId="{6F7C1DCB-B9B7-7A4C-BBC2-8139D8145AE7}" type="presOf" srcId="{94418748-774B-4A88-9FDF-55A941453583}" destId="{82B1358F-B014-2847-8B88-F4C29C45342C}" srcOrd="0" destOrd="0" presId="urn:microsoft.com/office/officeart/2005/8/layout/hierarchy1"/>
    <dgm:cxn modelId="{B6A02DCD-3714-6541-9EE6-ED98468124F0}" type="presOf" srcId="{7A53CE92-8E34-4DCA-8E84-80BDB246C699}" destId="{5583B4DE-902C-6C45-9F32-23E2307E7590}" srcOrd="0" destOrd="0" presId="urn:microsoft.com/office/officeart/2005/8/layout/hierarchy1"/>
    <dgm:cxn modelId="{8F89C5CE-E397-475A-95B9-50326A0BD6CA}" srcId="{266BF7FA-288F-473F-8AD4-EDB48ACCE1AE}" destId="{64A24E09-B45A-49CB-B829-BE3859DFEAFA}" srcOrd="3" destOrd="0" parTransId="{8DFB9329-2B7E-4549-93DE-07DE9F97F605}" sibTransId="{7C5CD916-9EFB-4508-877D-7C5EEEFC95A0}"/>
    <dgm:cxn modelId="{157944D8-8483-794E-B5A0-1CAC63BAF413}" type="presOf" srcId="{23B38FF3-5772-4695-878D-0E068324EB1B}" destId="{A344C1AC-ED2B-ED40-9C30-92C9A8273FB1}" srcOrd="0" destOrd="0" presId="urn:microsoft.com/office/officeart/2005/8/layout/hierarchy1"/>
    <dgm:cxn modelId="{C2874EEB-C596-4447-AF72-BE1A0948B9F2}" type="presOf" srcId="{EFAD7BB5-20C7-4445-8082-4D7D6985EAF3}" destId="{FFB4845C-4ADD-234F-8412-13746B654DC2}" srcOrd="0" destOrd="0" presId="urn:microsoft.com/office/officeart/2005/8/layout/hierarchy1"/>
    <dgm:cxn modelId="{48939EF9-BD65-6E48-8D72-7B5EBBE44E30}" type="presOf" srcId="{6E710068-9E9D-438D-BC0D-08CE33F5F170}" destId="{D37D6801-914B-3B44-B249-37E7FA2EE2F9}" srcOrd="0" destOrd="0" presId="urn:microsoft.com/office/officeart/2005/8/layout/hierarchy1"/>
    <dgm:cxn modelId="{7BB94ED8-E858-2C49-AB01-B3D5DB48E626}" type="presParOf" srcId="{82B1358F-B014-2847-8B88-F4C29C45342C}" destId="{1B9DADF5-7B29-A04C-8346-2B4876F783D0}" srcOrd="0" destOrd="0" presId="urn:microsoft.com/office/officeart/2005/8/layout/hierarchy1"/>
    <dgm:cxn modelId="{E6A99658-40F5-3A40-8403-9EDA9C6BC76B}" type="presParOf" srcId="{1B9DADF5-7B29-A04C-8346-2B4876F783D0}" destId="{DAFB4673-824A-EC46-A4A1-3F2B5B5A662C}" srcOrd="0" destOrd="0" presId="urn:microsoft.com/office/officeart/2005/8/layout/hierarchy1"/>
    <dgm:cxn modelId="{055002F0-E528-8F42-BB52-47A35964D982}" type="presParOf" srcId="{DAFB4673-824A-EC46-A4A1-3F2B5B5A662C}" destId="{EE090ABA-2858-6E49-84E8-80F3357E82B1}" srcOrd="0" destOrd="0" presId="urn:microsoft.com/office/officeart/2005/8/layout/hierarchy1"/>
    <dgm:cxn modelId="{D7E504D4-CF5D-EF4F-B8BE-651CD8FFCAC0}" type="presParOf" srcId="{DAFB4673-824A-EC46-A4A1-3F2B5B5A662C}" destId="{4E2E8EAF-BADF-3F43-9B47-99B602780050}" srcOrd="1" destOrd="0" presId="urn:microsoft.com/office/officeart/2005/8/layout/hierarchy1"/>
    <dgm:cxn modelId="{811AA74A-9602-3F42-87AF-81C8E5CE47BC}" type="presParOf" srcId="{1B9DADF5-7B29-A04C-8346-2B4876F783D0}" destId="{2D30E406-AF7C-2C41-A2B6-619687D7C06B}" srcOrd="1" destOrd="0" presId="urn:microsoft.com/office/officeart/2005/8/layout/hierarchy1"/>
    <dgm:cxn modelId="{71C2CC10-1244-6A41-9D86-7C033ED665A9}" type="presParOf" srcId="{2D30E406-AF7C-2C41-A2B6-619687D7C06B}" destId="{D37D6801-914B-3B44-B249-37E7FA2EE2F9}" srcOrd="0" destOrd="0" presId="urn:microsoft.com/office/officeart/2005/8/layout/hierarchy1"/>
    <dgm:cxn modelId="{CCFA4783-2EC7-B94B-A1F5-DB9AD3E93E89}" type="presParOf" srcId="{2D30E406-AF7C-2C41-A2B6-619687D7C06B}" destId="{341F7509-7C68-3A4E-94DA-10F57F7BE2CC}" srcOrd="1" destOrd="0" presId="urn:microsoft.com/office/officeart/2005/8/layout/hierarchy1"/>
    <dgm:cxn modelId="{00F0A01D-5DA4-CD44-B014-5E64088B3530}" type="presParOf" srcId="{341F7509-7C68-3A4E-94DA-10F57F7BE2CC}" destId="{09697DA7-FA22-6E4A-BFC2-4B8CF7D162EE}" srcOrd="0" destOrd="0" presId="urn:microsoft.com/office/officeart/2005/8/layout/hierarchy1"/>
    <dgm:cxn modelId="{397CEB51-2515-E948-8A6A-7784E3B75EDB}" type="presParOf" srcId="{09697DA7-FA22-6E4A-BFC2-4B8CF7D162EE}" destId="{3F42DD6A-2BDF-C644-ADEE-B74FC9FFEEC6}" srcOrd="0" destOrd="0" presId="urn:microsoft.com/office/officeart/2005/8/layout/hierarchy1"/>
    <dgm:cxn modelId="{07F53048-8438-6F40-A077-7D91826BE898}" type="presParOf" srcId="{09697DA7-FA22-6E4A-BFC2-4B8CF7D162EE}" destId="{5583B4DE-902C-6C45-9F32-23E2307E7590}" srcOrd="1" destOrd="0" presId="urn:microsoft.com/office/officeart/2005/8/layout/hierarchy1"/>
    <dgm:cxn modelId="{302DDCD7-A3A4-C942-A44A-54EBF6B3573F}" type="presParOf" srcId="{341F7509-7C68-3A4E-94DA-10F57F7BE2CC}" destId="{6C58F3A3-4536-3F49-98EB-AE6D1EB25FF5}" srcOrd="1" destOrd="0" presId="urn:microsoft.com/office/officeart/2005/8/layout/hierarchy1"/>
    <dgm:cxn modelId="{91B203D7-809E-814A-8FAF-1BD7F32E2B93}" type="presParOf" srcId="{2D30E406-AF7C-2C41-A2B6-619687D7C06B}" destId="{B09833A8-958C-764B-90F6-1145D3537F88}" srcOrd="2" destOrd="0" presId="urn:microsoft.com/office/officeart/2005/8/layout/hierarchy1"/>
    <dgm:cxn modelId="{8104F58F-A3FB-7843-9C1F-9B68E7838C6B}" type="presParOf" srcId="{2D30E406-AF7C-2C41-A2B6-619687D7C06B}" destId="{BE03449E-607D-9F41-84E4-3BA641F4CB00}" srcOrd="3" destOrd="0" presId="urn:microsoft.com/office/officeart/2005/8/layout/hierarchy1"/>
    <dgm:cxn modelId="{B5D11DDC-A6EE-FE4C-A14E-2F311471487B}" type="presParOf" srcId="{BE03449E-607D-9F41-84E4-3BA641F4CB00}" destId="{B9A608BA-BC0C-2C4B-8166-F209A4EB734B}" srcOrd="0" destOrd="0" presId="urn:microsoft.com/office/officeart/2005/8/layout/hierarchy1"/>
    <dgm:cxn modelId="{65B115CF-2580-2446-856F-1531186D8AD3}" type="presParOf" srcId="{B9A608BA-BC0C-2C4B-8166-F209A4EB734B}" destId="{A098277B-92BA-9343-9179-CF2D62B6CD54}" srcOrd="0" destOrd="0" presId="urn:microsoft.com/office/officeart/2005/8/layout/hierarchy1"/>
    <dgm:cxn modelId="{746BF0D5-7032-CC4B-8D27-0FD441212D58}" type="presParOf" srcId="{B9A608BA-BC0C-2C4B-8166-F209A4EB734B}" destId="{D0D22629-4A0E-B648-A8BD-6D138998352D}" srcOrd="1" destOrd="0" presId="urn:microsoft.com/office/officeart/2005/8/layout/hierarchy1"/>
    <dgm:cxn modelId="{4D8A5168-D232-094D-86BF-D3DE29A84271}" type="presParOf" srcId="{BE03449E-607D-9F41-84E4-3BA641F4CB00}" destId="{95FEF23B-608D-4D41-AEAF-7924B69D3041}" srcOrd="1" destOrd="0" presId="urn:microsoft.com/office/officeart/2005/8/layout/hierarchy1"/>
    <dgm:cxn modelId="{790B91E6-8063-C941-8DAD-7D75C23A848A}" type="presParOf" srcId="{2D30E406-AF7C-2C41-A2B6-619687D7C06B}" destId="{A344C1AC-ED2B-ED40-9C30-92C9A8273FB1}" srcOrd="4" destOrd="0" presId="urn:microsoft.com/office/officeart/2005/8/layout/hierarchy1"/>
    <dgm:cxn modelId="{2BA7F92E-C388-894E-A567-053493DACF69}" type="presParOf" srcId="{2D30E406-AF7C-2C41-A2B6-619687D7C06B}" destId="{AADED7D4-11A6-E747-BC4B-9F8448BCD685}" srcOrd="5" destOrd="0" presId="urn:microsoft.com/office/officeart/2005/8/layout/hierarchy1"/>
    <dgm:cxn modelId="{CDD6BC71-2716-4143-BD0F-6B593F5622B5}" type="presParOf" srcId="{AADED7D4-11A6-E747-BC4B-9F8448BCD685}" destId="{B892951D-1269-8340-9C14-EBE78453067D}" srcOrd="0" destOrd="0" presId="urn:microsoft.com/office/officeart/2005/8/layout/hierarchy1"/>
    <dgm:cxn modelId="{FF0CD05C-CCA4-1F42-BDA3-24607E0C9CC1}" type="presParOf" srcId="{B892951D-1269-8340-9C14-EBE78453067D}" destId="{906A0E05-8170-4E46-A4F9-EC850FA80609}" srcOrd="0" destOrd="0" presId="urn:microsoft.com/office/officeart/2005/8/layout/hierarchy1"/>
    <dgm:cxn modelId="{11EC87D7-AC53-6F47-96D7-E3E84F016EFE}" type="presParOf" srcId="{B892951D-1269-8340-9C14-EBE78453067D}" destId="{FFB4845C-4ADD-234F-8412-13746B654DC2}" srcOrd="1" destOrd="0" presId="urn:microsoft.com/office/officeart/2005/8/layout/hierarchy1"/>
    <dgm:cxn modelId="{86B79FFD-8B52-C94D-AE97-7AC2ED6722E1}" type="presParOf" srcId="{AADED7D4-11A6-E747-BC4B-9F8448BCD685}" destId="{8B6D14C7-32A8-6644-A04D-805A640D61E9}" srcOrd="1" destOrd="0" presId="urn:microsoft.com/office/officeart/2005/8/layout/hierarchy1"/>
    <dgm:cxn modelId="{3A8123B5-DB03-E848-B455-AB9EBCF12FE1}" type="presParOf" srcId="{2D30E406-AF7C-2C41-A2B6-619687D7C06B}" destId="{26E07098-CED9-3B46-9278-9AC0544CD521}" srcOrd="6" destOrd="0" presId="urn:microsoft.com/office/officeart/2005/8/layout/hierarchy1"/>
    <dgm:cxn modelId="{1BA6742E-8C2F-B24E-BC65-FF3FA882B262}" type="presParOf" srcId="{2D30E406-AF7C-2C41-A2B6-619687D7C06B}" destId="{0AF26A02-0770-3C49-B365-3CCCC3F7881E}" srcOrd="7" destOrd="0" presId="urn:microsoft.com/office/officeart/2005/8/layout/hierarchy1"/>
    <dgm:cxn modelId="{BC31B609-D3F5-C14A-9FC6-A768ADE867ED}" type="presParOf" srcId="{0AF26A02-0770-3C49-B365-3CCCC3F7881E}" destId="{6DDFF281-E679-8542-A9FF-83C1DD666EC3}" srcOrd="0" destOrd="0" presId="urn:microsoft.com/office/officeart/2005/8/layout/hierarchy1"/>
    <dgm:cxn modelId="{83B0D38D-823D-914F-9721-46649BD1E60B}" type="presParOf" srcId="{6DDFF281-E679-8542-A9FF-83C1DD666EC3}" destId="{21FC11E5-7CDE-C34D-9C18-DE662EDCDF51}" srcOrd="0" destOrd="0" presId="urn:microsoft.com/office/officeart/2005/8/layout/hierarchy1"/>
    <dgm:cxn modelId="{8ED1ED8A-70D3-1949-82AC-E8F90E9AB9E1}" type="presParOf" srcId="{6DDFF281-E679-8542-A9FF-83C1DD666EC3}" destId="{1A7EA21E-92D5-C141-B87C-402FB26109C7}" srcOrd="1" destOrd="0" presId="urn:microsoft.com/office/officeart/2005/8/layout/hierarchy1"/>
    <dgm:cxn modelId="{2C8E8736-7D5C-BB42-BFB3-A9E4B1A5E554}" type="presParOf" srcId="{0AF26A02-0770-3C49-B365-3CCCC3F7881E}" destId="{1574F9A5-FE75-5B42-ACCF-9C99029247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9ADEE1-A76D-A249-80D5-82C068AFB190}" type="doc">
      <dgm:prSet loTypeId="urn:microsoft.com/office/officeart/2005/8/layout/l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F5D5DE-4CBD-E046-ADAE-9A13E3F4700F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GB" sz="1700" b="1" dirty="0">
              <a:latin typeface="Calibri" panose="020F0502020204030204" pitchFamily="34" charset="0"/>
              <a:cs typeface="Calibri" panose="020F0502020204030204" pitchFamily="34" charset="0"/>
            </a:rPr>
            <a:t>Work theme 1 </a:t>
          </a:r>
        </a:p>
        <a:p>
          <a:r>
            <a:rPr lang="en-GB" sz="1700" dirty="0">
              <a:latin typeface="Calibri" panose="020F0502020204030204" pitchFamily="34" charset="0"/>
              <a:cs typeface="Calibri" panose="020F0502020204030204" pitchFamily="34" charset="0"/>
            </a:rPr>
            <a:t>Ecosystem development for transformative innovation</a:t>
          </a:r>
        </a:p>
      </dgm:t>
    </dgm:pt>
    <dgm:pt modelId="{2D8E51E1-49CC-4747-ADE7-F26B9BAEB8BC}" type="parTrans" cxnId="{6E4728E6-0D7C-3E42-8893-F03822D5E79A}">
      <dgm:prSet/>
      <dgm:spPr/>
      <dgm:t>
        <a:bodyPr/>
        <a:lstStyle/>
        <a:p>
          <a:endParaRPr lang="en-GB"/>
        </a:p>
      </dgm:t>
    </dgm:pt>
    <dgm:pt modelId="{B214435E-E502-444D-8255-79D819E18089}" type="sibTrans" cxnId="{6E4728E6-0D7C-3E42-8893-F03822D5E79A}">
      <dgm:prSet/>
      <dgm:spPr/>
      <dgm:t>
        <a:bodyPr/>
        <a:lstStyle/>
        <a:p>
          <a:endParaRPr lang="en-GB"/>
        </a:p>
      </dgm:t>
    </dgm:pt>
    <dgm:pt modelId="{B283D0B5-8827-2241-B13B-6709AC237895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GB" sz="1700" b="0" i="0" u="none" dirty="0">
              <a:latin typeface="Calibri" panose="020F0502020204030204" pitchFamily="34" charset="0"/>
              <a:cs typeface="Calibri" panose="020F0502020204030204" pitchFamily="34" charset="0"/>
            </a:rPr>
            <a:t>Workstream 2.1 </a:t>
          </a:r>
        </a:p>
        <a:p>
          <a:pPr rtl="0"/>
          <a:r>
            <a:rPr lang="en-GB" sz="1700" b="0" i="0" u="none" dirty="0">
              <a:latin typeface="Calibri" panose="020F0502020204030204" pitchFamily="34" charset="0"/>
              <a:cs typeface="Calibri" panose="020F0502020204030204" pitchFamily="34" charset="0"/>
            </a:rPr>
            <a:t>The Innovation Policy Outlook revisited:  New methodologies to support green and digital transition in the Western Balkan region</a:t>
          </a:r>
          <a:endParaRPr lang="en-GB" sz="1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888057-D471-2641-B039-CB10C73C7B52}" type="parTrans" cxnId="{8B33DBD7-B7AF-DD43-8187-F336698CD794}">
      <dgm:prSet/>
      <dgm:spPr/>
      <dgm:t>
        <a:bodyPr/>
        <a:lstStyle/>
        <a:p>
          <a:endParaRPr lang="en-GB"/>
        </a:p>
      </dgm:t>
    </dgm:pt>
    <dgm:pt modelId="{FAEDD803-9BA4-7E40-86A8-70E0102FC714}" type="sibTrans" cxnId="{8B33DBD7-B7AF-DD43-8187-F336698CD794}">
      <dgm:prSet/>
      <dgm:spPr/>
      <dgm:t>
        <a:bodyPr/>
        <a:lstStyle/>
        <a:p>
          <a:endParaRPr lang="en-GB"/>
        </a:p>
      </dgm:t>
    </dgm:pt>
    <dgm:pt modelId="{9031E654-3ACD-9D4E-B516-192AD8780553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GB" sz="1700" b="0" i="0" u="none" dirty="0">
              <a:latin typeface="Calibri" panose="020F0502020204030204" pitchFamily="34" charset="0"/>
              <a:cs typeface="Calibri" panose="020F0502020204030204" pitchFamily="34" charset="0"/>
            </a:rPr>
            <a:t>Workstream 1.1 </a:t>
          </a:r>
        </a:p>
        <a:p>
          <a:pPr rtl="0"/>
          <a:r>
            <a:rPr lang="en-GB" sz="1700" b="0" i="0" u="none" dirty="0">
              <a:latin typeface="Calibri" panose="020F0502020204030204" pitchFamily="34" charset="0"/>
              <a:cs typeface="Calibri" panose="020F0502020204030204" pitchFamily="34" charset="0"/>
            </a:rPr>
            <a:t> What is the potential of digital platforms in accelerating the circular economy transition?</a:t>
          </a:r>
          <a:endParaRPr lang="en-PL" sz="1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586959-5E27-D84D-8284-2145E9644D1D}" type="parTrans" cxnId="{B052FBD2-75B7-4B4D-B24D-290CCEE089CA}">
      <dgm:prSet/>
      <dgm:spPr/>
      <dgm:t>
        <a:bodyPr/>
        <a:lstStyle/>
        <a:p>
          <a:endParaRPr lang="en-GB"/>
        </a:p>
      </dgm:t>
    </dgm:pt>
    <dgm:pt modelId="{59CF0B1D-C49C-9D4C-849D-2574FB071CF6}" type="sibTrans" cxnId="{B052FBD2-75B7-4B4D-B24D-290CCEE089CA}">
      <dgm:prSet/>
      <dgm:spPr/>
      <dgm:t>
        <a:bodyPr/>
        <a:lstStyle/>
        <a:p>
          <a:endParaRPr lang="en-GB"/>
        </a:p>
      </dgm:t>
    </dgm:pt>
    <dgm:pt modelId="{95FE9316-AC19-F948-AFD0-E1B9E6CA463C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1700" b="1" i="0" u="none" dirty="0">
              <a:latin typeface="Calibri" panose="020F0502020204030204" pitchFamily="34" charset="0"/>
              <a:cs typeface="Calibri" panose="020F0502020204030204" pitchFamily="34" charset="0"/>
            </a:rPr>
            <a:t>Work theme 2:</a:t>
          </a:r>
          <a:endParaRPr lang="en-GB" sz="1700" b="0" i="0" u="none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en-GB" sz="1700" b="1" i="0" u="none" dirty="0">
              <a:latin typeface="Calibri" panose="020F0502020204030204" pitchFamily="34" charset="0"/>
              <a:cs typeface="Calibri" panose="020F0502020204030204" pitchFamily="34" charset="0"/>
            </a:rPr>
            <a:t> </a:t>
          </a:r>
          <a:r>
            <a:rPr lang="en-GB" sz="1700" b="0" i="0" u="none" dirty="0">
              <a:latin typeface="Calibri" panose="020F0502020204030204" pitchFamily="34" charset="0"/>
              <a:cs typeface="Calibri" panose="020F0502020204030204" pitchFamily="34" charset="0"/>
            </a:rPr>
            <a:t>Strategic learning for transformative innovation</a:t>
          </a:r>
          <a:endParaRPr lang="en-GB" sz="1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41B261-104A-8349-BEF1-A4B360A0BBA0}" type="sibTrans" cxnId="{9B56E573-B278-D74B-A9B2-517B3E2A0CCF}">
      <dgm:prSet/>
      <dgm:spPr/>
      <dgm:t>
        <a:bodyPr/>
        <a:lstStyle/>
        <a:p>
          <a:endParaRPr lang="en-GB"/>
        </a:p>
      </dgm:t>
    </dgm:pt>
    <dgm:pt modelId="{9DE0809A-6F04-1E4A-8B44-62C91B2851EF}" type="parTrans" cxnId="{9B56E573-B278-D74B-A9B2-517B3E2A0CCF}">
      <dgm:prSet/>
      <dgm:spPr/>
      <dgm:t>
        <a:bodyPr/>
        <a:lstStyle/>
        <a:p>
          <a:endParaRPr lang="en-GB"/>
        </a:p>
      </dgm:t>
    </dgm:pt>
    <dgm:pt modelId="{545CEC25-D578-324F-9933-7A8BB78E3CFE}">
      <dgm:prSet custT="1"/>
      <dgm:spPr/>
      <dgm:t>
        <a:bodyPr/>
        <a:lstStyle/>
        <a:p>
          <a:r>
            <a:rPr lang="en-GB" sz="1700" dirty="0">
              <a:solidFill>
                <a:srgbClr val="FF0000"/>
              </a:solidFill>
            </a:rPr>
            <a:t>Workstream 1.2</a:t>
          </a:r>
        </a:p>
        <a:p>
          <a:r>
            <a:rPr lang="en-GB" sz="1700" dirty="0">
              <a:solidFill>
                <a:srgbClr val="FF0000"/>
              </a:solidFill>
            </a:rPr>
            <a:t>Innovation Enhancing Procurement as a vehicle for Transformative Innovation</a:t>
          </a:r>
        </a:p>
      </dgm:t>
    </dgm:pt>
    <dgm:pt modelId="{03E99799-2101-2F4D-9180-4568965FE921}" type="parTrans" cxnId="{CA61C4BB-09E1-CB4C-B000-2B5EE62BB213}">
      <dgm:prSet/>
      <dgm:spPr/>
      <dgm:t>
        <a:bodyPr/>
        <a:lstStyle/>
        <a:p>
          <a:endParaRPr lang="en-GB"/>
        </a:p>
      </dgm:t>
    </dgm:pt>
    <dgm:pt modelId="{35BB014C-C337-1743-B8E2-90602139DA38}" type="sibTrans" cxnId="{CA61C4BB-09E1-CB4C-B000-2B5EE62BB213}">
      <dgm:prSet/>
      <dgm:spPr/>
      <dgm:t>
        <a:bodyPr/>
        <a:lstStyle/>
        <a:p>
          <a:endParaRPr lang="en-GB"/>
        </a:p>
      </dgm:t>
    </dgm:pt>
    <dgm:pt modelId="{F2986579-76DB-984B-B0D9-0827CFE2CC5E}" type="pres">
      <dgm:prSet presAssocID="{549ADEE1-A76D-A249-80D5-82C068AFB190}" presName="Name0" presStyleCnt="0">
        <dgm:presLayoutVars>
          <dgm:dir/>
          <dgm:animLvl val="lvl"/>
          <dgm:resizeHandles val="exact"/>
        </dgm:presLayoutVars>
      </dgm:prSet>
      <dgm:spPr/>
    </dgm:pt>
    <dgm:pt modelId="{32674847-659E-874B-A3CE-85AA1FBEF217}" type="pres">
      <dgm:prSet presAssocID="{6CF5D5DE-4CBD-E046-ADAE-9A13E3F4700F}" presName="vertFlow" presStyleCnt="0"/>
      <dgm:spPr/>
    </dgm:pt>
    <dgm:pt modelId="{3025868B-14BA-894F-B0AF-361A5620009D}" type="pres">
      <dgm:prSet presAssocID="{6CF5D5DE-4CBD-E046-ADAE-9A13E3F4700F}" presName="header" presStyleLbl="node1" presStyleIdx="0" presStyleCnt="2" custLinFactNeighborX="-267" custLinFactNeighborY="-3163"/>
      <dgm:spPr/>
    </dgm:pt>
    <dgm:pt modelId="{FCBEC0D3-E046-B349-982F-7E45DBAB1112}" type="pres">
      <dgm:prSet presAssocID="{51586959-5E27-D84D-8284-2145E9644D1D}" presName="parTrans" presStyleLbl="sibTrans2D1" presStyleIdx="0" presStyleCnt="3"/>
      <dgm:spPr/>
    </dgm:pt>
    <dgm:pt modelId="{567DBD7B-D0AF-324A-96E1-F9029A5579EF}" type="pres">
      <dgm:prSet presAssocID="{9031E654-3ACD-9D4E-B516-192AD8780553}" presName="child" presStyleLbl="alignAccFollowNode1" presStyleIdx="0" presStyleCnt="3" custScaleY="151308">
        <dgm:presLayoutVars>
          <dgm:chMax val="0"/>
          <dgm:bulletEnabled val="1"/>
        </dgm:presLayoutVars>
      </dgm:prSet>
      <dgm:spPr/>
    </dgm:pt>
    <dgm:pt modelId="{19309057-9C0E-8245-B34F-B9AC7D5710E8}" type="pres">
      <dgm:prSet presAssocID="{59CF0B1D-C49C-9D4C-849D-2574FB071CF6}" presName="sibTrans" presStyleLbl="sibTrans2D1" presStyleIdx="1" presStyleCnt="3"/>
      <dgm:spPr/>
    </dgm:pt>
    <dgm:pt modelId="{F603A0FB-5123-7B4C-8E90-6B8BAC3FA78B}" type="pres">
      <dgm:prSet presAssocID="{545CEC25-D578-324F-9933-7A8BB78E3CFE}" presName="child" presStyleLbl="alignAccFollowNode1" presStyleIdx="1" presStyleCnt="3" custScaleY="116464">
        <dgm:presLayoutVars>
          <dgm:chMax val="0"/>
          <dgm:bulletEnabled val="1"/>
        </dgm:presLayoutVars>
      </dgm:prSet>
      <dgm:spPr/>
    </dgm:pt>
    <dgm:pt modelId="{474618C7-6F44-C143-A36F-DB16B8A084CE}" type="pres">
      <dgm:prSet presAssocID="{6CF5D5DE-4CBD-E046-ADAE-9A13E3F4700F}" presName="hSp" presStyleCnt="0"/>
      <dgm:spPr/>
    </dgm:pt>
    <dgm:pt modelId="{B7ACB7A1-E5E4-CB43-93FE-2A416D0CA9C2}" type="pres">
      <dgm:prSet presAssocID="{95FE9316-AC19-F948-AFD0-E1B9E6CA463C}" presName="vertFlow" presStyleCnt="0"/>
      <dgm:spPr/>
    </dgm:pt>
    <dgm:pt modelId="{A58A0DB0-A3D0-7B4F-B879-A7B7B8B948DF}" type="pres">
      <dgm:prSet presAssocID="{95FE9316-AC19-F948-AFD0-E1B9E6CA463C}" presName="header" presStyleLbl="node1" presStyleIdx="1" presStyleCnt="2"/>
      <dgm:spPr/>
    </dgm:pt>
    <dgm:pt modelId="{DE7E6B55-6022-F043-A85A-D84AF9A97F57}" type="pres">
      <dgm:prSet presAssocID="{E1888057-D471-2641-B039-CB10C73C7B52}" presName="parTrans" presStyleLbl="sibTrans2D1" presStyleIdx="2" presStyleCnt="3"/>
      <dgm:spPr/>
    </dgm:pt>
    <dgm:pt modelId="{4F85C206-A79F-7E40-8274-747AD44F23A0}" type="pres">
      <dgm:prSet presAssocID="{B283D0B5-8827-2241-B13B-6709AC237895}" presName="child" presStyleLbl="alignAccFollowNode1" presStyleIdx="2" presStyleCnt="3" custScaleY="175823">
        <dgm:presLayoutVars>
          <dgm:chMax val="0"/>
          <dgm:bulletEnabled val="1"/>
        </dgm:presLayoutVars>
      </dgm:prSet>
      <dgm:spPr/>
    </dgm:pt>
  </dgm:ptLst>
  <dgm:cxnLst>
    <dgm:cxn modelId="{9A046512-5100-5E48-B7AF-5B570500E1A1}" type="presOf" srcId="{B283D0B5-8827-2241-B13B-6709AC237895}" destId="{4F85C206-A79F-7E40-8274-747AD44F23A0}" srcOrd="0" destOrd="0" presId="urn:microsoft.com/office/officeart/2005/8/layout/lProcess1"/>
    <dgm:cxn modelId="{C16C5213-573E-3B4A-B3C2-9CF7284CA5F3}" type="presOf" srcId="{549ADEE1-A76D-A249-80D5-82C068AFB190}" destId="{F2986579-76DB-984B-B0D9-0827CFE2CC5E}" srcOrd="0" destOrd="0" presId="urn:microsoft.com/office/officeart/2005/8/layout/lProcess1"/>
    <dgm:cxn modelId="{52F6A739-B737-8543-9EAD-E12D51CACEDA}" type="presOf" srcId="{95FE9316-AC19-F948-AFD0-E1B9E6CA463C}" destId="{A58A0DB0-A3D0-7B4F-B879-A7B7B8B948DF}" srcOrd="0" destOrd="0" presId="urn:microsoft.com/office/officeart/2005/8/layout/lProcess1"/>
    <dgm:cxn modelId="{9B56E573-B278-D74B-A9B2-517B3E2A0CCF}" srcId="{549ADEE1-A76D-A249-80D5-82C068AFB190}" destId="{95FE9316-AC19-F948-AFD0-E1B9E6CA463C}" srcOrd="1" destOrd="0" parTransId="{9DE0809A-6F04-1E4A-8B44-62C91B2851EF}" sibTransId="{4941B261-104A-8349-BEF1-A4B360A0BBA0}"/>
    <dgm:cxn modelId="{2AE12F77-4D17-F146-A6D1-7ADC4F635E13}" type="presOf" srcId="{51586959-5E27-D84D-8284-2145E9644D1D}" destId="{FCBEC0D3-E046-B349-982F-7E45DBAB1112}" srcOrd="0" destOrd="0" presId="urn:microsoft.com/office/officeart/2005/8/layout/lProcess1"/>
    <dgm:cxn modelId="{10AEE97B-212B-C24F-A8A6-2337CF06AC39}" type="presOf" srcId="{59CF0B1D-C49C-9D4C-849D-2574FB071CF6}" destId="{19309057-9C0E-8245-B34F-B9AC7D5710E8}" srcOrd="0" destOrd="0" presId="urn:microsoft.com/office/officeart/2005/8/layout/lProcess1"/>
    <dgm:cxn modelId="{C58BB3B0-3863-B84F-BEA7-68F698DF2AE9}" type="presOf" srcId="{545CEC25-D578-324F-9933-7A8BB78E3CFE}" destId="{F603A0FB-5123-7B4C-8E90-6B8BAC3FA78B}" srcOrd="0" destOrd="0" presId="urn:microsoft.com/office/officeart/2005/8/layout/lProcess1"/>
    <dgm:cxn modelId="{CA61C4BB-09E1-CB4C-B000-2B5EE62BB213}" srcId="{6CF5D5DE-4CBD-E046-ADAE-9A13E3F4700F}" destId="{545CEC25-D578-324F-9933-7A8BB78E3CFE}" srcOrd="1" destOrd="0" parTransId="{03E99799-2101-2F4D-9180-4568965FE921}" sibTransId="{35BB014C-C337-1743-B8E2-90602139DA38}"/>
    <dgm:cxn modelId="{257C75C5-91F5-474F-8F94-690CB6C9AE2E}" type="presOf" srcId="{6CF5D5DE-4CBD-E046-ADAE-9A13E3F4700F}" destId="{3025868B-14BA-894F-B0AF-361A5620009D}" srcOrd="0" destOrd="0" presId="urn:microsoft.com/office/officeart/2005/8/layout/lProcess1"/>
    <dgm:cxn modelId="{B052FBD2-75B7-4B4D-B24D-290CCEE089CA}" srcId="{6CF5D5DE-4CBD-E046-ADAE-9A13E3F4700F}" destId="{9031E654-3ACD-9D4E-B516-192AD8780553}" srcOrd="0" destOrd="0" parTransId="{51586959-5E27-D84D-8284-2145E9644D1D}" sibTransId="{59CF0B1D-C49C-9D4C-849D-2574FB071CF6}"/>
    <dgm:cxn modelId="{8B33DBD7-B7AF-DD43-8187-F336698CD794}" srcId="{95FE9316-AC19-F948-AFD0-E1B9E6CA463C}" destId="{B283D0B5-8827-2241-B13B-6709AC237895}" srcOrd="0" destOrd="0" parTransId="{E1888057-D471-2641-B039-CB10C73C7B52}" sibTransId="{FAEDD803-9BA4-7E40-86A8-70E0102FC714}"/>
    <dgm:cxn modelId="{6E4728E6-0D7C-3E42-8893-F03822D5E79A}" srcId="{549ADEE1-A76D-A249-80D5-82C068AFB190}" destId="{6CF5D5DE-4CBD-E046-ADAE-9A13E3F4700F}" srcOrd="0" destOrd="0" parTransId="{2D8E51E1-49CC-4747-ADE7-F26B9BAEB8BC}" sibTransId="{B214435E-E502-444D-8255-79D819E18089}"/>
    <dgm:cxn modelId="{5F5D8EE9-F848-2449-B564-0CB4424889C8}" type="presOf" srcId="{E1888057-D471-2641-B039-CB10C73C7B52}" destId="{DE7E6B55-6022-F043-A85A-D84AF9A97F57}" srcOrd="0" destOrd="0" presId="urn:microsoft.com/office/officeart/2005/8/layout/lProcess1"/>
    <dgm:cxn modelId="{860246F0-D25E-4744-BEFD-DE6C12DB6120}" type="presOf" srcId="{9031E654-3ACD-9D4E-B516-192AD8780553}" destId="{567DBD7B-D0AF-324A-96E1-F9029A5579EF}" srcOrd="0" destOrd="0" presId="urn:microsoft.com/office/officeart/2005/8/layout/lProcess1"/>
    <dgm:cxn modelId="{87821532-85D1-1D4C-B35C-5B677B6F8BB8}" type="presParOf" srcId="{F2986579-76DB-984B-B0D9-0827CFE2CC5E}" destId="{32674847-659E-874B-A3CE-85AA1FBEF217}" srcOrd="0" destOrd="0" presId="urn:microsoft.com/office/officeart/2005/8/layout/lProcess1"/>
    <dgm:cxn modelId="{1A708C9A-7026-DC48-9BDE-97804DBB9C7B}" type="presParOf" srcId="{32674847-659E-874B-A3CE-85AA1FBEF217}" destId="{3025868B-14BA-894F-B0AF-361A5620009D}" srcOrd="0" destOrd="0" presId="urn:microsoft.com/office/officeart/2005/8/layout/lProcess1"/>
    <dgm:cxn modelId="{494D4533-A749-244D-B552-E55691B674CB}" type="presParOf" srcId="{32674847-659E-874B-A3CE-85AA1FBEF217}" destId="{FCBEC0D3-E046-B349-982F-7E45DBAB1112}" srcOrd="1" destOrd="0" presId="urn:microsoft.com/office/officeart/2005/8/layout/lProcess1"/>
    <dgm:cxn modelId="{E854C783-DAD9-9148-8066-9EFA51351FAA}" type="presParOf" srcId="{32674847-659E-874B-A3CE-85AA1FBEF217}" destId="{567DBD7B-D0AF-324A-96E1-F9029A5579EF}" srcOrd="2" destOrd="0" presId="urn:microsoft.com/office/officeart/2005/8/layout/lProcess1"/>
    <dgm:cxn modelId="{215D0529-E325-3C40-8A81-AB092FF14866}" type="presParOf" srcId="{32674847-659E-874B-A3CE-85AA1FBEF217}" destId="{19309057-9C0E-8245-B34F-B9AC7D5710E8}" srcOrd="3" destOrd="0" presId="urn:microsoft.com/office/officeart/2005/8/layout/lProcess1"/>
    <dgm:cxn modelId="{68DE684B-159A-E648-BB5D-5D63CCD54C58}" type="presParOf" srcId="{32674847-659E-874B-A3CE-85AA1FBEF217}" destId="{F603A0FB-5123-7B4C-8E90-6B8BAC3FA78B}" srcOrd="4" destOrd="0" presId="urn:microsoft.com/office/officeart/2005/8/layout/lProcess1"/>
    <dgm:cxn modelId="{CFF0293A-1DB9-094B-800D-8E2B1D31ABB9}" type="presParOf" srcId="{F2986579-76DB-984B-B0D9-0827CFE2CC5E}" destId="{474618C7-6F44-C143-A36F-DB16B8A084CE}" srcOrd="1" destOrd="0" presId="urn:microsoft.com/office/officeart/2005/8/layout/lProcess1"/>
    <dgm:cxn modelId="{200FF342-4137-B94D-89DA-BFB68C0AF6E5}" type="presParOf" srcId="{F2986579-76DB-984B-B0D9-0827CFE2CC5E}" destId="{B7ACB7A1-E5E4-CB43-93FE-2A416D0CA9C2}" srcOrd="2" destOrd="0" presId="urn:microsoft.com/office/officeart/2005/8/layout/lProcess1"/>
    <dgm:cxn modelId="{9BCE66AC-1337-6346-95B3-A8402B642367}" type="presParOf" srcId="{B7ACB7A1-E5E4-CB43-93FE-2A416D0CA9C2}" destId="{A58A0DB0-A3D0-7B4F-B879-A7B7B8B948DF}" srcOrd="0" destOrd="0" presId="urn:microsoft.com/office/officeart/2005/8/layout/lProcess1"/>
    <dgm:cxn modelId="{7A76F0B9-0862-BD49-80EF-F4D525B90D68}" type="presParOf" srcId="{B7ACB7A1-E5E4-CB43-93FE-2A416D0CA9C2}" destId="{DE7E6B55-6022-F043-A85A-D84AF9A97F57}" srcOrd="1" destOrd="0" presId="urn:microsoft.com/office/officeart/2005/8/layout/lProcess1"/>
    <dgm:cxn modelId="{7AEBB454-E437-A44A-8A3F-03FF88AB5971}" type="presParOf" srcId="{B7ACB7A1-E5E4-CB43-93FE-2A416D0CA9C2}" destId="{4F85C206-A79F-7E40-8274-747AD44F23A0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66145D-980C-4F0F-B3FB-061C51BE954D}" type="doc">
      <dgm:prSet loTypeId="urn:microsoft.com/office/officeart/2018/2/layout/IconVerticalSolidList" loCatId="icon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A672E89-3E7F-4CA4-BBCB-14AB7713FF5C}">
      <dgm:prSet/>
      <dgm:spPr>
        <a:solidFill>
          <a:srgbClr val="DEEBF7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GB" b="1"/>
            <a:t>Empowering Initiatives: </a:t>
          </a:r>
          <a:r>
            <a:rPr lang="en-GB"/>
            <a:t>Innovation policy extends beyond groundwork—it champions high-risk initiatives that, if successful, can revolutionize markets and form new industries. </a:t>
          </a:r>
          <a:endParaRPr lang="en-US"/>
        </a:p>
      </dgm:t>
    </dgm:pt>
    <dgm:pt modelId="{3D8A7573-A13A-487F-A194-E45436AE2805}" type="parTrans" cxnId="{CDB13132-3DC9-4747-A24D-7153A7EE2821}">
      <dgm:prSet/>
      <dgm:spPr/>
      <dgm:t>
        <a:bodyPr/>
        <a:lstStyle/>
        <a:p>
          <a:endParaRPr lang="en-US"/>
        </a:p>
      </dgm:t>
    </dgm:pt>
    <dgm:pt modelId="{F5CB3D6E-5689-462D-88C6-ACD3E4D93754}" type="sibTrans" cxnId="{CDB13132-3DC9-4747-A24D-7153A7EE2821}">
      <dgm:prSet/>
      <dgm:spPr/>
      <dgm:t>
        <a:bodyPr/>
        <a:lstStyle/>
        <a:p>
          <a:endParaRPr lang="en-US"/>
        </a:p>
      </dgm:t>
    </dgm:pt>
    <dgm:pt modelId="{D483EED1-E2B2-44ED-9E0E-054C0B31EF5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Navigating Uncertainty: </a:t>
          </a:r>
          <a:r>
            <a:rPr lang="en-GB"/>
            <a:t>Accepting that innovation is unpredictable is crucial, as attempts to forecast can overlook latent potential. </a:t>
          </a:r>
          <a:endParaRPr lang="en-US"/>
        </a:p>
      </dgm:t>
    </dgm:pt>
    <dgm:pt modelId="{C4E21B31-3A11-4B30-B3B3-EDD2BB42F6EA}" type="parTrans" cxnId="{AA0E6F25-8F20-491C-A71F-39B6C9D91B1A}">
      <dgm:prSet/>
      <dgm:spPr/>
      <dgm:t>
        <a:bodyPr/>
        <a:lstStyle/>
        <a:p>
          <a:endParaRPr lang="en-US"/>
        </a:p>
      </dgm:t>
    </dgm:pt>
    <dgm:pt modelId="{63F36666-8BBE-44EE-B6EB-778ACE597B5E}" type="sibTrans" cxnId="{AA0E6F25-8F20-491C-A71F-39B6C9D91B1A}">
      <dgm:prSet/>
      <dgm:spPr/>
      <dgm:t>
        <a:bodyPr/>
        <a:lstStyle/>
        <a:p>
          <a:endParaRPr lang="en-US"/>
        </a:p>
      </dgm:t>
    </dgm:pt>
    <dgm:pt modelId="{3A38B485-9918-4C1A-87D1-30DB2499253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Aligning Incentives: </a:t>
          </a:r>
          <a:r>
            <a:rPr lang="en-GB"/>
            <a:t>Current ecosystems often discourage risk-taking due to vested interests and short-sighted success metrics. </a:t>
          </a:r>
          <a:endParaRPr lang="en-US"/>
        </a:p>
      </dgm:t>
    </dgm:pt>
    <dgm:pt modelId="{8275EF8C-FA6F-4ED6-A031-DDB3898D77F5}" type="parTrans" cxnId="{FFD396A5-63D5-4A12-B61E-F714B36DD7A6}">
      <dgm:prSet/>
      <dgm:spPr/>
      <dgm:t>
        <a:bodyPr/>
        <a:lstStyle/>
        <a:p>
          <a:endParaRPr lang="en-US"/>
        </a:p>
      </dgm:t>
    </dgm:pt>
    <dgm:pt modelId="{34CC8C81-3CAE-43A3-AC60-71C6AD5EA338}" type="sibTrans" cxnId="{FFD396A5-63D5-4A12-B61E-F714B36DD7A6}">
      <dgm:prSet/>
      <dgm:spPr/>
      <dgm:t>
        <a:bodyPr/>
        <a:lstStyle/>
        <a:p>
          <a:endParaRPr lang="en-US"/>
        </a:p>
      </dgm:t>
    </dgm:pt>
    <dgm:pt modelId="{57C81E25-D931-4DEC-8773-93DC33F6ABF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Governance Innovation: </a:t>
          </a:r>
          <a:r>
            <a:rPr lang="en-GB"/>
            <a:t>A call to revamp governance structures to eliminate barriers created by misinformation and misaligned incentives. </a:t>
          </a:r>
          <a:endParaRPr lang="en-US"/>
        </a:p>
      </dgm:t>
    </dgm:pt>
    <dgm:pt modelId="{F9AF996C-25A7-417A-BADB-22B8B7EC3EA6}" type="parTrans" cxnId="{F176514E-1C79-425A-BB1A-A668CB1C973D}">
      <dgm:prSet/>
      <dgm:spPr/>
      <dgm:t>
        <a:bodyPr/>
        <a:lstStyle/>
        <a:p>
          <a:endParaRPr lang="en-US"/>
        </a:p>
      </dgm:t>
    </dgm:pt>
    <dgm:pt modelId="{15A1BB02-8769-4865-87A5-E6F7270A8CEF}" type="sibTrans" cxnId="{F176514E-1C79-425A-BB1A-A668CB1C973D}">
      <dgm:prSet/>
      <dgm:spPr/>
      <dgm:t>
        <a:bodyPr/>
        <a:lstStyle/>
        <a:p>
          <a:endParaRPr lang="en-US"/>
        </a:p>
      </dgm:t>
    </dgm:pt>
    <dgm:pt modelId="{B15F68DB-F96E-437B-8F78-FA9309F2024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Procurement as Catalyst: </a:t>
          </a:r>
          <a:r>
            <a:rPr lang="en-GB"/>
            <a:t>Identifying procurement as an effective strategy to foster an environment conducive to innovation. </a:t>
          </a:r>
          <a:endParaRPr lang="en-US"/>
        </a:p>
      </dgm:t>
    </dgm:pt>
    <dgm:pt modelId="{E0506E97-182A-4614-8924-760DAB2ABF3F}" type="parTrans" cxnId="{C2E3D09F-2DA4-4BC6-9B59-E48D5F480DC7}">
      <dgm:prSet/>
      <dgm:spPr/>
      <dgm:t>
        <a:bodyPr/>
        <a:lstStyle/>
        <a:p>
          <a:endParaRPr lang="en-US"/>
        </a:p>
      </dgm:t>
    </dgm:pt>
    <dgm:pt modelId="{5507CF5A-6C19-411C-A48C-5E67571C1D0F}" type="sibTrans" cxnId="{C2E3D09F-2DA4-4BC6-9B59-E48D5F480DC7}">
      <dgm:prSet/>
      <dgm:spPr/>
      <dgm:t>
        <a:bodyPr/>
        <a:lstStyle/>
        <a:p>
          <a:endParaRPr lang="en-US"/>
        </a:p>
      </dgm:t>
    </dgm:pt>
    <dgm:pt modelId="{62B38B0C-E18F-4075-A6D8-F538AC9BA6B8}" type="pres">
      <dgm:prSet presAssocID="{E566145D-980C-4F0F-B3FB-061C51BE954D}" presName="root" presStyleCnt="0">
        <dgm:presLayoutVars>
          <dgm:dir/>
          <dgm:resizeHandles val="exact"/>
        </dgm:presLayoutVars>
      </dgm:prSet>
      <dgm:spPr/>
    </dgm:pt>
    <dgm:pt modelId="{2BFC77C6-B979-4DD8-9EDC-77FB62959F32}" type="pres">
      <dgm:prSet presAssocID="{1A672E89-3E7F-4CA4-BBCB-14AB7713FF5C}" presName="compNode" presStyleCnt="0"/>
      <dgm:spPr/>
    </dgm:pt>
    <dgm:pt modelId="{B44C6425-71A5-40CD-B1B5-DB3AFA70A50C}" type="pres">
      <dgm:prSet presAssocID="{1A672E89-3E7F-4CA4-BBCB-14AB7713FF5C}" presName="bgRect" presStyleLbl="bgShp" presStyleIdx="0" presStyleCnt="5"/>
      <dgm:spPr>
        <a:solidFill>
          <a:srgbClr val="DEEBF7"/>
        </a:solidFill>
      </dgm:spPr>
    </dgm:pt>
    <dgm:pt modelId="{843257A1-B503-4F98-A344-161433E667C2}" type="pres">
      <dgm:prSet presAssocID="{1A672E89-3E7F-4CA4-BBCB-14AB7713FF5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CDA3C709-7F8C-4FB6-A327-7C9CCE11E4ED}" type="pres">
      <dgm:prSet presAssocID="{1A672E89-3E7F-4CA4-BBCB-14AB7713FF5C}" presName="spaceRect" presStyleCnt="0"/>
      <dgm:spPr/>
    </dgm:pt>
    <dgm:pt modelId="{0011A165-C6A0-472E-80F2-CF719952BF55}" type="pres">
      <dgm:prSet presAssocID="{1A672E89-3E7F-4CA4-BBCB-14AB7713FF5C}" presName="parTx" presStyleLbl="revTx" presStyleIdx="0" presStyleCnt="5">
        <dgm:presLayoutVars>
          <dgm:chMax val="0"/>
          <dgm:chPref val="0"/>
        </dgm:presLayoutVars>
      </dgm:prSet>
      <dgm:spPr/>
    </dgm:pt>
    <dgm:pt modelId="{B723CB12-05E7-4802-AEBA-EBB89F210E3C}" type="pres">
      <dgm:prSet presAssocID="{F5CB3D6E-5689-462D-88C6-ACD3E4D93754}" presName="sibTrans" presStyleCnt="0"/>
      <dgm:spPr/>
    </dgm:pt>
    <dgm:pt modelId="{79E689CD-8AAB-4A18-AEC5-9E5C1D29FC84}" type="pres">
      <dgm:prSet presAssocID="{D483EED1-E2B2-44ED-9E0E-054C0B31EF58}" presName="compNode" presStyleCnt="0"/>
      <dgm:spPr/>
    </dgm:pt>
    <dgm:pt modelId="{A3E55377-724C-4E5D-9D1A-4E015E673DC3}" type="pres">
      <dgm:prSet presAssocID="{D483EED1-E2B2-44ED-9E0E-054C0B31EF58}" presName="bgRect" presStyleLbl="bgShp" presStyleIdx="1" presStyleCnt="5"/>
      <dgm:spPr>
        <a:solidFill>
          <a:srgbClr val="DEEBF7"/>
        </a:solidFill>
      </dgm:spPr>
    </dgm:pt>
    <dgm:pt modelId="{5E48E69F-3195-40A7-907F-B4EDB7CEFB84}" type="pres">
      <dgm:prSet presAssocID="{D483EED1-E2B2-44ED-9E0E-054C0B31EF5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62399251-5534-4B19-A108-C74E13CD43C2}" type="pres">
      <dgm:prSet presAssocID="{D483EED1-E2B2-44ED-9E0E-054C0B31EF58}" presName="spaceRect" presStyleCnt="0"/>
      <dgm:spPr/>
    </dgm:pt>
    <dgm:pt modelId="{0FE1D813-79C0-4E60-98F2-7713DC12AFAF}" type="pres">
      <dgm:prSet presAssocID="{D483EED1-E2B2-44ED-9E0E-054C0B31EF58}" presName="parTx" presStyleLbl="revTx" presStyleIdx="1" presStyleCnt="5">
        <dgm:presLayoutVars>
          <dgm:chMax val="0"/>
          <dgm:chPref val="0"/>
        </dgm:presLayoutVars>
      </dgm:prSet>
      <dgm:spPr/>
    </dgm:pt>
    <dgm:pt modelId="{24EEC369-16B7-46FE-A2B1-8031019B3203}" type="pres">
      <dgm:prSet presAssocID="{63F36666-8BBE-44EE-B6EB-778ACE597B5E}" presName="sibTrans" presStyleCnt="0"/>
      <dgm:spPr/>
    </dgm:pt>
    <dgm:pt modelId="{91B44F77-3DCA-48C4-B797-892CEAFEC633}" type="pres">
      <dgm:prSet presAssocID="{3A38B485-9918-4C1A-87D1-30DB24992538}" presName="compNode" presStyleCnt="0"/>
      <dgm:spPr/>
    </dgm:pt>
    <dgm:pt modelId="{7E6C6AB7-C2E7-4928-83E3-564AEA346D99}" type="pres">
      <dgm:prSet presAssocID="{3A38B485-9918-4C1A-87D1-30DB24992538}" presName="bgRect" presStyleLbl="bgShp" presStyleIdx="2" presStyleCnt="5"/>
      <dgm:spPr>
        <a:solidFill>
          <a:srgbClr val="DEEBF7"/>
        </a:solidFill>
      </dgm:spPr>
    </dgm:pt>
    <dgm:pt modelId="{DCFB7CE1-FBD5-4C28-B4BD-97C68B607F4D}" type="pres">
      <dgm:prSet presAssocID="{3A38B485-9918-4C1A-87D1-30DB2499253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46742520-A485-4A65-B295-4C4FCA20BDB3}" type="pres">
      <dgm:prSet presAssocID="{3A38B485-9918-4C1A-87D1-30DB24992538}" presName="spaceRect" presStyleCnt="0"/>
      <dgm:spPr/>
    </dgm:pt>
    <dgm:pt modelId="{3D3E8288-0A11-4262-B550-A78162C28E09}" type="pres">
      <dgm:prSet presAssocID="{3A38B485-9918-4C1A-87D1-30DB24992538}" presName="parTx" presStyleLbl="revTx" presStyleIdx="2" presStyleCnt="5">
        <dgm:presLayoutVars>
          <dgm:chMax val="0"/>
          <dgm:chPref val="0"/>
        </dgm:presLayoutVars>
      </dgm:prSet>
      <dgm:spPr/>
    </dgm:pt>
    <dgm:pt modelId="{FA8F9ED4-2FE7-4421-ACD9-1C6515C3ABB9}" type="pres">
      <dgm:prSet presAssocID="{34CC8C81-3CAE-43A3-AC60-71C6AD5EA338}" presName="sibTrans" presStyleCnt="0"/>
      <dgm:spPr/>
    </dgm:pt>
    <dgm:pt modelId="{EF9CC653-41A3-4715-85B3-2AE637FEF040}" type="pres">
      <dgm:prSet presAssocID="{57C81E25-D931-4DEC-8773-93DC33F6ABF8}" presName="compNode" presStyleCnt="0"/>
      <dgm:spPr/>
    </dgm:pt>
    <dgm:pt modelId="{CDCA4369-145E-4C45-A38A-8B4F42FFF091}" type="pres">
      <dgm:prSet presAssocID="{57C81E25-D931-4DEC-8773-93DC33F6ABF8}" presName="bgRect" presStyleLbl="bgShp" presStyleIdx="3" presStyleCnt="5"/>
      <dgm:spPr>
        <a:solidFill>
          <a:srgbClr val="DEEBF7"/>
        </a:solidFill>
      </dgm:spPr>
    </dgm:pt>
    <dgm:pt modelId="{C032B864-5013-4EFE-8C6E-C78C44C02694}" type="pres">
      <dgm:prSet presAssocID="{57C81E25-D931-4DEC-8773-93DC33F6ABF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FF5485E9-DEED-42B8-A869-9BC41F4AB9A2}" type="pres">
      <dgm:prSet presAssocID="{57C81E25-D931-4DEC-8773-93DC33F6ABF8}" presName="spaceRect" presStyleCnt="0"/>
      <dgm:spPr/>
    </dgm:pt>
    <dgm:pt modelId="{5F035864-F813-4753-9412-BA60EDF6B795}" type="pres">
      <dgm:prSet presAssocID="{57C81E25-D931-4DEC-8773-93DC33F6ABF8}" presName="parTx" presStyleLbl="revTx" presStyleIdx="3" presStyleCnt="5">
        <dgm:presLayoutVars>
          <dgm:chMax val="0"/>
          <dgm:chPref val="0"/>
        </dgm:presLayoutVars>
      </dgm:prSet>
      <dgm:spPr/>
    </dgm:pt>
    <dgm:pt modelId="{3D0C7889-96F4-49F9-9373-6C438AFEDA63}" type="pres">
      <dgm:prSet presAssocID="{15A1BB02-8769-4865-87A5-E6F7270A8CEF}" presName="sibTrans" presStyleCnt="0"/>
      <dgm:spPr/>
    </dgm:pt>
    <dgm:pt modelId="{13CA49A4-DCD7-467A-8F52-B09D33F93CD4}" type="pres">
      <dgm:prSet presAssocID="{B15F68DB-F96E-437B-8F78-FA9309F20242}" presName="compNode" presStyleCnt="0"/>
      <dgm:spPr/>
    </dgm:pt>
    <dgm:pt modelId="{5829680D-056D-42FD-852C-8E31308F7929}" type="pres">
      <dgm:prSet presAssocID="{B15F68DB-F96E-437B-8F78-FA9309F20242}" presName="bgRect" presStyleLbl="bgShp" presStyleIdx="4" presStyleCnt="5"/>
      <dgm:spPr>
        <a:solidFill>
          <a:srgbClr val="DEEBF7"/>
        </a:solidFill>
      </dgm:spPr>
    </dgm:pt>
    <dgm:pt modelId="{0ED3E5C2-3E86-452C-8C05-5A520BC96D3E}" type="pres">
      <dgm:prSet presAssocID="{B15F68DB-F96E-437B-8F78-FA9309F2024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0FA845F-1EE9-4C98-B72B-BC5B8E45236C}" type="pres">
      <dgm:prSet presAssocID="{B15F68DB-F96E-437B-8F78-FA9309F20242}" presName="spaceRect" presStyleCnt="0"/>
      <dgm:spPr/>
    </dgm:pt>
    <dgm:pt modelId="{67E07B4A-63E9-489D-BFEB-5B151C00E556}" type="pres">
      <dgm:prSet presAssocID="{B15F68DB-F96E-437B-8F78-FA9309F2024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62AED12-EF56-9248-936C-74FB639F3959}" type="presOf" srcId="{1A672E89-3E7F-4CA4-BBCB-14AB7713FF5C}" destId="{0011A165-C6A0-472E-80F2-CF719952BF55}" srcOrd="0" destOrd="0" presId="urn:microsoft.com/office/officeart/2018/2/layout/IconVerticalSolidList"/>
    <dgm:cxn modelId="{AA0E6F25-8F20-491C-A71F-39B6C9D91B1A}" srcId="{E566145D-980C-4F0F-B3FB-061C51BE954D}" destId="{D483EED1-E2B2-44ED-9E0E-054C0B31EF58}" srcOrd="1" destOrd="0" parTransId="{C4E21B31-3A11-4B30-B3B3-EDD2BB42F6EA}" sibTransId="{63F36666-8BBE-44EE-B6EB-778ACE597B5E}"/>
    <dgm:cxn modelId="{CDB13132-3DC9-4747-A24D-7153A7EE2821}" srcId="{E566145D-980C-4F0F-B3FB-061C51BE954D}" destId="{1A672E89-3E7F-4CA4-BBCB-14AB7713FF5C}" srcOrd="0" destOrd="0" parTransId="{3D8A7573-A13A-487F-A194-E45436AE2805}" sibTransId="{F5CB3D6E-5689-462D-88C6-ACD3E4D93754}"/>
    <dgm:cxn modelId="{F176514E-1C79-425A-BB1A-A668CB1C973D}" srcId="{E566145D-980C-4F0F-B3FB-061C51BE954D}" destId="{57C81E25-D931-4DEC-8773-93DC33F6ABF8}" srcOrd="3" destOrd="0" parTransId="{F9AF996C-25A7-417A-BADB-22B8B7EC3EA6}" sibTransId="{15A1BB02-8769-4865-87A5-E6F7270A8CEF}"/>
    <dgm:cxn modelId="{CA0B0A71-5265-9A4B-B6F3-2C7ED203D2E6}" type="presOf" srcId="{57C81E25-D931-4DEC-8773-93DC33F6ABF8}" destId="{5F035864-F813-4753-9412-BA60EDF6B795}" srcOrd="0" destOrd="0" presId="urn:microsoft.com/office/officeart/2018/2/layout/IconVerticalSolidList"/>
    <dgm:cxn modelId="{7BC90A71-0F41-9947-B1BC-7F0A7F44C567}" type="presOf" srcId="{B15F68DB-F96E-437B-8F78-FA9309F20242}" destId="{67E07B4A-63E9-489D-BFEB-5B151C00E556}" srcOrd="0" destOrd="0" presId="urn:microsoft.com/office/officeart/2018/2/layout/IconVerticalSolidList"/>
    <dgm:cxn modelId="{C2E3D09F-2DA4-4BC6-9B59-E48D5F480DC7}" srcId="{E566145D-980C-4F0F-B3FB-061C51BE954D}" destId="{B15F68DB-F96E-437B-8F78-FA9309F20242}" srcOrd="4" destOrd="0" parTransId="{E0506E97-182A-4614-8924-760DAB2ABF3F}" sibTransId="{5507CF5A-6C19-411C-A48C-5E67571C1D0F}"/>
    <dgm:cxn modelId="{FFD396A5-63D5-4A12-B61E-F714B36DD7A6}" srcId="{E566145D-980C-4F0F-B3FB-061C51BE954D}" destId="{3A38B485-9918-4C1A-87D1-30DB24992538}" srcOrd="2" destOrd="0" parTransId="{8275EF8C-FA6F-4ED6-A031-DDB3898D77F5}" sibTransId="{34CC8C81-3CAE-43A3-AC60-71C6AD5EA338}"/>
    <dgm:cxn modelId="{D4138BE7-9F57-B146-BE9A-E28C79324D31}" type="presOf" srcId="{D483EED1-E2B2-44ED-9E0E-054C0B31EF58}" destId="{0FE1D813-79C0-4E60-98F2-7713DC12AFAF}" srcOrd="0" destOrd="0" presId="urn:microsoft.com/office/officeart/2018/2/layout/IconVerticalSolidList"/>
    <dgm:cxn modelId="{91B856F8-5822-B44E-8934-EA089B9E8B97}" type="presOf" srcId="{3A38B485-9918-4C1A-87D1-30DB24992538}" destId="{3D3E8288-0A11-4262-B550-A78162C28E09}" srcOrd="0" destOrd="0" presId="urn:microsoft.com/office/officeart/2018/2/layout/IconVerticalSolidList"/>
    <dgm:cxn modelId="{60D49BF9-26B9-AC4D-9D0F-C195ADB48B19}" type="presOf" srcId="{E566145D-980C-4F0F-B3FB-061C51BE954D}" destId="{62B38B0C-E18F-4075-A6D8-F538AC9BA6B8}" srcOrd="0" destOrd="0" presId="urn:microsoft.com/office/officeart/2018/2/layout/IconVerticalSolidList"/>
    <dgm:cxn modelId="{F65B0022-DAEE-7446-98C6-421D4B9EF7B2}" type="presParOf" srcId="{62B38B0C-E18F-4075-A6D8-F538AC9BA6B8}" destId="{2BFC77C6-B979-4DD8-9EDC-77FB62959F32}" srcOrd="0" destOrd="0" presId="urn:microsoft.com/office/officeart/2018/2/layout/IconVerticalSolidList"/>
    <dgm:cxn modelId="{4F267942-1214-6844-A373-82B403DA7118}" type="presParOf" srcId="{2BFC77C6-B979-4DD8-9EDC-77FB62959F32}" destId="{B44C6425-71A5-40CD-B1B5-DB3AFA70A50C}" srcOrd="0" destOrd="0" presId="urn:microsoft.com/office/officeart/2018/2/layout/IconVerticalSolidList"/>
    <dgm:cxn modelId="{2C7395CD-CDB4-2243-A1F6-B6C8ED2B72BD}" type="presParOf" srcId="{2BFC77C6-B979-4DD8-9EDC-77FB62959F32}" destId="{843257A1-B503-4F98-A344-161433E667C2}" srcOrd="1" destOrd="0" presId="urn:microsoft.com/office/officeart/2018/2/layout/IconVerticalSolidList"/>
    <dgm:cxn modelId="{0B3C3D93-5DE9-9141-A199-F491EDD936D2}" type="presParOf" srcId="{2BFC77C6-B979-4DD8-9EDC-77FB62959F32}" destId="{CDA3C709-7F8C-4FB6-A327-7C9CCE11E4ED}" srcOrd="2" destOrd="0" presId="urn:microsoft.com/office/officeart/2018/2/layout/IconVerticalSolidList"/>
    <dgm:cxn modelId="{80415B37-58EF-FB42-95E7-E4762093E203}" type="presParOf" srcId="{2BFC77C6-B979-4DD8-9EDC-77FB62959F32}" destId="{0011A165-C6A0-472E-80F2-CF719952BF55}" srcOrd="3" destOrd="0" presId="urn:microsoft.com/office/officeart/2018/2/layout/IconVerticalSolidList"/>
    <dgm:cxn modelId="{D46A1A2B-3B2E-364D-B1BF-A704DFF2ABDE}" type="presParOf" srcId="{62B38B0C-E18F-4075-A6D8-F538AC9BA6B8}" destId="{B723CB12-05E7-4802-AEBA-EBB89F210E3C}" srcOrd="1" destOrd="0" presId="urn:microsoft.com/office/officeart/2018/2/layout/IconVerticalSolidList"/>
    <dgm:cxn modelId="{12300293-3384-2D41-BE03-85FA0581AA3E}" type="presParOf" srcId="{62B38B0C-E18F-4075-A6D8-F538AC9BA6B8}" destId="{79E689CD-8AAB-4A18-AEC5-9E5C1D29FC84}" srcOrd="2" destOrd="0" presId="urn:microsoft.com/office/officeart/2018/2/layout/IconVerticalSolidList"/>
    <dgm:cxn modelId="{1CBA7F7D-CF99-0B4F-9CA7-D26AB10975DE}" type="presParOf" srcId="{79E689CD-8AAB-4A18-AEC5-9E5C1D29FC84}" destId="{A3E55377-724C-4E5D-9D1A-4E015E673DC3}" srcOrd="0" destOrd="0" presId="urn:microsoft.com/office/officeart/2018/2/layout/IconVerticalSolidList"/>
    <dgm:cxn modelId="{4EAA8C61-C437-7D41-AFE1-C0767FBA163F}" type="presParOf" srcId="{79E689CD-8AAB-4A18-AEC5-9E5C1D29FC84}" destId="{5E48E69F-3195-40A7-907F-B4EDB7CEFB84}" srcOrd="1" destOrd="0" presId="urn:microsoft.com/office/officeart/2018/2/layout/IconVerticalSolidList"/>
    <dgm:cxn modelId="{40244E0B-CE30-234B-B75B-7F1693EB22AF}" type="presParOf" srcId="{79E689CD-8AAB-4A18-AEC5-9E5C1D29FC84}" destId="{62399251-5534-4B19-A108-C74E13CD43C2}" srcOrd="2" destOrd="0" presId="urn:microsoft.com/office/officeart/2018/2/layout/IconVerticalSolidList"/>
    <dgm:cxn modelId="{D90A952D-F702-8348-8FB1-0EE56E913258}" type="presParOf" srcId="{79E689CD-8AAB-4A18-AEC5-9E5C1D29FC84}" destId="{0FE1D813-79C0-4E60-98F2-7713DC12AFAF}" srcOrd="3" destOrd="0" presId="urn:microsoft.com/office/officeart/2018/2/layout/IconVerticalSolidList"/>
    <dgm:cxn modelId="{8A5E35B7-035F-5D44-80E7-21E89EB63163}" type="presParOf" srcId="{62B38B0C-E18F-4075-A6D8-F538AC9BA6B8}" destId="{24EEC369-16B7-46FE-A2B1-8031019B3203}" srcOrd="3" destOrd="0" presId="urn:microsoft.com/office/officeart/2018/2/layout/IconVerticalSolidList"/>
    <dgm:cxn modelId="{91B64EDF-2107-964A-BF48-8D9959B9C641}" type="presParOf" srcId="{62B38B0C-E18F-4075-A6D8-F538AC9BA6B8}" destId="{91B44F77-3DCA-48C4-B797-892CEAFEC633}" srcOrd="4" destOrd="0" presId="urn:microsoft.com/office/officeart/2018/2/layout/IconVerticalSolidList"/>
    <dgm:cxn modelId="{8E67A781-9E18-B742-B592-9BD4BF1D870A}" type="presParOf" srcId="{91B44F77-3DCA-48C4-B797-892CEAFEC633}" destId="{7E6C6AB7-C2E7-4928-83E3-564AEA346D99}" srcOrd="0" destOrd="0" presId="urn:microsoft.com/office/officeart/2018/2/layout/IconVerticalSolidList"/>
    <dgm:cxn modelId="{C18B7D42-A6ED-744A-B7BA-EB412EF607CE}" type="presParOf" srcId="{91B44F77-3DCA-48C4-B797-892CEAFEC633}" destId="{DCFB7CE1-FBD5-4C28-B4BD-97C68B607F4D}" srcOrd="1" destOrd="0" presId="urn:microsoft.com/office/officeart/2018/2/layout/IconVerticalSolidList"/>
    <dgm:cxn modelId="{0D79C131-60FD-F946-993A-704BCD944FF0}" type="presParOf" srcId="{91B44F77-3DCA-48C4-B797-892CEAFEC633}" destId="{46742520-A485-4A65-B295-4C4FCA20BDB3}" srcOrd="2" destOrd="0" presId="urn:microsoft.com/office/officeart/2018/2/layout/IconVerticalSolidList"/>
    <dgm:cxn modelId="{17D8843E-2EB7-D94A-80E6-C1D6D7228456}" type="presParOf" srcId="{91B44F77-3DCA-48C4-B797-892CEAFEC633}" destId="{3D3E8288-0A11-4262-B550-A78162C28E09}" srcOrd="3" destOrd="0" presId="urn:microsoft.com/office/officeart/2018/2/layout/IconVerticalSolidList"/>
    <dgm:cxn modelId="{03314F07-FA5C-104A-B7F9-572D182064D1}" type="presParOf" srcId="{62B38B0C-E18F-4075-A6D8-F538AC9BA6B8}" destId="{FA8F9ED4-2FE7-4421-ACD9-1C6515C3ABB9}" srcOrd="5" destOrd="0" presId="urn:microsoft.com/office/officeart/2018/2/layout/IconVerticalSolidList"/>
    <dgm:cxn modelId="{7CFE58ED-5467-9E4D-BF79-05853656D421}" type="presParOf" srcId="{62B38B0C-E18F-4075-A6D8-F538AC9BA6B8}" destId="{EF9CC653-41A3-4715-85B3-2AE637FEF040}" srcOrd="6" destOrd="0" presId="urn:microsoft.com/office/officeart/2018/2/layout/IconVerticalSolidList"/>
    <dgm:cxn modelId="{DB688B58-87C0-7C4D-B200-4AB0074D3FAF}" type="presParOf" srcId="{EF9CC653-41A3-4715-85B3-2AE637FEF040}" destId="{CDCA4369-145E-4C45-A38A-8B4F42FFF091}" srcOrd="0" destOrd="0" presId="urn:microsoft.com/office/officeart/2018/2/layout/IconVerticalSolidList"/>
    <dgm:cxn modelId="{FD3DDD60-4333-1F4D-9BE6-8010348D13E2}" type="presParOf" srcId="{EF9CC653-41A3-4715-85B3-2AE637FEF040}" destId="{C032B864-5013-4EFE-8C6E-C78C44C02694}" srcOrd="1" destOrd="0" presId="urn:microsoft.com/office/officeart/2018/2/layout/IconVerticalSolidList"/>
    <dgm:cxn modelId="{322843C1-E2C2-3843-A5B4-360DF17BC61A}" type="presParOf" srcId="{EF9CC653-41A3-4715-85B3-2AE637FEF040}" destId="{FF5485E9-DEED-42B8-A869-9BC41F4AB9A2}" srcOrd="2" destOrd="0" presId="urn:microsoft.com/office/officeart/2018/2/layout/IconVerticalSolidList"/>
    <dgm:cxn modelId="{093AA07D-F106-6544-B438-253CC32803A8}" type="presParOf" srcId="{EF9CC653-41A3-4715-85B3-2AE637FEF040}" destId="{5F035864-F813-4753-9412-BA60EDF6B795}" srcOrd="3" destOrd="0" presId="urn:microsoft.com/office/officeart/2018/2/layout/IconVerticalSolidList"/>
    <dgm:cxn modelId="{A6E3370B-FA2B-6046-A3C7-AFE065C544BE}" type="presParOf" srcId="{62B38B0C-E18F-4075-A6D8-F538AC9BA6B8}" destId="{3D0C7889-96F4-49F9-9373-6C438AFEDA63}" srcOrd="7" destOrd="0" presId="urn:microsoft.com/office/officeart/2018/2/layout/IconVerticalSolidList"/>
    <dgm:cxn modelId="{FC4FE523-B915-794D-BC2E-9600BB2EE07E}" type="presParOf" srcId="{62B38B0C-E18F-4075-A6D8-F538AC9BA6B8}" destId="{13CA49A4-DCD7-467A-8F52-B09D33F93CD4}" srcOrd="8" destOrd="0" presId="urn:microsoft.com/office/officeart/2018/2/layout/IconVerticalSolidList"/>
    <dgm:cxn modelId="{2413530A-5203-FE48-9846-E298655190E4}" type="presParOf" srcId="{13CA49A4-DCD7-467A-8F52-B09D33F93CD4}" destId="{5829680D-056D-42FD-852C-8E31308F7929}" srcOrd="0" destOrd="0" presId="urn:microsoft.com/office/officeart/2018/2/layout/IconVerticalSolidList"/>
    <dgm:cxn modelId="{1C097A89-146A-B74B-A01E-F9E504D68E62}" type="presParOf" srcId="{13CA49A4-DCD7-467A-8F52-B09D33F93CD4}" destId="{0ED3E5C2-3E86-452C-8C05-5A520BC96D3E}" srcOrd="1" destOrd="0" presId="urn:microsoft.com/office/officeart/2018/2/layout/IconVerticalSolidList"/>
    <dgm:cxn modelId="{71BE319B-4E0F-924A-ABC0-A142057117DB}" type="presParOf" srcId="{13CA49A4-DCD7-467A-8F52-B09D33F93CD4}" destId="{60FA845F-1EE9-4C98-B72B-BC5B8E45236C}" srcOrd="2" destOrd="0" presId="urn:microsoft.com/office/officeart/2018/2/layout/IconVerticalSolidList"/>
    <dgm:cxn modelId="{FF25B305-0BAF-614A-A2D7-0A774A69134E}" type="presParOf" srcId="{13CA49A4-DCD7-467A-8F52-B09D33F93CD4}" destId="{67E07B4A-63E9-489D-BFEB-5B151C00E556}" srcOrd="3" destOrd="0" presId="urn:microsoft.com/office/officeart/2018/2/layout/IconVerticalSolidList"/>
  </dgm:cxnLst>
  <dgm:bg>
    <a:solidFill>
      <a:srgbClr val="F5F5F5"/>
    </a:solidFill>
  </dgm:bg>
  <dgm:whole>
    <a:ln>
      <a:solidFill>
        <a:srgbClr val="DEEBF7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2A1FA-FE66-424A-9E6B-09BEF02A4EAA}">
      <dsp:nvSpPr>
        <dsp:cNvPr id="0" name=""/>
        <dsp:cNvSpPr/>
      </dsp:nvSpPr>
      <dsp:spPr>
        <a:xfrm>
          <a:off x="0" y="2413"/>
          <a:ext cx="1027998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B68F8-616F-8D44-A006-36189713009C}">
      <dsp:nvSpPr>
        <dsp:cNvPr id="0" name=""/>
        <dsp:cNvSpPr/>
      </dsp:nvSpPr>
      <dsp:spPr>
        <a:xfrm>
          <a:off x="0" y="2413"/>
          <a:ext cx="10279985" cy="806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UNFSS 2020: </a:t>
          </a:r>
          <a:r>
            <a:rPr lang="en-US" sz="1900" kern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Huge potential to nudge markets towards higher standards of sustainability</a:t>
          </a:r>
          <a:endParaRPr lang="en-US" sz="1900" b="0" kern="1200" dirty="0"/>
        </a:p>
      </dsp:txBody>
      <dsp:txXfrm>
        <a:off x="0" y="2413"/>
        <a:ext cx="10279985" cy="806837"/>
      </dsp:txXfrm>
    </dsp:sp>
    <dsp:sp modelId="{84ADA125-2C2C-6644-AB2F-5BC06EFB1FC6}">
      <dsp:nvSpPr>
        <dsp:cNvPr id="0" name=""/>
        <dsp:cNvSpPr/>
      </dsp:nvSpPr>
      <dsp:spPr>
        <a:xfrm>
          <a:off x="0" y="809251"/>
          <a:ext cx="1027998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ACE64-8376-A744-921A-C09130F94189}">
      <dsp:nvSpPr>
        <dsp:cNvPr id="0" name=""/>
        <dsp:cNvSpPr/>
      </dsp:nvSpPr>
      <dsp:spPr>
        <a:xfrm>
          <a:off x="0" y="809251"/>
          <a:ext cx="10234514" cy="1319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UNEP 2012: </a:t>
          </a:r>
          <a:r>
            <a:rPr lang="en-US" sz="1900" kern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A process whereby organizations meet their needs for goods, services, works and utilities in a way that achieves value for money on a whole life basis in terms of generating benefits not only to the organizations, but also to society and the economy, whilst minimizing the damage to the environment</a:t>
          </a:r>
          <a:endParaRPr lang="en-US" sz="1900" b="0" kern="1200" dirty="0"/>
        </a:p>
      </dsp:txBody>
      <dsp:txXfrm>
        <a:off x="0" y="809251"/>
        <a:ext cx="10234514" cy="1319897"/>
      </dsp:txXfrm>
    </dsp:sp>
    <dsp:sp modelId="{43CC1719-9EF4-3C4F-B0BB-B6A7C94BB62C}">
      <dsp:nvSpPr>
        <dsp:cNvPr id="0" name=""/>
        <dsp:cNvSpPr/>
      </dsp:nvSpPr>
      <dsp:spPr>
        <a:xfrm>
          <a:off x="0" y="2129149"/>
          <a:ext cx="1027998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C5567-FE5C-9948-B2B7-AE087569492B}">
      <dsp:nvSpPr>
        <dsp:cNvPr id="0" name=""/>
        <dsp:cNvSpPr/>
      </dsp:nvSpPr>
      <dsp:spPr>
        <a:xfrm>
          <a:off x="0" y="2129149"/>
          <a:ext cx="10279985" cy="806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European Union</a:t>
          </a:r>
          <a:r>
            <a:rPr lang="en-US" sz="1900" kern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: SPP based on key international conventions and commitments (Annex, e.g., ILO Conventions, Stockholm, Vienna)</a:t>
          </a:r>
          <a:endParaRPr lang="en-US" sz="1900" b="0" kern="1200" dirty="0"/>
        </a:p>
      </dsp:txBody>
      <dsp:txXfrm>
        <a:off x="0" y="2129149"/>
        <a:ext cx="10279985" cy="806837"/>
      </dsp:txXfrm>
    </dsp:sp>
    <dsp:sp modelId="{9FFF05D5-5B01-0443-94CD-BBE68135EEAE}">
      <dsp:nvSpPr>
        <dsp:cNvPr id="0" name=""/>
        <dsp:cNvSpPr/>
      </dsp:nvSpPr>
      <dsp:spPr>
        <a:xfrm>
          <a:off x="0" y="2935987"/>
          <a:ext cx="1027998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8D608-5A4C-DC4D-940F-3AD7B364A0A3}">
      <dsp:nvSpPr>
        <dsp:cNvPr id="0" name=""/>
        <dsp:cNvSpPr/>
      </dsp:nvSpPr>
      <dsp:spPr>
        <a:xfrm>
          <a:off x="0" y="2935987"/>
          <a:ext cx="10279985" cy="806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Art 18(2) Directive 2014/24/EU </a:t>
          </a:r>
          <a:r>
            <a:rPr lang="en-US" sz="1900" kern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(utilities operating in water, energy, transport, postal) </a:t>
          </a:r>
          <a:endParaRPr lang="en-US" sz="1900" b="0" kern="1200" dirty="0"/>
        </a:p>
      </dsp:txBody>
      <dsp:txXfrm>
        <a:off x="0" y="2935987"/>
        <a:ext cx="10279985" cy="806837"/>
      </dsp:txXfrm>
    </dsp:sp>
    <dsp:sp modelId="{5DD7195F-B2A9-FB42-A798-2D21B1DEA842}">
      <dsp:nvSpPr>
        <dsp:cNvPr id="0" name=""/>
        <dsp:cNvSpPr/>
      </dsp:nvSpPr>
      <dsp:spPr>
        <a:xfrm>
          <a:off x="0" y="3742825"/>
          <a:ext cx="1027998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AF8FB-CE54-2245-9BC0-EAD94817E89A}">
      <dsp:nvSpPr>
        <dsp:cNvPr id="0" name=""/>
        <dsp:cNvSpPr/>
      </dsp:nvSpPr>
      <dsp:spPr>
        <a:xfrm>
          <a:off x="0" y="3742825"/>
          <a:ext cx="10279985" cy="806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900" b="1" kern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Art 36(2) Directive 2014/23/EU </a:t>
          </a:r>
          <a:r>
            <a:rPr lang="fr-CH" sz="1900" kern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(concession contacts) </a:t>
          </a:r>
          <a:endParaRPr lang="en-US" sz="1900" b="0" kern="1200" dirty="0"/>
        </a:p>
      </dsp:txBody>
      <dsp:txXfrm>
        <a:off x="0" y="3742825"/>
        <a:ext cx="10279985" cy="8068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2A1FA-FE66-424A-9E6B-09BEF02A4EAA}">
      <dsp:nvSpPr>
        <dsp:cNvPr id="0" name=""/>
        <dsp:cNvSpPr/>
      </dsp:nvSpPr>
      <dsp:spPr>
        <a:xfrm>
          <a:off x="0" y="2222"/>
          <a:ext cx="78909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B68F8-616F-8D44-A006-36189713009C}">
      <dsp:nvSpPr>
        <dsp:cNvPr id="0" name=""/>
        <dsp:cNvSpPr/>
      </dsp:nvSpPr>
      <dsp:spPr>
        <a:xfrm>
          <a:off x="0" y="2222"/>
          <a:ext cx="7890907" cy="757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Challenging Transition: </a:t>
          </a:r>
          <a:r>
            <a:rPr lang="en-US" sz="1900" b="0" kern="1200"/>
            <a:t>Navigating complexities in the Western Balkans, crucial for EU integration. </a:t>
          </a:r>
        </a:p>
      </dsp:txBody>
      <dsp:txXfrm>
        <a:off x="0" y="2222"/>
        <a:ext cx="7890907" cy="757938"/>
      </dsp:txXfrm>
    </dsp:sp>
    <dsp:sp modelId="{100F24DD-FA29-CA43-B624-FF62F00C7BDE}">
      <dsp:nvSpPr>
        <dsp:cNvPr id="0" name=""/>
        <dsp:cNvSpPr/>
      </dsp:nvSpPr>
      <dsp:spPr>
        <a:xfrm>
          <a:off x="0" y="760161"/>
          <a:ext cx="78909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BF212-5BB0-C841-81E9-F6B4597D6E36}">
      <dsp:nvSpPr>
        <dsp:cNvPr id="0" name=""/>
        <dsp:cNvSpPr/>
      </dsp:nvSpPr>
      <dsp:spPr>
        <a:xfrm>
          <a:off x="0" y="760161"/>
          <a:ext cx="7890907" cy="757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Public Procurement as a Key Driver: </a:t>
          </a:r>
          <a:r>
            <a:rPr lang="en-US" sz="1900" b="0" kern="1200"/>
            <a:t>Represents</a:t>
          </a:r>
          <a:r>
            <a:rPr lang="en-US" sz="1900" b="1" kern="1200"/>
            <a:t> </a:t>
          </a:r>
          <a:r>
            <a:rPr lang="en-GB" sz="1900" b="0" i="0" u="none" kern="1200"/>
            <a:t>the single largest source of demand in the economy</a:t>
          </a:r>
          <a:endParaRPr lang="en-US" sz="1900" b="0" kern="1200"/>
        </a:p>
      </dsp:txBody>
      <dsp:txXfrm>
        <a:off x="0" y="760161"/>
        <a:ext cx="7890907" cy="757938"/>
      </dsp:txXfrm>
    </dsp:sp>
    <dsp:sp modelId="{84ADA125-2C2C-6644-AB2F-5BC06EFB1FC6}">
      <dsp:nvSpPr>
        <dsp:cNvPr id="0" name=""/>
        <dsp:cNvSpPr/>
      </dsp:nvSpPr>
      <dsp:spPr>
        <a:xfrm>
          <a:off x="0" y="1518099"/>
          <a:ext cx="78909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ACE64-8376-A744-921A-C09130F94189}">
      <dsp:nvSpPr>
        <dsp:cNvPr id="0" name=""/>
        <dsp:cNvSpPr/>
      </dsp:nvSpPr>
      <dsp:spPr>
        <a:xfrm>
          <a:off x="0" y="1518099"/>
          <a:ext cx="7890907" cy="757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Tool for Sustainable Development: </a:t>
          </a:r>
          <a:r>
            <a:rPr lang="en-US" sz="1900" b="0" kern="1200"/>
            <a:t>Harnessing procurement to boost innovation and sustainability. </a:t>
          </a:r>
        </a:p>
      </dsp:txBody>
      <dsp:txXfrm>
        <a:off x="0" y="1518099"/>
        <a:ext cx="7890907" cy="757938"/>
      </dsp:txXfrm>
    </dsp:sp>
    <dsp:sp modelId="{43CC1719-9EF4-3C4F-B0BB-B6A7C94BB62C}">
      <dsp:nvSpPr>
        <dsp:cNvPr id="0" name=""/>
        <dsp:cNvSpPr/>
      </dsp:nvSpPr>
      <dsp:spPr>
        <a:xfrm>
          <a:off x="0" y="2276038"/>
          <a:ext cx="78909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C5567-FE5C-9948-B2B7-AE087569492B}">
      <dsp:nvSpPr>
        <dsp:cNvPr id="0" name=""/>
        <dsp:cNvSpPr/>
      </dsp:nvSpPr>
      <dsp:spPr>
        <a:xfrm>
          <a:off x="0" y="2276038"/>
          <a:ext cx="7890907" cy="757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Maximizing Value and Efficiency: </a:t>
          </a:r>
          <a:r>
            <a:rPr lang="en-US" sz="1900" b="0" kern="1200"/>
            <a:t>Exploring untapped avenues for cost savings and effectiveness. </a:t>
          </a:r>
        </a:p>
      </dsp:txBody>
      <dsp:txXfrm>
        <a:off x="0" y="2276038"/>
        <a:ext cx="7890907" cy="757938"/>
      </dsp:txXfrm>
    </dsp:sp>
    <dsp:sp modelId="{9FFF05D5-5B01-0443-94CD-BBE68135EEAE}">
      <dsp:nvSpPr>
        <dsp:cNvPr id="0" name=""/>
        <dsp:cNvSpPr/>
      </dsp:nvSpPr>
      <dsp:spPr>
        <a:xfrm>
          <a:off x="0" y="3033977"/>
          <a:ext cx="78909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8D608-5A4C-DC4D-940F-3AD7B364A0A3}">
      <dsp:nvSpPr>
        <dsp:cNvPr id="0" name=""/>
        <dsp:cNvSpPr/>
      </dsp:nvSpPr>
      <dsp:spPr>
        <a:xfrm>
          <a:off x="0" y="3033977"/>
          <a:ext cx="7890907" cy="757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Economic and Social Benefits: </a:t>
          </a:r>
          <a:r>
            <a:rPr lang="en-US" sz="1900" b="0" kern="1200"/>
            <a:t>Creating wider positive impacts through innovative practices, digitalization, and inclusivity.</a:t>
          </a:r>
        </a:p>
      </dsp:txBody>
      <dsp:txXfrm>
        <a:off x="0" y="3033977"/>
        <a:ext cx="7890907" cy="757938"/>
      </dsp:txXfrm>
    </dsp:sp>
    <dsp:sp modelId="{5DD7195F-B2A9-FB42-A798-2D21B1DEA842}">
      <dsp:nvSpPr>
        <dsp:cNvPr id="0" name=""/>
        <dsp:cNvSpPr/>
      </dsp:nvSpPr>
      <dsp:spPr>
        <a:xfrm>
          <a:off x="0" y="3791915"/>
          <a:ext cx="78909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AF8FB-CE54-2245-9BC0-EAD94817E89A}">
      <dsp:nvSpPr>
        <dsp:cNvPr id="0" name=""/>
        <dsp:cNvSpPr/>
      </dsp:nvSpPr>
      <dsp:spPr>
        <a:xfrm>
          <a:off x="0" y="3791915"/>
          <a:ext cx="7890907" cy="757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Strategic Political Agenda</a:t>
          </a:r>
          <a:r>
            <a:rPr lang="en-US" sz="1900" b="0" kern="1200"/>
            <a:t>: ECE's commitment to funding and supporting regional innovation projects.</a:t>
          </a:r>
        </a:p>
      </dsp:txBody>
      <dsp:txXfrm>
        <a:off x="0" y="3791915"/>
        <a:ext cx="7890907" cy="7579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E263B-CFE3-4868-8C3B-990D5736D1F9}">
      <dsp:nvSpPr>
        <dsp:cNvPr id="0" name=""/>
        <dsp:cNvSpPr/>
      </dsp:nvSpPr>
      <dsp:spPr>
        <a:xfrm>
          <a:off x="0" y="1808"/>
          <a:ext cx="10462942" cy="916393"/>
        </a:xfrm>
        <a:prstGeom prst="roundRect">
          <a:avLst>
            <a:gd name="adj" fmla="val 10000"/>
          </a:avLst>
        </a:prstGeom>
        <a:solidFill>
          <a:srgbClr val="DEEBF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8F8A2-D3D2-41ED-9C4D-3FE332AB47A8}">
      <dsp:nvSpPr>
        <dsp:cNvPr id="0" name=""/>
        <dsp:cNvSpPr/>
      </dsp:nvSpPr>
      <dsp:spPr>
        <a:xfrm>
          <a:off x="277208" y="207996"/>
          <a:ext cx="504016" cy="5040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CC09A-FD23-4C74-AC3C-3326E2529B72}">
      <dsp:nvSpPr>
        <dsp:cNvPr id="0" name=""/>
        <dsp:cNvSpPr/>
      </dsp:nvSpPr>
      <dsp:spPr>
        <a:xfrm>
          <a:off x="1058434" y="1808"/>
          <a:ext cx="9404507" cy="916393"/>
        </a:xfrm>
        <a:prstGeom prst="rect">
          <a:avLst/>
        </a:prstGeom>
        <a:solidFill>
          <a:srgbClr val="DEEBF7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85" tIns="96985" rIns="96985" bIns="9698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Shifting Paradigm: </a:t>
          </a:r>
          <a:r>
            <a:rPr lang="en-US" sz="2200" kern="1200"/>
            <a:t>From technology-specific regulation to outcome-focused standards.</a:t>
          </a:r>
        </a:p>
      </dsp:txBody>
      <dsp:txXfrm>
        <a:off x="1058434" y="1808"/>
        <a:ext cx="9404507" cy="916393"/>
      </dsp:txXfrm>
    </dsp:sp>
    <dsp:sp modelId="{CBE1375F-5456-4593-8B2F-78AF7A8FA22C}">
      <dsp:nvSpPr>
        <dsp:cNvPr id="0" name=""/>
        <dsp:cNvSpPr/>
      </dsp:nvSpPr>
      <dsp:spPr>
        <a:xfrm>
          <a:off x="0" y="1147299"/>
          <a:ext cx="10462942" cy="916393"/>
        </a:xfrm>
        <a:prstGeom prst="roundRect">
          <a:avLst>
            <a:gd name="adj" fmla="val 10000"/>
          </a:avLst>
        </a:prstGeom>
        <a:solidFill>
          <a:srgbClr val="DEEBF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4D18D-4726-466C-BB98-A5A6CD0CDE9A}">
      <dsp:nvSpPr>
        <dsp:cNvPr id="0" name=""/>
        <dsp:cNvSpPr/>
      </dsp:nvSpPr>
      <dsp:spPr>
        <a:xfrm>
          <a:off x="277208" y="1353488"/>
          <a:ext cx="504016" cy="5040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393F1-A9BB-4D5D-84C6-ED613AD8C834}">
      <dsp:nvSpPr>
        <dsp:cNvPr id="0" name=""/>
        <dsp:cNvSpPr/>
      </dsp:nvSpPr>
      <dsp:spPr>
        <a:xfrm>
          <a:off x="1058434" y="1147299"/>
          <a:ext cx="9404507" cy="916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85" tIns="96985" rIns="96985" bIns="9698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Enabling Innovation: </a:t>
          </a:r>
          <a:r>
            <a:rPr lang="en-US" sz="2200" kern="1200"/>
            <a:t>Promoting and rewarding diverse ideas and technologies.</a:t>
          </a:r>
        </a:p>
      </dsp:txBody>
      <dsp:txXfrm>
        <a:off x="1058434" y="1147299"/>
        <a:ext cx="9404507" cy="916393"/>
      </dsp:txXfrm>
    </dsp:sp>
    <dsp:sp modelId="{FBE5443F-0B5C-4BF6-8925-A38AE95955AD}">
      <dsp:nvSpPr>
        <dsp:cNvPr id="0" name=""/>
        <dsp:cNvSpPr/>
      </dsp:nvSpPr>
      <dsp:spPr>
        <a:xfrm>
          <a:off x="0" y="2292791"/>
          <a:ext cx="10462942" cy="916393"/>
        </a:xfrm>
        <a:prstGeom prst="roundRect">
          <a:avLst>
            <a:gd name="adj" fmla="val 10000"/>
          </a:avLst>
        </a:prstGeom>
        <a:solidFill>
          <a:srgbClr val="DEEBF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6E81E-466E-4883-B0D5-4DB83B2F9170}">
      <dsp:nvSpPr>
        <dsp:cNvPr id="0" name=""/>
        <dsp:cNvSpPr/>
      </dsp:nvSpPr>
      <dsp:spPr>
        <a:xfrm>
          <a:off x="277208" y="2498979"/>
          <a:ext cx="504016" cy="5040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A8514-11DA-46B2-B2BA-AE4B48F8D0D8}">
      <dsp:nvSpPr>
        <dsp:cNvPr id="0" name=""/>
        <dsp:cNvSpPr/>
      </dsp:nvSpPr>
      <dsp:spPr>
        <a:xfrm>
          <a:off x="1058434" y="2292791"/>
          <a:ext cx="9404507" cy="916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85" tIns="96985" rIns="96985" bIns="9698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Growth and SDGs: </a:t>
          </a:r>
          <a:r>
            <a:rPr lang="en-US" sz="2200" kern="1200"/>
            <a:t>Essential for inclusive growth and achieving Sustainable Development Goals.</a:t>
          </a:r>
        </a:p>
      </dsp:txBody>
      <dsp:txXfrm>
        <a:off x="1058434" y="2292791"/>
        <a:ext cx="9404507" cy="916393"/>
      </dsp:txXfrm>
    </dsp:sp>
    <dsp:sp modelId="{B4D4418C-4894-497C-B6EC-CD715934273F}">
      <dsp:nvSpPr>
        <dsp:cNvPr id="0" name=""/>
        <dsp:cNvSpPr/>
      </dsp:nvSpPr>
      <dsp:spPr>
        <a:xfrm>
          <a:off x="0" y="3438282"/>
          <a:ext cx="10462942" cy="916393"/>
        </a:xfrm>
        <a:prstGeom prst="roundRect">
          <a:avLst>
            <a:gd name="adj" fmla="val 10000"/>
          </a:avLst>
        </a:prstGeom>
        <a:solidFill>
          <a:srgbClr val="DEEBF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8D81AB-4C03-49E1-8057-FAAF983723E2}">
      <dsp:nvSpPr>
        <dsp:cNvPr id="0" name=""/>
        <dsp:cNvSpPr/>
      </dsp:nvSpPr>
      <dsp:spPr>
        <a:xfrm>
          <a:off x="277208" y="3644471"/>
          <a:ext cx="504016" cy="5040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28CF7-8ED0-4AFC-AD9E-A5FB86EF29B5}">
      <dsp:nvSpPr>
        <dsp:cNvPr id="0" name=""/>
        <dsp:cNvSpPr/>
      </dsp:nvSpPr>
      <dsp:spPr>
        <a:xfrm>
          <a:off x="1058434" y="3438282"/>
          <a:ext cx="9404507" cy="916393"/>
        </a:xfrm>
        <a:prstGeom prst="rect">
          <a:avLst/>
        </a:prstGeom>
        <a:solidFill>
          <a:srgbClr val="DEEBF7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85" tIns="96985" rIns="96985" bIns="9698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Efficient Outcomes: </a:t>
          </a:r>
          <a:r>
            <a:rPr lang="en-US" sz="2200" kern="1200"/>
            <a:t>Strategic move towards more efficient, cost-effective, and impactful solutions.</a:t>
          </a:r>
        </a:p>
      </dsp:txBody>
      <dsp:txXfrm>
        <a:off x="1058434" y="3438282"/>
        <a:ext cx="9404507" cy="916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08844-7F18-4B93-974B-939871A997A8}">
      <dsp:nvSpPr>
        <dsp:cNvPr id="0" name=""/>
        <dsp:cNvSpPr/>
      </dsp:nvSpPr>
      <dsp:spPr>
        <a:xfrm>
          <a:off x="0" y="1507"/>
          <a:ext cx="6680970" cy="764023"/>
        </a:xfrm>
        <a:prstGeom prst="roundRect">
          <a:avLst>
            <a:gd name="adj" fmla="val 10000"/>
          </a:avLst>
        </a:prstGeom>
        <a:solidFill>
          <a:srgbClr val="DEEBF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7B21F-771D-4526-B072-732C5A4457A6}">
      <dsp:nvSpPr>
        <dsp:cNvPr id="0" name=""/>
        <dsp:cNvSpPr/>
      </dsp:nvSpPr>
      <dsp:spPr>
        <a:xfrm>
          <a:off x="231117" y="173412"/>
          <a:ext cx="420213" cy="4202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67B08-672F-44EE-B23F-0A79D9BE96B3}">
      <dsp:nvSpPr>
        <dsp:cNvPr id="0" name=""/>
        <dsp:cNvSpPr/>
      </dsp:nvSpPr>
      <dsp:spPr>
        <a:xfrm>
          <a:off x="882447" y="1507"/>
          <a:ext cx="5798522" cy="764023"/>
        </a:xfrm>
        <a:prstGeom prst="rect">
          <a:avLst/>
        </a:prstGeom>
        <a:solidFill>
          <a:srgbClr val="DEEBF7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59" tIns="80859" rIns="80859" bIns="8085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What accounts for the variation in VSS adoption amongst key countries?</a:t>
          </a:r>
        </a:p>
      </dsp:txBody>
      <dsp:txXfrm>
        <a:off x="882447" y="1507"/>
        <a:ext cx="5798522" cy="764023"/>
      </dsp:txXfrm>
    </dsp:sp>
    <dsp:sp modelId="{F7AA7FD7-B3E6-4F8F-B7D3-215C20237890}">
      <dsp:nvSpPr>
        <dsp:cNvPr id="0" name=""/>
        <dsp:cNvSpPr/>
      </dsp:nvSpPr>
      <dsp:spPr>
        <a:xfrm>
          <a:off x="0" y="956537"/>
          <a:ext cx="6680970" cy="764023"/>
        </a:xfrm>
        <a:prstGeom prst="roundRect">
          <a:avLst>
            <a:gd name="adj" fmla="val 10000"/>
          </a:avLst>
        </a:prstGeom>
        <a:solidFill>
          <a:srgbClr val="DEEBF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FC791-CF1E-4116-889A-C802CE30BDBE}">
      <dsp:nvSpPr>
        <dsp:cNvPr id="0" name=""/>
        <dsp:cNvSpPr/>
      </dsp:nvSpPr>
      <dsp:spPr>
        <a:xfrm>
          <a:off x="231117" y="1128442"/>
          <a:ext cx="420213" cy="4202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6F84E-9934-4FE8-9320-1BE2C0610E26}">
      <dsp:nvSpPr>
        <dsp:cNvPr id="0" name=""/>
        <dsp:cNvSpPr/>
      </dsp:nvSpPr>
      <dsp:spPr>
        <a:xfrm>
          <a:off x="882447" y="956537"/>
          <a:ext cx="5798522" cy="764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59" tIns="80859" rIns="80859" bIns="8085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What are the drivers for VSS uptake through sustainable public procurement and trade policy?</a:t>
          </a:r>
        </a:p>
      </dsp:txBody>
      <dsp:txXfrm>
        <a:off x="882447" y="956537"/>
        <a:ext cx="5798522" cy="764023"/>
      </dsp:txXfrm>
    </dsp:sp>
    <dsp:sp modelId="{1BE89290-368D-4779-85D1-02BE148AE8B8}">
      <dsp:nvSpPr>
        <dsp:cNvPr id="0" name=""/>
        <dsp:cNvSpPr/>
      </dsp:nvSpPr>
      <dsp:spPr>
        <a:xfrm>
          <a:off x="0" y="1911566"/>
          <a:ext cx="6680970" cy="764023"/>
        </a:xfrm>
        <a:prstGeom prst="roundRect">
          <a:avLst>
            <a:gd name="adj" fmla="val 10000"/>
          </a:avLst>
        </a:prstGeom>
        <a:solidFill>
          <a:srgbClr val="DEEBF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21F09-8C79-4F66-88B3-87EC63F2E42F}">
      <dsp:nvSpPr>
        <dsp:cNvPr id="0" name=""/>
        <dsp:cNvSpPr/>
      </dsp:nvSpPr>
      <dsp:spPr>
        <a:xfrm>
          <a:off x="231117" y="2083472"/>
          <a:ext cx="420213" cy="4202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DD7BB-C35F-4904-B932-EB2F0E32F37C}">
      <dsp:nvSpPr>
        <dsp:cNvPr id="0" name=""/>
        <dsp:cNvSpPr/>
      </dsp:nvSpPr>
      <dsp:spPr>
        <a:xfrm>
          <a:off x="882447" y="1911566"/>
          <a:ext cx="5798522" cy="764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59" tIns="80859" rIns="80859" bIns="8085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How can VSS support sustainable development and public procurement goals together?</a:t>
          </a:r>
        </a:p>
      </dsp:txBody>
      <dsp:txXfrm>
        <a:off x="882447" y="1911566"/>
        <a:ext cx="5798522" cy="764023"/>
      </dsp:txXfrm>
    </dsp:sp>
    <dsp:sp modelId="{DEEA97F1-2C1B-46F8-B029-34593AF178F3}">
      <dsp:nvSpPr>
        <dsp:cNvPr id="0" name=""/>
        <dsp:cNvSpPr/>
      </dsp:nvSpPr>
      <dsp:spPr>
        <a:xfrm>
          <a:off x="0" y="2866596"/>
          <a:ext cx="6680970" cy="764023"/>
        </a:xfrm>
        <a:prstGeom prst="roundRect">
          <a:avLst>
            <a:gd name="adj" fmla="val 10000"/>
          </a:avLst>
        </a:prstGeom>
        <a:solidFill>
          <a:srgbClr val="DEEBF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B6C72-260B-4F9D-8387-B5AED9B4975D}">
      <dsp:nvSpPr>
        <dsp:cNvPr id="0" name=""/>
        <dsp:cNvSpPr/>
      </dsp:nvSpPr>
      <dsp:spPr>
        <a:xfrm>
          <a:off x="231117" y="3038502"/>
          <a:ext cx="420213" cy="4202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3D9AE-B065-4D1D-A0B3-76D54D47DF25}">
      <dsp:nvSpPr>
        <dsp:cNvPr id="0" name=""/>
        <dsp:cNvSpPr/>
      </dsp:nvSpPr>
      <dsp:spPr>
        <a:xfrm>
          <a:off x="882447" y="2866596"/>
          <a:ext cx="5798522" cy="764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59" tIns="80859" rIns="80859" bIns="8085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What is the future of VSS considerations in future trade policy negotiations, especially from a developing country standpoint?</a:t>
          </a:r>
        </a:p>
      </dsp:txBody>
      <dsp:txXfrm>
        <a:off x="882447" y="2866596"/>
        <a:ext cx="5798522" cy="7640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06956-3D06-9343-9079-BFD7FEDF0218}">
      <dsp:nvSpPr>
        <dsp:cNvPr id="0" name=""/>
        <dsp:cNvSpPr/>
      </dsp:nvSpPr>
      <dsp:spPr>
        <a:xfrm>
          <a:off x="0" y="56506"/>
          <a:ext cx="10515600" cy="484380"/>
        </a:xfrm>
        <a:prstGeom prst="roundRect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Key messages of UN FSS 4th Flagship Report (2020)</a:t>
          </a:r>
        </a:p>
      </dsp:txBody>
      <dsp:txXfrm>
        <a:off x="23645" y="80151"/>
        <a:ext cx="10468310" cy="437090"/>
      </dsp:txXfrm>
    </dsp:sp>
    <dsp:sp modelId="{4CAD4B97-281C-EE4D-9E9E-AAA076ACDB75}">
      <dsp:nvSpPr>
        <dsp:cNvPr id="0" name=""/>
        <dsp:cNvSpPr/>
      </dsp:nvSpPr>
      <dsp:spPr>
        <a:xfrm>
          <a:off x="0" y="540886"/>
          <a:ext cx="10515600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VSS can play an important role in progressing towards sustainable development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Next to many other tools, Public Procurement can help increase VSS uptake </a:t>
          </a:r>
        </a:p>
      </dsp:txBody>
      <dsp:txXfrm>
        <a:off x="0" y="540886"/>
        <a:ext cx="10515600" cy="618930"/>
      </dsp:txXfrm>
    </dsp:sp>
    <dsp:sp modelId="{89ED77A9-0A26-A04B-9B23-DAE34FFDAA1E}">
      <dsp:nvSpPr>
        <dsp:cNvPr id="0" name=""/>
        <dsp:cNvSpPr/>
      </dsp:nvSpPr>
      <dsp:spPr>
        <a:xfrm>
          <a:off x="0" y="1159816"/>
          <a:ext cx="10515600" cy="484380"/>
        </a:xfrm>
        <a:prstGeom prst="roundRect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How: </a:t>
          </a:r>
        </a:p>
      </dsp:txBody>
      <dsp:txXfrm>
        <a:off x="23645" y="1183461"/>
        <a:ext cx="10468310" cy="437090"/>
      </dsp:txXfrm>
    </dsp:sp>
    <dsp:sp modelId="{58483635-8DC0-B64A-8D7A-978A80BBC9A1}">
      <dsp:nvSpPr>
        <dsp:cNvPr id="0" name=""/>
        <dsp:cNvSpPr/>
      </dsp:nvSpPr>
      <dsp:spPr>
        <a:xfrm>
          <a:off x="0" y="1644196"/>
          <a:ext cx="10515600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Use sustainability criteria in SPP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Use criteria like VSS standards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Recognize VSS as proof of compliance with tender criteria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VSS “shorthand” for procurement of sustainable products (buying guides)</a:t>
          </a:r>
        </a:p>
      </dsp:txBody>
      <dsp:txXfrm>
        <a:off x="0" y="1644196"/>
        <a:ext cx="10515600" cy="1237860"/>
      </dsp:txXfrm>
    </dsp:sp>
    <dsp:sp modelId="{86E65922-15D6-DF46-9AB1-0ACCF7785544}">
      <dsp:nvSpPr>
        <dsp:cNvPr id="0" name=""/>
        <dsp:cNvSpPr/>
      </dsp:nvSpPr>
      <dsp:spPr>
        <a:xfrm>
          <a:off x="0" y="2882056"/>
          <a:ext cx="10515600" cy="484380"/>
        </a:xfrm>
        <a:prstGeom prst="roundRect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Challenges: </a:t>
          </a:r>
        </a:p>
      </dsp:txBody>
      <dsp:txXfrm>
        <a:off x="23645" y="2905701"/>
        <a:ext cx="10468310" cy="437090"/>
      </dsp:txXfrm>
    </dsp:sp>
    <dsp:sp modelId="{88B49BC2-AC88-5345-A960-904B69BBA776}">
      <dsp:nvSpPr>
        <dsp:cNvPr id="0" name=""/>
        <dsp:cNvSpPr/>
      </dsp:nvSpPr>
      <dsp:spPr>
        <a:xfrm>
          <a:off x="0" y="3366436"/>
          <a:ext cx="10515600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Availability of VSS: some sectors have few (or none) VSS (e.g. health)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Address ‘Greenwashing’: credible versus non-credible VSS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Potential discrimination/exclusion: similar ESG performance but no certification </a:t>
          </a:r>
        </a:p>
      </dsp:txBody>
      <dsp:txXfrm>
        <a:off x="0" y="3366436"/>
        <a:ext cx="10515600" cy="9283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10C91-D7E6-3845-8EF1-B2DEB43D955C}">
      <dsp:nvSpPr>
        <dsp:cNvPr id="0" name=""/>
        <dsp:cNvSpPr/>
      </dsp:nvSpPr>
      <dsp:spPr>
        <a:xfrm>
          <a:off x="0" y="2936292"/>
          <a:ext cx="5916409" cy="963756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solidFill>
                <a:schemeClr val="tx1"/>
              </a:solidFill>
            </a:rPr>
            <a:t>Energy Efficiency in Buildings</a:t>
          </a:r>
          <a:r>
            <a:rPr lang="en-GB" sz="1700" kern="1200" dirty="0">
              <a:solidFill>
                <a:schemeClr val="tx1"/>
              </a:solidFill>
            </a:rPr>
            <a:t>: Innovate beyond current technological limits.</a:t>
          </a:r>
          <a:endParaRPr lang="en-GB" sz="1700" kern="1200" dirty="0"/>
        </a:p>
      </dsp:txBody>
      <dsp:txXfrm>
        <a:off x="0" y="2936292"/>
        <a:ext cx="5916409" cy="963756"/>
      </dsp:txXfrm>
    </dsp:sp>
    <dsp:sp modelId="{4C8449CE-4A8A-584A-95C1-86CFF35490B4}">
      <dsp:nvSpPr>
        <dsp:cNvPr id="0" name=""/>
        <dsp:cNvSpPr/>
      </dsp:nvSpPr>
      <dsp:spPr>
        <a:xfrm rot="10800000">
          <a:off x="0" y="1468491"/>
          <a:ext cx="5916409" cy="1482257"/>
        </a:xfrm>
        <a:prstGeom prst="upArrowCallou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solidFill>
                <a:schemeClr val="tx1"/>
              </a:solidFill>
            </a:rPr>
            <a:t>Sanitation</a:t>
          </a:r>
          <a:r>
            <a:rPr lang="en-GB" sz="1700" kern="1200" dirty="0">
              <a:solidFill>
                <a:schemeClr val="tx1"/>
              </a:solidFill>
            </a:rPr>
            <a:t>: Shift from quantity (toilets built) to quality (usage rates).</a:t>
          </a:r>
          <a:endParaRPr lang="en-PL" sz="1700" kern="1200" dirty="0">
            <a:solidFill>
              <a:schemeClr val="tx1"/>
            </a:solidFill>
          </a:endParaRPr>
        </a:p>
      </dsp:txBody>
      <dsp:txXfrm rot="10800000">
        <a:off x="0" y="1468491"/>
        <a:ext cx="5916409" cy="963126"/>
      </dsp:txXfrm>
    </dsp:sp>
    <dsp:sp modelId="{A2E4E376-A821-054F-ABA5-303EC6C226D8}">
      <dsp:nvSpPr>
        <dsp:cNvPr id="0" name=""/>
        <dsp:cNvSpPr/>
      </dsp:nvSpPr>
      <dsp:spPr>
        <a:xfrm rot="10800000">
          <a:off x="0" y="689"/>
          <a:ext cx="5916409" cy="1482257"/>
        </a:xfrm>
        <a:prstGeom prst="upArrowCallout">
          <a:avLst/>
        </a:prstGeom>
        <a:solidFill>
          <a:schemeClr val="accent5">
            <a:lumMod val="40000"/>
            <a:lumOff val="60000"/>
            <a:alpha val="4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solidFill>
                <a:schemeClr val="tx1"/>
              </a:solidFill>
            </a:rPr>
            <a:t>City Parks </a:t>
          </a:r>
          <a:r>
            <a:rPr lang="en-GB" sz="1700" kern="1200" dirty="0">
              <a:solidFill>
                <a:schemeClr val="tx1"/>
              </a:solidFill>
            </a:rPr>
            <a:t>as Community Hubs: Transition from fixed-fee contracts to payment based on impact (visitors). </a:t>
          </a:r>
          <a:endParaRPr lang="en-GB" sz="1700" kern="1200" dirty="0"/>
        </a:p>
      </dsp:txBody>
      <dsp:txXfrm rot="10800000">
        <a:off x="0" y="689"/>
        <a:ext cx="5916409" cy="9631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06956-3D06-9343-9079-BFD7FEDF0218}">
      <dsp:nvSpPr>
        <dsp:cNvPr id="0" name=""/>
        <dsp:cNvSpPr/>
      </dsp:nvSpPr>
      <dsp:spPr>
        <a:xfrm>
          <a:off x="0" y="41081"/>
          <a:ext cx="10515600" cy="636480"/>
        </a:xfrm>
        <a:prstGeom prst="roundRect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What:</a:t>
          </a:r>
        </a:p>
      </dsp:txBody>
      <dsp:txXfrm>
        <a:off x="31070" y="72151"/>
        <a:ext cx="10453460" cy="574340"/>
      </dsp:txXfrm>
    </dsp:sp>
    <dsp:sp modelId="{4CAD4B97-281C-EE4D-9E9E-AAA076ACDB75}">
      <dsp:nvSpPr>
        <dsp:cNvPr id="0" name=""/>
        <dsp:cNvSpPr/>
      </dsp:nvSpPr>
      <dsp:spPr>
        <a:xfrm>
          <a:off x="0" y="677561"/>
          <a:ext cx="1051560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Public agency tenders for a good, service or technology that does not yet exist, providing solutions to an unmet policy need or challenge. </a:t>
          </a:r>
          <a:endParaRPr lang="en-US" sz="1800" kern="1200" dirty="0"/>
        </a:p>
      </dsp:txBody>
      <dsp:txXfrm>
        <a:off x="0" y="677561"/>
        <a:ext cx="10515600" cy="563040"/>
      </dsp:txXfrm>
    </dsp:sp>
    <dsp:sp modelId="{89ED77A9-0A26-A04B-9B23-DAE34FFDAA1E}">
      <dsp:nvSpPr>
        <dsp:cNvPr id="0" name=""/>
        <dsp:cNvSpPr/>
      </dsp:nvSpPr>
      <dsp:spPr>
        <a:xfrm>
          <a:off x="0" y="1240601"/>
          <a:ext cx="10515600" cy="636480"/>
        </a:xfrm>
        <a:prstGeom prst="roundRect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Benefits: </a:t>
          </a:r>
        </a:p>
      </dsp:txBody>
      <dsp:txXfrm>
        <a:off x="31070" y="1271671"/>
        <a:ext cx="10453460" cy="574340"/>
      </dsp:txXfrm>
    </dsp:sp>
    <dsp:sp modelId="{58483635-8DC0-B64A-8D7A-978A80BBC9A1}">
      <dsp:nvSpPr>
        <dsp:cNvPr id="0" name=""/>
        <dsp:cNvSpPr/>
      </dsp:nvSpPr>
      <dsp:spPr>
        <a:xfrm>
          <a:off x="0" y="1877081"/>
          <a:ext cx="1051560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C</a:t>
          </a:r>
          <a:r>
            <a:rPr lang="en-US" sz="1800" kern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an be a game changer by creating the conditions for creativity and innovation (governments as “lead customers”) </a:t>
          </a:r>
          <a:endParaRPr lang="en-US" sz="1800" kern="1200" dirty="0"/>
        </a:p>
      </dsp:txBody>
      <dsp:txXfrm>
        <a:off x="0" y="1877081"/>
        <a:ext cx="10515600" cy="563040"/>
      </dsp:txXfrm>
    </dsp:sp>
    <dsp:sp modelId="{86E65922-15D6-DF46-9AB1-0ACCF7785544}">
      <dsp:nvSpPr>
        <dsp:cNvPr id="0" name=""/>
        <dsp:cNvSpPr/>
      </dsp:nvSpPr>
      <dsp:spPr>
        <a:xfrm>
          <a:off x="0" y="2440121"/>
          <a:ext cx="10515600" cy="636480"/>
        </a:xfrm>
        <a:prstGeom prst="roundRect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Characteristics: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1070" y="2471191"/>
        <a:ext cx="10453460" cy="574340"/>
      </dsp:txXfrm>
    </dsp:sp>
    <dsp:sp modelId="{88B49BC2-AC88-5345-A960-904B69BBA776}">
      <dsp:nvSpPr>
        <dsp:cNvPr id="0" name=""/>
        <dsp:cNvSpPr/>
      </dsp:nvSpPr>
      <dsp:spPr>
        <a:xfrm>
          <a:off x="0" y="3076601"/>
          <a:ext cx="10515600" cy="110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R</a:t>
          </a:r>
          <a:r>
            <a:rPr lang="en-US" sz="1800" kern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equires some form of innovation before delivery to the public agency of a solution that outperforms existing solutions.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R</a:t>
          </a:r>
          <a:r>
            <a:rPr lang="en-US" sz="1800" kern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rPr>
            <a:t>equires a shift from defining parameters in detail to specifying objectives and leaving bidders (that is, economic operators) substantial scope for proposing solutions. </a:t>
          </a:r>
          <a:endParaRPr lang="fr-CH" sz="1800" kern="1200" dirty="0">
            <a:effectLst/>
            <a:latin typeface="Calibri" panose="020F0502020204030204" pitchFamily="34" charset="0"/>
            <a:ea typeface="DengXian" panose="02010600030101010101" pitchFamily="2" charset="-122"/>
            <a:cs typeface="Arial" panose="020B0604020202020204" pitchFamily="34" charset="0"/>
          </a:endParaRPr>
        </a:p>
      </dsp:txBody>
      <dsp:txXfrm>
        <a:off x="0" y="3076601"/>
        <a:ext cx="10515600" cy="11084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672A4-27BE-AE4F-9D67-6F0AFCB345E5}">
      <dsp:nvSpPr>
        <dsp:cNvPr id="0" name=""/>
        <dsp:cNvSpPr/>
      </dsp:nvSpPr>
      <dsp:spPr>
        <a:xfrm>
          <a:off x="540767" y="1428640"/>
          <a:ext cx="372885" cy="1011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442" y="0"/>
              </a:lnTo>
              <a:lnTo>
                <a:pt x="186442" y="1011155"/>
              </a:lnTo>
              <a:lnTo>
                <a:pt x="372885" y="101115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00267" y="1907275"/>
        <a:ext cx="53885" cy="53885"/>
      </dsp:txXfrm>
    </dsp:sp>
    <dsp:sp modelId="{D698C728-8F7B-C246-9EB9-A7D7C4E534F9}">
      <dsp:nvSpPr>
        <dsp:cNvPr id="0" name=""/>
        <dsp:cNvSpPr/>
      </dsp:nvSpPr>
      <dsp:spPr>
        <a:xfrm>
          <a:off x="540767" y="1428640"/>
          <a:ext cx="372885" cy="335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442" y="0"/>
              </a:lnTo>
              <a:lnTo>
                <a:pt x="186442" y="335196"/>
              </a:lnTo>
              <a:lnTo>
                <a:pt x="372885" y="33519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14675" y="1583703"/>
        <a:ext cx="25069" cy="25069"/>
      </dsp:txXfrm>
    </dsp:sp>
    <dsp:sp modelId="{1C33FD39-C859-9643-AC0D-E0FF98A218D1}">
      <dsp:nvSpPr>
        <dsp:cNvPr id="0" name=""/>
        <dsp:cNvSpPr/>
      </dsp:nvSpPr>
      <dsp:spPr>
        <a:xfrm>
          <a:off x="540767" y="1087876"/>
          <a:ext cx="372885" cy="340763"/>
        </a:xfrm>
        <a:custGeom>
          <a:avLst/>
          <a:gdLst/>
          <a:ahLst/>
          <a:cxnLst/>
          <a:rect l="0" t="0" r="0" b="0"/>
          <a:pathLst>
            <a:path>
              <a:moveTo>
                <a:pt x="0" y="340763"/>
              </a:moveTo>
              <a:lnTo>
                <a:pt x="186442" y="340763"/>
              </a:lnTo>
              <a:lnTo>
                <a:pt x="186442" y="0"/>
              </a:lnTo>
              <a:lnTo>
                <a:pt x="372885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14581" y="1245629"/>
        <a:ext cx="25256" cy="25256"/>
      </dsp:txXfrm>
    </dsp:sp>
    <dsp:sp modelId="{33046B97-645D-4648-844E-F5B780E814B3}">
      <dsp:nvSpPr>
        <dsp:cNvPr id="0" name=""/>
        <dsp:cNvSpPr/>
      </dsp:nvSpPr>
      <dsp:spPr>
        <a:xfrm>
          <a:off x="540767" y="411916"/>
          <a:ext cx="372885" cy="1016723"/>
        </a:xfrm>
        <a:custGeom>
          <a:avLst/>
          <a:gdLst/>
          <a:ahLst/>
          <a:cxnLst/>
          <a:rect l="0" t="0" r="0" b="0"/>
          <a:pathLst>
            <a:path>
              <a:moveTo>
                <a:pt x="0" y="1016723"/>
              </a:moveTo>
              <a:lnTo>
                <a:pt x="186442" y="1016723"/>
              </a:lnTo>
              <a:lnTo>
                <a:pt x="186442" y="0"/>
              </a:lnTo>
              <a:lnTo>
                <a:pt x="372885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00136" y="893204"/>
        <a:ext cx="54147" cy="54147"/>
      </dsp:txXfrm>
    </dsp:sp>
    <dsp:sp modelId="{E1022812-24BB-294C-AFFB-AA1C702127D2}">
      <dsp:nvSpPr>
        <dsp:cNvPr id="0" name=""/>
        <dsp:cNvSpPr/>
      </dsp:nvSpPr>
      <dsp:spPr>
        <a:xfrm rot="16200000">
          <a:off x="-1152689" y="1158256"/>
          <a:ext cx="2846145" cy="54076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Other Activities: </a:t>
          </a:r>
        </a:p>
      </dsp:txBody>
      <dsp:txXfrm>
        <a:off x="-1152689" y="1158256"/>
        <a:ext cx="2846145" cy="540767"/>
      </dsp:txXfrm>
    </dsp:sp>
    <dsp:sp modelId="{E61C4A06-90E5-5B4A-B652-52E2A1ECEA51}">
      <dsp:nvSpPr>
        <dsp:cNvPr id="0" name=""/>
        <dsp:cNvSpPr/>
      </dsp:nvSpPr>
      <dsp:spPr>
        <a:xfrm>
          <a:off x="913652" y="141533"/>
          <a:ext cx="5521726" cy="540767"/>
        </a:xfrm>
        <a:prstGeom prst="rect">
          <a:avLst/>
        </a:prstGeom>
        <a:solidFill>
          <a:srgbClr val="FF9294">
            <a:alpha val="528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u="none" kern="1200" dirty="0">
              <a:solidFill>
                <a:srgbClr val="C00000"/>
              </a:solidFill>
            </a:rPr>
            <a:t>Interim Sub-regional Innovation Policy Outlook 2022: Eastern Europe and the South Caucasus </a:t>
          </a:r>
          <a:endParaRPr lang="en-GB" sz="1600" b="0" kern="1200" dirty="0">
            <a:solidFill>
              <a:srgbClr val="C00000"/>
            </a:solidFill>
            <a:latin typeface="Calibri Light" panose="020F0302020204030204"/>
          </a:endParaRPr>
        </a:p>
      </dsp:txBody>
      <dsp:txXfrm>
        <a:off x="913652" y="141533"/>
        <a:ext cx="5521726" cy="540767"/>
      </dsp:txXfrm>
    </dsp:sp>
    <dsp:sp modelId="{C4605531-39D0-E34B-B3A6-DC66D2992082}">
      <dsp:nvSpPr>
        <dsp:cNvPr id="0" name=""/>
        <dsp:cNvSpPr/>
      </dsp:nvSpPr>
      <dsp:spPr>
        <a:xfrm>
          <a:off x="913652" y="817492"/>
          <a:ext cx="4974357" cy="54076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99F2A"/>
              </a:solidFill>
              <a:latin typeface="Calibri Light" panose="020F0302020204030204"/>
            </a:rPr>
            <a:t> The Team of Specialists on Innovation and Competitiveness Policies (</a:t>
          </a:r>
          <a:r>
            <a:rPr lang="en-GB" sz="1600" b="1" kern="1200" dirty="0" err="1">
              <a:solidFill>
                <a:srgbClr val="F99F2A"/>
              </a:solidFill>
              <a:latin typeface="Calibri Light" panose="020F0302020204030204"/>
            </a:rPr>
            <a:t>ToS</a:t>
          </a:r>
          <a:r>
            <a:rPr lang="en-GB" sz="1600" b="1" kern="1200" dirty="0">
              <a:solidFill>
                <a:srgbClr val="F99F2A"/>
              </a:solidFill>
              <a:latin typeface="Calibri Light" panose="020F0302020204030204"/>
            </a:rPr>
            <a:t>-ICP) in 2021</a:t>
          </a:r>
        </a:p>
      </dsp:txBody>
      <dsp:txXfrm>
        <a:off x="913652" y="817492"/>
        <a:ext cx="4974357" cy="540767"/>
      </dsp:txXfrm>
    </dsp:sp>
    <dsp:sp modelId="{2597DA9D-3649-D24C-A85E-EAC77418C599}">
      <dsp:nvSpPr>
        <dsp:cNvPr id="0" name=""/>
        <dsp:cNvSpPr/>
      </dsp:nvSpPr>
      <dsp:spPr>
        <a:xfrm>
          <a:off x="913652" y="1493452"/>
          <a:ext cx="4434738" cy="540767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408046"/>
              </a:solidFill>
              <a:latin typeface="Calibri Light" panose="020F0302020204030204"/>
            </a:rPr>
            <a:t>Policy Paper: Leveraging Innovation for the Circular Economy </a:t>
          </a:r>
        </a:p>
      </dsp:txBody>
      <dsp:txXfrm>
        <a:off x="913652" y="1493452"/>
        <a:ext cx="4434738" cy="540767"/>
      </dsp:txXfrm>
    </dsp:sp>
    <dsp:sp modelId="{9E02ABB5-7522-CB4C-9D71-C7756DEE9A11}">
      <dsp:nvSpPr>
        <dsp:cNvPr id="0" name=""/>
        <dsp:cNvSpPr/>
      </dsp:nvSpPr>
      <dsp:spPr>
        <a:xfrm>
          <a:off x="913652" y="2169412"/>
          <a:ext cx="3957661" cy="540767"/>
        </a:xfrm>
        <a:prstGeom prst="rect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accent1"/>
              </a:solidFill>
            </a:rPr>
            <a:t>Advancing Circular Economy in Agri-food: Serbia's Initiatives</a:t>
          </a:r>
        </a:p>
      </dsp:txBody>
      <dsp:txXfrm>
        <a:off x="913652" y="2169412"/>
        <a:ext cx="3957661" cy="5407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07098-CED9-3B46-9278-9AC0544CD521}">
      <dsp:nvSpPr>
        <dsp:cNvPr id="0" name=""/>
        <dsp:cNvSpPr/>
      </dsp:nvSpPr>
      <dsp:spPr>
        <a:xfrm>
          <a:off x="6673660" y="1836698"/>
          <a:ext cx="2183968" cy="642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327"/>
              </a:lnTo>
              <a:lnTo>
                <a:pt x="2183968" y="445327"/>
              </a:lnTo>
              <a:lnTo>
                <a:pt x="2183968" y="6421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4C1AC-ED2B-ED40-9C30-92C9A8273FB1}">
      <dsp:nvSpPr>
        <dsp:cNvPr id="0" name=""/>
        <dsp:cNvSpPr/>
      </dsp:nvSpPr>
      <dsp:spPr>
        <a:xfrm>
          <a:off x="6260263" y="1836698"/>
          <a:ext cx="413396" cy="642196"/>
        </a:xfrm>
        <a:custGeom>
          <a:avLst/>
          <a:gdLst/>
          <a:ahLst/>
          <a:cxnLst/>
          <a:rect l="0" t="0" r="0" b="0"/>
          <a:pathLst>
            <a:path>
              <a:moveTo>
                <a:pt x="413396" y="0"/>
              </a:moveTo>
              <a:lnTo>
                <a:pt x="413396" y="445327"/>
              </a:lnTo>
              <a:lnTo>
                <a:pt x="0" y="445327"/>
              </a:lnTo>
              <a:lnTo>
                <a:pt x="0" y="6421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833A8-958C-764B-90F6-1145D3537F88}">
      <dsp:nvSpPr>
        <dsp:cNvPr id="0" name=""/>
        <dsp:cNvSpPr/>
      </dsp:nvSpPr>
      <dsp:spPr>
        <a:xfrm>
          <a:off x="3662899" y="1836698"/>
          <a:ext cx="3010761" cy="642196"/>
        </a:xfrm>
        <a:custGeom>
          <a:avLst/>
          <a:gdLst/>
          <a:ahLst/>
          <a:cxnLst/>
          <a:rect l="0" t="0" r="0" b="0"/>
          <a:pathLst>
            <a:path>
              <a:moveTo>
                <a:pt x="3010761" y="0"/>
              </a:moveTo>
              <a:lnTo>
                <a:pt x="3010761" y="445327"/>
              </a:lnTo>
              <a:lnTo>
                <a:pt x="0" y="445327"/>
              </a:lnTo>
              <a:lnTo>
                <a:pt x="0" y="6421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D6801-914B-3B44-B249-37E7FA2EE2F9}">
      <dsp:nvSpPr>
        <dsp:cNvPr id="0" name=""/>
        <dsp:cNvSpPr/>
      </dsp:nvSpPr>
      <dsp:spPr>
        <a:xfrm>
          <a:off x="1065534" y="1836698"/>
          <a:ext cx="5608125" cy="642196"/>
        </a:xfrm>
        <a:custGeom>
          <a:avLst/>
          <a:gdLst/>
          <a:ahLst/>
          <a:cxnLst/>
          <a:rect l="0" t="0" r="0" b="0"/>
          <a:pathLst>
            <a:path>
              <a:moveTo>
                <a:pt x="5608125" y="0"/>
              </a:moveTo>
              <a:lnTo>
                <a:pt x="5608125" y="445327"/>
              </a:lnTo>
              <a:lnTo>
                <a:pt x="0" y="445327"/>
              </a:lnTo>
              <a:lnTo>
                <a:pt x="0" y="6421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90ABA-2858-6E49-84E8-80F3357E82B1}">
      <dsp:nvSpPr>
        <dsp:cNvPr id="0" name=""/>
        <dsp:cNvSpPr/>
      </dsp:nvSpPr>
      <dsp:spPr>
        <a:xfrm>
          <a:off x="5611102" y="487249"/>
          <a:ext cx="2125116" cy="1349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E8EAF-BADF-3F43-9B47-99B602780050}">
      <dsp:nvSpPr>
        <dsp:cNvPr id="0" name=""/>
        <dsp:cNvSpPr/>
      </dsp:nvSpPr>
      <dsp:spPr>
        <a:xfrm>
          <a:off x="5847226" y="711566"/>
          <a:ext cx="2125116" cy="13494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Benefits for Western Balkans</a:t>
          </a:r>
        </a:p>
      </dsp:txBody>
      <dsp:txXfrm>
        <a:off x="5886750" y="751090"/>
        <a:ext cx="2046068" cy="1270400"/>
      </dsp:txXfrm>
    </dsp:sp>
    <dsp:sp modelId="{3F42DD6A-2BDF-C644-ADEE-B74FC9FFEEC6}">
      <dsp:nvSpPr>
        <dsp:cNvPr id="0" name=""/>
        <dsp:cNvSpPr/>
      </dsp:nvSpPr>
      <dsp:spPr>
        <a:xfrm>
          <a:off x="2976" y="2478894"/>
          <a:ext cx="2125116" cy="1349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3B4DE-902C-6C45-9F32-23E2307E7590}">
      <dsp:nvSpPr>
        <dsp:cNvPr id="0" name=""/>
        <dsp:cNvSpPr/>
      </dsp:nvSpPr>
      <dsp:spPr>
        <a:xfrm>
          <a:off x="239100" y="2703212"/>
          <a:ext cx="2125116" cy="13494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Support competitiveness for EU accession</a:t>
          </a:r>
        </a:p>
      </dsp:txBody>
      <dsp:txXfrm>
        <a:off x="278624" y="2742736"/>
        <a:ext cx="2046068" cy="1270400"/>
      </dsp:txXfrm>
    </dsp:sp>
    <dsp:sp modelId="{A098277B-92BA-9343-9179-CF2D62B6CD54}">
      <dsp:nvSpPr>
        <dsp:cNvPr id="0" name=""/>
        <dsp:cNvSpPr/>
      </dsp:nvSpPr>
      <dsp:spPr>
        <a:xfrm>
          <a:off x="2600340" y="2478894"/>
          <a:ext cx="2125116" cy="1349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22629-4A0E-B648-A8BD-6D138998352D}">
      <dsp:nvSpPr>
        <dsp:cNvPr id="0" name=""/>
        <dsp:cNvSpPr/>
      </dsp:nvSpPr>
      <dsp:spPr>
        <a:xfrm>
          <a:off x="2836464" y="2703212"/>
          <a:ext cx="2125116" cy="13494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Stressing the fundamental role of innovation governance</a:t>
          </a:r>
        </a:p>
      </dsp:txBody>
      <dsp:txXfrm>
        <a:off x="2875988" y="2742736"/>
        <a:ext cx="2046068" cy="1270400"/>
      </dsp:txXfrm>
    </dsp:sp>
    <dsp:sp modelId="{906A0E05-8170-4E46-A4F9-EC850FA80609}">
      <dsp:nvSpPr>
        <dsp:cNvPr id="0" name=""/>
        <dsp:cNvSpPr/>
      </dsp:nvSpPr>
      <dsp:spPr>
        <a:xfrm>
          <a:off x="5197705" y="2478894"/>
          <a:ext cx="2125116" cy="1349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4845C-4ADD-234F-8412-13746B654DC2}">
      <dsp:nvSpPr>
        <dsp:cNvPr id="0" name=""/>
        <dsp:cNvSpPr/>
      </dsp:nvSpPr>
      <dsp:spPr>
        <a:xfrm>
          <a:off x="5433829" y="2703212"/>
          <a:ext cx="2125116" cy="13494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Deeper understanding of failures of innovation support initiatives</a:t>
          </a:r>
        </a:p>
      </dsp:txBody>
      <dsp:txXfrm>
        <a:off x="5473353" y="2742736"/>
        <a:ext cx="2046068" cy="1270400"/>
      </dsp:txXfrm>
    </dsp:sp>
    <dsp:sp modelId="{21FC11E5-7CDE-C34D-9C18-DE662EDCDF51}">
      <dsp:nvSpPr>
        <dsp:cNvPr id="0" name=""/>
        <dsp:cNvSpPr/>
      </dsp:nvSpPr>
      <dsp:spPr>
        <a:xfrm>
          <a:off x="7795070" y="2478894"/>
          <a:ext cx="2125116" cy="1349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EA21E-92D5-C141-B87C-402FB26109C7}">
      <dsp:nvSpPr>
        <dsp:cNvPr id="0" name=""/>
        <dsp:cNvSpPr/>
      </dsp:nvSpPr>
      <dsp:spPr>
        <a:xfrm>
          <a:off x="8031194" y="2703212"/>
          <a:ext cx="2125116" cy="13494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Peer-learning dynamic: pilot IPO &amp; ETIN </a:t>
          </a:r>
        </a:p>
      </dsp:txBody>
      <dsp:txXfrm>
        <a:off x="8070718" y="2742736"/>
        <a:ext cx="2046068" cy="12704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5868B-14BA-894F-B0AF-361A5620009D}">
      <dsp:nvSpPr>
        <dsp:cNvPr id="0" name=""/>
        <dsp:cNvSpPr/>
      </dsp:nvSpPr>
      <dsp:spPr>
        <a:xfrm>
          <a:off x="846732" y="0"/>
          <a:ext cx="3995403" cy="99885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Work theme 1 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Calibri" panose="020F0502020204030204" pitchFamily="34" charset="0"/>
              <a:cs typeface="Calibri" panose="020F0502020204030204" pitchFamily="34" charset="0"/>
            </a:rPr>
            <a:t>Ecosystem development for transformative innovation</a:t>
          </a:r>
        </a:p>
      </dsp:txBody>
      <dsp:txXfrm>
        <a:off x="875987" y="29255"/>
        <a:ext cx="3936893" cy="940340"/>
      </dsp:txXfrm>
    </dsp:sp>
    <dsp:sp modelId="{FCBEC0D3-E046-B349-982F-7E45DBAB1112}">
      <dsp:nvSpPr>
        <dsp:cNvPr id="0" name=""/>
        <dsp:cNvSpPr/>
      </dsp:nvSpPr>
      <dsp:spPr>
        <a:xfrm rot="5377168">
          <a:off x="2761137" y="1087006"/>
          <a:ext cx="175559" cy="17479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DBD7B-D0AF-324A-96E1-F9029A5579EF}">
      <dsp:nvSpPr>
        <dsp:cNvPr id="0" name=""/>
        <dsp:cNvSpPr/>
      </dsp:nvSpPr>
      <dsp:spPr>
        <a:xfrm>
          <a:off x="857400" y="1349961"/>
          <a:ext cx="3995403" cy="151134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Workstream 1.1 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 What is the potential of digital platforms in accelerating the circular economy transition?</a:t>
          </a:r>
          <a:endParaRPr lang="en-PL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01666" y="1394227"/>
        <a:ext cx="3906871" cy="1422809"/>
      </dsp:txXfrm>
    </dsp:sp>
    <dsp:sp modelId="{19309057-9C0E-8245-B34F-B9AC7D5710E8}">
      <dsp:nvSpPr>
        <dsp:cNvPr id="0" name=""/>
        <dsp:cNvSpPr/>
      </dsp:nvSpPr>
      <dsp:spPr>
        <a:xfrm rot="5400000">
          <a:off x="2767702" y="2948702"/>
          <a:ext cx="174798" cy="17479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3A0FB-5123-7B4C-8E90-6B8BAC3FA78B}">
      <dsp:nvSpPr>
        <dsp:cNvPr id="0" name=""/>
        <dsp:cNvSpPr/>
      </dsp:nvSpPr>
      <dsp:spPr>
        <a:xfrm>
          <a:off x="857400" y="3210900"/>
          <a:ext cx="3995403" cy="116330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rgbClr val="FF0000"/>
              </a:solidFill>
            </a:rPr>
            <a:t>Workstream 1.2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rgbClr val="FF0000"/>
              </a:solidFill>
            </a:rPr>
            <a:t>Innovation Enhancing Procurement as a vehicle for Transformative Innovation</a:t>
          </a:r>
        </a:p>
      </dsp:txBody>
      <dsp:txXfrm>
        <a:off x="891472" y="3244972"/>
        <a:ext cx="3927259" cy="1095157"/>
      </dsp:txXfrm>
    </dsp:sp>
    <dsp:sp modelId="{A58A0DB0-A3D0-7B4F-B879-A7B7B8B948DF}">
      <dsp:nvSpPr>
        <dsp:cNvPr id="0" name=""/>
        <dsp:cNvSpPr/>
      </dsp:nvSpPr>
      <dsp:spPr>
        <a:xfrm>
          <a:off x="5412160" y="1512"/>
          <a:ext cx="3995403" cy="99885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Work theme 2:</a:t>
          </a:r>
          <a:endParaRPr lang="en-GB" sz="1700" b="0" i="0" u="none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 </a:t>
          </a:r>
          <a:r>
            <a:rPr lang="en-GB" sz="17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Strategic learning for transformative innovation</a:t>
          </a:r>
          <a:endParaRPr lang="en-GB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41415" y="30767"/>
        <a:ext cx="3936893" cy="940340"/>
      </dsp:txXfrm>
    </dsp:sp>
    <dsp:sp modelId="{DE7E6B55-6022-F043-A85A-D84AF9A97F57}">
      <dsp:nvSpPr>
        <dsp:cNvPr id="0" name=""/>
        <dsp:cNvSpPr/>
      </dsp:nvSpPr>
      <dsp:spPr>
        <a:xfrm rot="5400000">
          <a:off x="7322463" y="1087763"/>
          <a:ext cx="174798" cy="17479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5C206-A79F-7E40-8274-747AD44F23A0}">
      <dsp:nvSpPr>
        <dsp:cNvPr id="0" name=""/>
        <dsp:cNvSpPr/>
      </dsp:nvSpPr>
      <dsp:spPr>
        <a:xfrm>
          <a:off x="5412160" y="1349961"/>
          <a:ext cx="3995403" cy="17562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Workstream 2.1 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The Innovation Policy Outlook revisited:  New methodologies to support green and digital transition in the Western Balkan region</a:t>
          </a:r>
          <a:endParaRPr lang="en-GB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63598" y="1401399"/>
        <a:ext cx="3892527" cy="16533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C6425-71A5-40CD-B1B5-DB3AFA70A50C}">
      <dsp:nvSpPr>
        <dsp:cNvPr id="0" name=""/>
        <dsp:cNvSpPr/>
      </dsp:nvSpPr>
      <dsp:spPr>
        <a:xfrm>
          <a:off x="0" y="3556"/>
          <a:ext cx="10086888" cy="757494"/>
        </a:xfrm>
        <a:prstGeom prst="roundRect">
          <a:avLst>
            <a:gd name="adj" fmla="val 10000"/>
          </a:avLst>
        </a:prstGeom>
        <a:solidFill>
          <a:srgbClr val="DEEBF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257A1-B503-4F98-A344-161433E667C2}">
      <dsp:nvSpPr>
        <dsp:cNvPr id="0" name=""/>
        <dsp:cNvSpPr/>
      </dsp:nvSpPr>
      <dsp:spPr>
        <a:xfrm>
          <a:off x="229141" y="173992"/>
          <a:ext cx="416621" cy="4166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11A165-C6A0-472E-80F2-CF719952BF55}">
      <dsp:nvSpPr>
        <dsp:cNvPr id="0" name=""/>
        <dsp:cNvSpPr/>
      </dsp:nvSpPr>
      <dsp:spPr>
        <a:xfrm>
          <a:off x="874905" y="3556"/>
          <a:ext cx="9211982" cy="757494"/>
        </a:xfrm>
        <a:prstGeom prst="rect">
          <a:avLst/>
        </a:prstGeom>
        <a:solidFill>
          <a:srgbClr val="DEEBF7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68" tIns="80168" rIns="80168" bIns="8016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Empowering Initiatives: </a:t>
          </a:r>
          <a:r>
            <a:rPr lang="en-GB" sz="1900" kern="1200"/>
            <a:t>Innovation policy extends beyond groundwork—it champions high-risk initiatives that, if successful, can revolutionize markets and form new industries. </a:t>
          </a:r>
          <a:endParaRPr lang="en-US" sz="1900" kern="1200"/>
        </a:p>
      </dsp:txBody>
      <dsp:txXfrm>
        <a:off x="874905" y="3556"/>
        <a:ext cx="9211982" cy="757494"/>
      </dsp:txXfrm>
    </dsp:sp>
    <dsp:sp modelId="{A3E55377-724C-4E5D-9D1A-4E015E673DC3}">
      <dsp:nvSpPr>
        <dsp:cNvPr id="0" name=""/>
        <dsp:cNvSpPr/>
      </dsp:nvSpPr>
      <dsp:spPr>
        <a:xfrm>
          <a:off x="0" y="950423"/>
          <a:ext cx="10086888" cy="757494"/>
        </a:xfrm>
        <a:prstGeom prst="roundRect">
          <a:avLst>
            <a:gd name="adj" fmla="val 10000"/>
          </a:avLst>
        </a:prstGeom>
        <a:solidFill>
          <a:srgbClr val="DEEBF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8E69F-3195-40A7-907F-B4EDB7CEFB84}">
      <dsp:nvSpPr>
        <dsp:cNvPr id="0" name=""/>
        <dsp:cNvSpPr/>
      </dsp:nvSpPr>
      <dsp:spPr>
        <a:xfrm>
          <a:off x="229141" y="1120860"/>
          <a:ext cx="416621" cy="4166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FE1D813-79C0-4E60-98F2-7713DC12AFAF}">
      <dsp:nvSpPr>
        <dsp:cNvPr id="0" name=""/>
        <dsp:cNvSpPr/>
      </dsp:nvSpPr>
      <dsp:spPr>
        <a:xfrm>
          <a:off x="874905" y="950423"/>
          <a:ext cx="9211982" cy="757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68" tIns="80168" rIns="80168" bIns="8016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Navigating Uncertainty: </a:t>
          </a:r>
          <a:r>
            <a:rPr lang="en-GB" sz="1900" kern="1200"/>
            <a:t>Accepting that innovation is unpredictable is crucial, as attempts to forecast can overlook latent potential. </a:t>
          </a:r>
          <a:endParaRPr lang="en-US" sz="1900" kern="1200"/>
        </a:p>
      </dsp:txBody>
      <dsp:txXfrm>
        <a:off x="874905" y="950423"/>
        <a:ext cx="9211982" cy="757494"/>
      </dsp:txXfrm>
    </dsp:sp>
    <dsp:sp modelId="{7E6C6AB7-C2E7-4928-83E3-564AEA346D99}">
      <dsp:nvSpPr>
        <dsp:cNvPr id="0" name=""/>
        <dsp:cNvSpPr/>
      </dsp:nvSpPr>
      <dsp:spPr>
        <a:xfrm>
          <a:off x="0" y="1897291"/>
          <a:ext cx="10086888" cy="757494"/>
        </a:xfrm>
        <a:prstGeom prst="roundRect">
          <a:avLst>
            <a:gd name="adj" fmla="val 10000"/>
          </a:avLst>
        </a:prstGeom>
        <a:solidFill>
          <a:srgbClr val="DEEBF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B7CE1-FBD5-4C28-B4BD-97C68B607F4D}">
      <dsp:nvSpPr>
        <dsp:cNvPr id="0" name=""/>
        <dsp:cNvSpPr/>
      </dsp:nvSpPr>
      <dsp:spPr>
        <a:xfrm>
          <a:off x="229141" y="2067727"/>
          <a:ext cx="416621" cy="4166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3E8288-0A11-4262-B550-A78162C28E09}">
      <dsp:nvSpPr>
        <dsp:cNvPr id="0" name=""/>
        <dsp:cNvSpPr/>
      </dsp:nvSpPr>
      <dsp:spPr>
        <a:xfrm>
          <a:off x="874905" y="1897291"/>
          <a:ext cx="9211982" cy="757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68" tIns="80168" rIns="80168" bIns="8016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Aligning Incentives: </a:t>
          </a:r>
          <a:r>
            <a:rPr lang="en-GB" sz="1900" kern="1200"/>
            <a:t>Current ecosystems often discourage risk-taking due to vested interests and short-sighted success metrics. </a:t>
          </a:r>
          <a:endParaRPr lang="en-US" sz="1900" kern="1200"/>
        </a:p>
      </dsp:txBody>
      <dsp:txXfrm>
        <a:off x="874905" y="1897291"/>
        <a:ext cx="9211982" cy="757494"/>
      </dsp:txXfrm>
    </dsp:sp>
    <dsp:sp modelId="{CDCA4369-145E-4C45-A38A-8B4F42FFF091}">
      <dsp:nvSpPr>
        <dsp:cNvPr id="0" name=""/>
        <dsp:cNvSpPr/>
      </dsp:nvSpPr>
      <dsp:spPr>
        <a:xfrm>
          <a:off x="0" y="2844159"/>
          <a:ext cx="10086888" cy="757494"/>
        </a:xfrm>
        <a:prstGeom prst="roundRect">
          <a:avLst>
            <a:gd name="adj" fmla="val 10000"/>
          </a:avLst>
        </a:prstGeom>
        <a:solidFill>
          <a:srgbClr val="DEEBF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2B864-5013-4EFE-8C6E-C78C44C02694}">
      <dsp:nvSpPr>
        <dsp:cNvPr id="0" name=""/>
        <dsp:cNvSpPr/>
      </dsp:nvSpPr>
      <dsp:spPr>
        <a:xfrm>
          <a:off x="229141" y="3014595"/>
          <a:ext cx="416621" cy="4166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035864-F813-4753-9412-BA60EDF6B795}">
      <dsp:nvSpPr>
        <dsp:cNvPr id="0" name=""/>
        <dsp:cNvSpPr/>
      </dsp:nvSpPr>
      <dsp:spPr>
        <a:xfrm>
          <a:off x="874905" y="2844159"/>
          <a:ext cx="9211982" cy="757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68" tIns="80168" rIns="80168" bIns="8016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Governance Innovation: </a:t>
          </a:r>
          <a:r>
            <a:rPr lang="en-GB" sz="1900" kern="1200"/>
            <a:t>A call to revamp governance structures to eliminate barriers created by misinformation and misaligned incentives. </a:t>
          </a:r>
          <a:endParaRPr lang="en-US" sz="1900" kern="1200"/>
        </a:p>
      </dsp:txBody>
      <dsp:txXfrm>
        <a:off x="874905" y="2844159"/>
        <a:ext cx="9211982" cy="757494"/>
      </dsp:txXfrm>
    </dsp:sp>
    <dsp:sp modelId="{5829680D-056D-42FD-852C-8E31308F7929}">
      <dsp:nvSpPr>
        <dsp:cNvPr id="0" name=""/>
        <dsp:cNvSpPr/>
      </dsp:nvSpPr>
      <dsp:spPr>
        <a:xfrm>
          <a:off x="0" y="3791026"/>
          <a:ext cx="10086888" cy="757494"/>
        </a:xfrm>
        <a:prstGeom prst="roundRect">
          <a:avLst>
            <a:gd name="adj" fmla="val 10000"/>
          </a:avLst>
        </a:prstGeom>
        <a:solidFill>
          <a:srgbClr val="DEEBF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3E5C2-3E86-452C-8C05-5A520BC96D3E}">
      <dsp:nvSpPr>
        <dsp:cNvPr id="0" name=""/>
        <dsp:cNvSpPr/>
      </dsp:nvSpPr>
      <dsp:spPr>
        <a:xfrm>
          <a:off x="229141" y="3961462"/>
          <a:ext cx="416621" cy="41662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E07B4A-63E9-489D-BFEB-5B151C00E556}">
      <dsp:nvSpPr>
        <dsp:cNvPr id="0" name=""/>
        <dsp:cNvSpPr/>
      </dsp:nvSpPr>
      <dsp:spPr>
        <a:xfrm>
          <a:off x="874905" y="3791026"/>
          <a:ext cx="9211982" cy="757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68" tIns="80168" rIns="80168" bIns="8016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Procurement as Catalyst: </a:t>
          </a:r>
          <a:r>
            <a:rPr lang="en-GB" sz="1900" kern="1200"/>
            <a:t>Identifying procurement as an effective strategy to foster an environment conducive to innovation. </a:t>
          </a:r>
          <a:endParaRPr lang="en-US" sz="1900" kern="1200"/>
        </a:p>
      </dsp:txBody>
      <dsp:txXfrm>
        <a:off x="874905" y="3791026"/>
        <a:ext cx="9211982" cy="757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21A2-CCE8-8347-B10F-396A00805A95}" type="datetimeFigureOut">
              <a:rPr lang="en-PL" smtClean="0"/>
              <a:t>05/02/2024</a:t>
            </a:fld>
            <a:endParaRPr lang="en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E6464-CC76-BA44-A62B-F370C1730EE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29274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E6464-CC76-BA44-A62B-F370C1730EE3}" type="slidenum">
              <a:rPr lang="en-PL" smtClean="0"/>
              <a:t>1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156457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92B23-BBE8-4D09-191E-E26E0A4FD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0D0B87-A370-2162-FA8F-29714F615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7C9DAC-2583-0977-BDEC-4219209855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8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2BF0B-105C-1ABA-68D0-1C0BE094CF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FDEA7-1C01-B849-92B5-4FBAA6DE39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13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2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FDEA7-1C01-B849-92B5-4FBAA6DE39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93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646A2-AE4F-ACE0-2D5D-61D51114C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2D87C0-7DC5-FAFD-5BD6-1ABEB2BCE5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C2F3B6-2F97-919D-CDB1-6152E52E4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8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7BD65-1F96-22DB-D609-A30C40EE9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FDEA7-1C01-B849-92B5-4FBAA6DE39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91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E6464-CC76-BA44-A62B-F370C1730EE3}" type="slidenum">
              <a:rPr lang="en-PL" smtClean="0"/>
              <a:t>13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685927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899BF-BDDB-1246-B12A-58BA131F6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CD5B50-B9EE-76E3-28CC-BFD4B330B3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D11EFB-8249-8CF9-6536-1FD5BC2E57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307D8-8163-0810-AD7A-3E16636B23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FDEA7-1C01-B849-92B5-4FBAA6DE39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20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1D415-97CB-7299-3A2A-7FDF3EE73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481EC9-2520-8A97-77EB-E065D6AB86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0EAF38-4050-6425-6B94-5A7E7F599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54B6B-D599-4C3C-F41B-63D1789332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FDEA7-1C01-B849-92B5-4FBAA6DE39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99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170E6-BEF8-68EC-FC0C-9861CA6BF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246143-2EC6-DF67-CD08-F4063EA6E9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EB915E-C933-1ECF-0A40-19A4709B3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 fontAlgn="base">
              <a:buSzPts val="1000"/>
              <a:buFont typeface="Symbol" pitchFamily="2" charset="2"/>
              <a:buNone/>
              <a:tabLst>
                <a:tab pos="457200" algn="l"/>
              </a:tabLst>
            </a:pPr>
            <a:endParaRPr lang="en-PL" sz="1800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FC940-13E5-DBDC-DE88-E96EA4E6D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FDEA7-1C01-B849-92B5-4FBAA6DE39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29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170E6-BEF8-68EC-FC0C-9861CA6BF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246143-2EC6-DF67-CD08-F4063EA6E9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EB915E-C933-1ECF-0A40-19A4709B3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 fontAlgn="base">
              <a:buSzPts val="1000"/>
              <a:buFont typeface="Symbol" pitchFamily="2" charset="2"/>
              <a:buNone/>
              <a:tabLst>
                <a:tab pos="457200" algn="l"/>
              </a:tabLst>
            </a:pPr>
            <a:endParaRPr lang="en-PL" sz="1800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FC940-13E5-DBDC-DE88-E96EA4E6D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FDEA7-1C01-B849-92B5-4FBAA6DE39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48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E6464-CC76-BA44-A62B-F370C1730EE3}" type="slidenum">
              <a:rPr lang="en-PL" smtClean="0"/>
              <a:t>18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265159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D1B65-CE70-8021-8E81-970BE147E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924B0E-B8E4-37CC-49E2-CA9DAD7D3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29FF78-DB7E-68B3-EFCF-E6C1E9551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5AAB9-E90D-748F-EA56-87920D2CA5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FDEA7-1C01-B849-92B5-4FBAA6DE39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52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E6464-CC76-BA44-A62B-F370C1730EE3}" type="slidenum">
              <a:rPr lang="en-PL" smtClean="0"/>
              <a:t>2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975665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87F82-0A3F-940D-7A54-FE6570095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60D5C5-66CE-8A28-6F2B-6076728BA1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F8AFF7-0F6F-E9AE-5CF8-B19E368DB0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AA4FF-2700-82AC-7673-C188E97C24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FDEA7-1C01-B849-92B5-4FBAA6DE39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51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8FBE4-567F-7C46-4411-FADEB0DB0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16AFA-8DE8-254B-B3F0-34F83F7FA5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A1CAF8-29C6-C3D0-0AA2-DAE458A2D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2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5B555-4D4E-1BE5-78B5-17D5EF6BAA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FDEA7-1C01-B849-92B5-4FBAA6DE39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20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C6B2F-19B4-4E12-D6AC-13D4FFD5D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895C49-BBF5-2284-A19A-89C6D810D7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E43C3A-0091-E043-6EB6-7859634470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2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465F0-16CD-E6CD-EABB-A41C65EF3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FDEA7-1C01-B849-92B5-4FBAA6DE39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14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E6464-CC76-BA44-A62B-F370C1730EE3}" type="slidenum">
              <a:rPr lang="en-PL" smtClean="0"/>
              <a:t>4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88526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FC369-515D-3DFB-A1C3-175124E76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87F340-174E-73F0-A280-34CEA57932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4F3A04-AA90-EE1C-B715-C96A6F5448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8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FE535-1D07-BCAB-5DAD-E6D8B779B4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FDEA7-1C01-B849-92B5-4FBAA6DE39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84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E6464-CC76-BA44-A62B-F370C1730EE3}" type="slidenum">
              <a:rPr lang="en-PL" smtClean="0"/>
              <a:t>6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129871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1FA61-A811-22C2-1107-F7CE6A8AB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89D056-B59B-7E23-418E-CD412E9BCC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4E5D2-2DF9-51AC-E02D-FC90E7C832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GB" sz="12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C8711-EA9B-21AD-F1B1-867239E423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FDEA7-1C01-B849-92B5-4FBAA6DE39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48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FC369-515D-3DFB-A1C3-175124E76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87F340-174E-73F0-A280-34CEA57932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4F3A04-AA90-EE1C-B715-C96A6F5448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2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FE535-1D07-BCAB-5DAD-E6D8B779B4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FDEA7-1C01-B849-92B5-4FBAA6DE39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95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C96E9-1D87-64F4-C930-156C6414E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F59942-BE81-CAAA-A6AA-1A6C045283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61DB8D-ABAA-30D7-7DBF-EE0CC6FCB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2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B0627-2563-A8DC-F18E-9F4E58AFE0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FDEA7-1C01-B849-92B5-4FBAA6DE39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771A-6131-9018-1983-1EFF0AE74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E17F8-8BEB-2AF0-B8D9-DE26A1E7C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77959-53C8-497E-76BC-6E324D50F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94CC-1A3A-104C-86B0-5BBA65B94552}" type="datetimeFigureOut">
              <a:rPr lang="en-PL" smtClean="0"/>
              <a:t>05/02/2024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18C1A-946B-F1D3-AA3A-06FA93547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B4AD7-C4FA-4730-51F1-6F455C9B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FDF5-4E59-6C4F-9AC7-8B3E7625DF2A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29981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3A15-4C57-1ABB-97C2-3812E3CE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34EA5-C6D3-C3B2-33F8-E45ABA8BD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94E2F-F58E-02A8-AF14-B192A53E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94CC-1A3A-104C-86B0-5BBA65B94552}" type="datetimeFigureOut">
              <a:rPr lang="en-PL" smtClean="0"/>
              <a:t>05/02/2024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C99A4-4C10-82B5-D48D-EEA1925CD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5BF82-4E36-C1D2-B021-EE919A6E4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FDF5-4E59-6C4F-9AC7-8B3E7625DF2A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98658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08CB0-6C8A-246E-6ADA-74ED0E471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E11074-51AD-31D3-2D47-37C6ABE40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AE2DC-A2C6-92AF-7BE3-C41D28654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94CC-1A3A-104C-86B0-5BBA65B94552}" type="datetimeFigureOut">
              <a:rPr lang="en-PL" smtClean="0"/>
              <a:t>05/02/2024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C69E9-8F30-A5B3-DB1E-F13D4E3B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0EAAA-FE5E-BA83-85A3-5FC28ADF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FDF5-4E59-6C4F-9AC7-8B3E7625DF2A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19394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28FFD-B016-B183-7453-C77FC343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56597-578A-E246-9E27-0EB04FFA2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901AE-E1AE-2F00-D0AD-33286139B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94CC-1A3A-104C-86B0-5BBA65B94552}" type="datetimeFigureOut">
              <a:rPr lang="en-PL" smtClean="0"/>
              <a:t>05/02/2024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2E60E-07AC-0103-83F2-B4DE45C41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1721-53D7-1380-D114-3DE7F0FF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FDF5-4E59-6C4F-9AC7-8B3E7625DF2A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58192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47905-AF4C-45E5-7558-08BDAE7E6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B3C25-AA46-95FE-4417-F0EF80E4D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9D6D3-BF88-FABA-863A-33BA8FAE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94CC-1A3A-104C-86B0-5BBA65B94552}" type="datetimeFigureOut">
              <a:rPr lang="en-PL" smtClean="0"/>
              <a:t>05/02/2024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D6CD4-FDDF-3A86-9B28-D3C8EEA98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739C3-DDA9-F4F6-B41C-F4A85B8C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FDF5-4E59-6C4F-9AC7-8B3E7625DF2A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66241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7A812-3100-717B-169F-541960092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AE5E-FB56-087D-8E5C-9673151A4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90F1FA-E6A5-A5C6-8274-78E47E9F8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C7EC5-3F00-AF18-6FB2-D599BCE5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94CC-1A3A-104C-86B0-5BBA65B94552}" type="datetimeFigureOut">
              <a:rPr lang="en-PL" smtClean="0"/>
              <a:t>05/02/2024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747B2-8C67-5BBC-4B1D-835E4A9B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49AEE-170E-9D9C-6CB1-6FCDAD3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FDF5-4E59-6C4F-9AC7-8B3E7625DF2A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87087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3FF16-B684-713A-738E-FD73A963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A4B49-B42C-0F09-DC23-BF07A2003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9FA26-DF6C-8215-01EA-A23FB882B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18B20-872D-C3E5-D1A3-5F197F1BD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6ECD-590C-2349-45A6-BAE1B695E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317DE-F695-2DC1-C883-E5E82A4C4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94CC-1A3A-104C-86B0-5BBA65B94552}" type="datetimeFigureOut">
              <a:rPr lang="en-PL" smtClean="0"/>
              <a:t>05/02/2024</a:t>
            </a:fld>
            <a:endParaRPr lang="en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5F76B7-EED1-5822-CC6F-29B8266D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B40BC8-E38F-92BD-26F6-B81D590C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FDF5-4E59-6C4F-9AC7-8B3E7625DF2A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23975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EE60D-B2E6-9054-527A-AC45359A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A4DEE2-5657-55C5-3167-9B0BEFBAD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94CC-1A3A-104C-86B0-5BBA65B94552}" type="datetimeFigureOut">
              <a:rPr lang="en-PL" smtClean="0"/>
              <a:t>05/02/2024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9DB98-A64B-DB8C-12D9-3476D28DF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4FDD6-E78B-8F22-62B6-53324DCF3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FDF5-4E59-6C4F-9AC7-8B3E7625DF2A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4900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91BBF5-A8DC-8CE1-4480-1F7DDB1E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94CC-1A3A-104C-86B0-5BBA65B94552}" type="datetimeFigureOut">
              <a:rPr lang="en-PL" smtClean="0"/>
              <a:t>05/02/2024</a:t>
            </a:fld>
            <a:endParaRPr lang="en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FB1EB0-0462-7400-A2C2-774C06E1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A1B36-4FC9-C58D-BF07-B7AB0213D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FDF5-4E59-6C4F-9AC7-8B3E7625DF2A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21160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A34B-E01B-0705-9A60-B422382BB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E685F-DBC1-6BDF-98FF-DA7EC5F7B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B1B898-93BF-7254-B2BF-8135C41BE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0E73B-1CE0-9B39-1A10-39CB9DC58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94CC-1A3A-104C-86B0-5BBA65B94552}" type="datetimeFigureOut">
              <a:rPr lang="en-PL" smtClean="0"/>
              <a:t>05/02/2024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EDD37-7CD0-DAE3-5CA2-602CD3CC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95CBB-05EA-4BDE-B95C-6F6858E9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FDF5-4E59-6C4F-9AC7-8B3E7625DF2A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70430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0057-D7FC-BEC0-B0DB-9FE87323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28098C-B579-983D-4FB7-997622638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981E2-7D20-319D-4F29-B7502220C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050D7-3FBF-5AFC-F385-2DBE248E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94CC-1A3A-104C-86B0-5BBA65B94552}" type="datetimeFigureOut">
              <a:rPr lang="en-PL" smtClean="0"/>
              <a:t>05/02/2024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4370F-3CD8-1AA5-8C4C-C010CE42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D27D8-D89C-9175-BC90-0EDCE300B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FDF5-4E59-6C4F-9AC7-8B3E7625DF2A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46079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F754DE-B5A6-41CC-2A8F-00A8B4CC3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A4162-CE19-4889-D508-6BEBF73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5B9B0-EA7E-84E7-37C4-AD4DA7E9E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394CC-1A3A-104C-86B0-5BBA65B94552}" type="datetimeFigureOut">
              <a:rPr lang="en-PL" smtClean="0"/>
              <a:t>05/02/2024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6EB81-2E0F-6D02-A3DF-5AC48DEF5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D5F64-FB95-7E74-8CCF-21C260C1C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5FDF5-4E59-6C4F-9AC7-8B3E7625DF2A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56998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24.jpeg"/><Relationship Id="rId10" Type="http://schemas.microsoft.com/office/2007/relationships/diagramDrawing" Target="../diagrams/drawing6.xml"/><Relationship Id="rId4" Type="http://schemas.openxmlformats.org/officeDocument/2006/relationships/image" Target="../media/image23.png"/><Relationship Id="rId9" Type="http://schemas.openxmlformats.org/officeDocument/2006/relationships/diagramColors" Target="../diagrams/colors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10" Type="http://schemas.openxmlformats.org/officeDocument/2006/relationships/image" Target="../media/image40.svg"/><Relationship Id="rId4" Type="http://schemas.openxmlformats.org/officeDocument/2006/relationships/diagramData" Target="../diagrams/data10.xml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08631049-F988-4BEF-A9DB-EB7499CAEC28}"/>
              </a:ext>
            </a:extLst>
          </p:cNvPr>
          <p:cNvSpPr txBox="1">
            <a:spLocks/>
          </p:cNvSpPr>
          <p:nvPr/>
        </p:nvSpPr>
        <p:spPr>
          <a:xfrm>
            <a:off x="579754" y="4776248"/>
            <a:ext cx="5833052" cy="902312"/>
          </a:xfrm>
          <a:prstGeom prst="rect">
            <a:avLst/>
          </a:prstGeom>
        </p:spPr>
        <p:txBody>
          <a:bodyPr lIns="91440" tIns="45720" rIns="91440" bIns="45720" anchor="t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9600" spc="50" dirty="0">
                <a:solidFill>
                  <a:srgbClr val="3290E2"/>
                </a:solidFill>
                <a:latin typeface="Arial Narrow"/>
                <a:cs typeface="Arial"/>
              </a:rPr>
              <a:t>Elisabeth Türk,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9600" spc="50" dirty="0">
                <a:solidFill>
                  <a:srgbClr val="3290E2"/>
                </a:solidFill>
                <a:latin typeface="Arial Narrow"/>
                <a:cs typeface="Arial"/>
              </a:rPr>
              <a:t>Director,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9600" spc="50" dirty="0">
                <a:solidFill>
                  <a:srgbClr val="3290E2"/>
                </a:solidFill>
                <a:latin typeface="Arial Narrow"/>
                <a:cs typeface="Arial"/>
              </a:rPr>
              <a:t>Economic Cooperation and Trade Division, UNECE 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E247C2-AF46-4172-BF84-A471D6EAAD5A}"/>
              </a:ext>
            </a:extLst>
          </p:cNvPr>
          <p:cNvSpPr/>
          <p:nvPr/>
        </p:nvSpPr>
        <p:spPr>
          <a:xfrm>
            <a:off x="6500351" y="4499120"/>
            <a:ext cx="5690404" cy="2358881"/>
          </a:xfrm>
          <a:prstGeom prst="rect">
            <a:avLst/>
          </a:prstGeom>
          <a:gradFill>
            <a:gsLst>
              <a:gs pos="97000">
                <a:srgbClr val="E5E7EB"/>
              </a:gs>
              <a:gs pos="77000">
                <a:srgbClr val="F1F3E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9207F5-FA9B-4E71-AAA9-60ED49BF9618}"/>
              </a:ext>
            </a:extLst>
          </p:cNvPr>
          <p:cNvSpPr/>
          <p:nvPr/>
        </p:nvSpPr>
        <p:spPr>
          <a:xfrm>
            <a:off x="6500351" y="1"/>
            <a:ext cx="5690404" cy="3782898"/>
          </a:xfrm>
          <a:prstGeom prst="rect">
            <a:avLst/>
          </a:prstGeom>
          <a:gradFill>
            <a:gsLst>
              <a:gs pos="97000">
                <a:srgbClr val="E5E7EB"/>
              </a:gs>
              <a:gs pos="77000">
                <a:srgbClr val="F1F3E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91A4853-0EB0-46F6-9CE0-FFC7FADA90A0}"/>
              </a:ext>
            </a:extLst>
          </p:cNvPr>
          <p:cNvGrpSpPr/>
          <p:nvPr/>
        </p:nvGrpSpPr>
        <p:grpSpPr>
          <a:xfrm>
            <a:off x="0" y="3852982"/>
            <a:ext cx="12192198" cy="584907"/>
            <a:chOff x="190910" y="3918298"/>
            <a:chExt cx="12001288" cy="5849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C874D2-33FB-4013-AC80-02EB9DB78985}"/>
                </a:ext>
              </a:extLst>
            </p:cNvPr>
            <p:cNvSpPr/>
            <p:nvPr/>
          </p:nvSpPr>
          <p:spPr>
            <a:xfrm flipV="1">
              <a:off x="11568105" y="3925801"/>
              <a:ext cx="624093" cy="577404"/>
            </a:xfrm>
            <a:prstGeom prst="rect">
              <a:avLst/>
            </a:prstGeom>
            <a:solidFill>
              <a:srgbClr val="14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87C3B0-E928-41F7-8FB2-CEFDED9161C8}"/>
                </a:ext>
              </a:extLst>
            </p:cNvPr>
            <p:cNvSpPr/>
            <p:nvPr/>
          </p:nvSpPr>
          <p:spPr>
            <a:xfrm flipV="1">
              <a:off x="190910" y="3918298"/>
              <a:ext cx="614342" cy="576727"/>
            </a:xfrm>
            <a:prstGeom prst="rect">
              <a:avLst/>
            </a:prstGeom>
            <a:solidFill>
              <a:srgbClr val="E82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866F62F-99FF-493E-BD40-286641F16840}"/>
                </a:ext>
              </a:extLst>
            </p:cNvPr>
            <p:cNvSpPr/>
            <p:nvPr/>
          </p:nvSpPr>
          <p:spPr>
            <a:xfrm flipV="1">
              <a:off x="903428" y="3918299"/>
              <a:ext cx="621245" cy="580137"/>
            </a:xfrm>
            <a:prstGeom prst="rect">
              <a:avLst/>
            </a:prstGeom>
            <a:solidFill>
              <a:srgbClr val="E4B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BF0A59-1DFC-4F11-A020-C02DF444E896}"/>
                </a:ext>
              </a:extLst>
            </p:cNvPr>
            <p:cNvSpPr/>
            <p:nvPr/>
          </p:nvSpPr>
          <p:spPr>
            <a:xfrm flipV="1">
              <a:off x="1619397" y="3921710"/>
              <a:ext cx="621245" cy="573319"/>
            </a:xfrm>
            <a:prstGeom prst="rect">
              <a:avLst/>
            </a:prstGeom>
            <a:solidFill>
              <a:srgbClr val="4B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56F4FD-3616-4251-A264-6963A4EFEA39}"/>
                </a:ext>
              </a:extLst>
            </p:cNvPr>
            <p:cNvSpPr/>
            <p:nvPr/>
          </p:nvSpPr>
          <p:spPr>
            <a:xfrm flipV="1">
              <a:off x="2337005" y="3921710"/>
              <a:ext cx="617592" cy="573316"/>
            </a:xfrm>
            <a:prstGeom prst="rect">
              <a:avLst/>
            </a:prstGeom>
            <a:solidFill>
              <a:srgbClr val="C52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AB235A-93EE-4126-9BC0-DB23E3B827BA}"/>
                </a:ext>
              </a:extLst>
            </p:cNvPr>
            <p:cNvSpPr/>
            <p:nvPr/>
          </p:nvSpPr>
          <p:spPr>
            <a:xfrm flipV="1">
              <a:off x="3050626" y="3921711"/>
              <a:ext cx="614342" cy="573319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92FC22-E597-4605-AABF-4D4348141BBF}"/>
                </a:ext>
              </a:extLst>
            </p:cNvPr>
            <p:cNvSpPr/>
            <p:nvPr/>
          </p:nvSpPr>
          <p:spPr>
            <a:xfrm flipV="1">
              <a:off x="3762041" y="3921711"/>
              <a:ext cx="617592" cy="573319"/>
            </a:xfrm>
            <a:prstGeom prst="rect">
              <a:avLst/>
            </a:prstGeom>
            <a:solidFill>
              <a:srgbClr val="27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EC81B97-7421-450A-BE0C-DD8A6C50B141}"/>
                </a:ext>
              </a:extLst>
            </p:cNvPr>
            <p:cNvSpPr/>
            <p:nvPr/>
          </p:nvSpPr>
          <p:spPr>
            <a:xfrm flipV="1">
              <a:off x="4475662" y="3921712"/>
              <a:ext cx="617385" cy="573319"/>
            </a:xfrm>
            <a:prstGeom prst="rect">
              <a:avLst/>
            </a:prstGeom>
            <a:solidFill>
              <a:srgbClr val="FAC2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363FD8-1E43-47CF-99BA-478AD99C8924}"/>
                </a:ext>
              </a:extLst>
            </p:cNvPr>
            <p:cNvSpPr/>
            <p:nvPr/>
          </p:nvSpPr>
          <p:spPr>
            <a:xfrm flipV="1">
              <a:off x="5185134" y="3921714"/>
              <a:ext cx="614577" cy="573317"/>
            </a:xfrm>
            <a:prstGeom prst="rect">
              <a:avLst/>
            </a:prstGeom>
            <a:solidFill>
              <a:srgbClr val="A21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2234F95-8369-4CA6-AADA-FB957E7285CF}"/>
                </a:ext>
              </a:extLst>
            </p:cNvPr>
            <p:cNvSpPr/>
            <p:nvPr/>
          </p:nvSpPr>
          <p:spPr>
            <a:xfrm flipV="1">
              <a:off x="5885917" y="3925800"/>
              <a:ext cx="617385" cy="573318"/>
            </a:xfrm>
            <a:prstGeom prst="rect">
              <a:avLst/>
            </a:prstGeom>
            <a:solidFill>
              <a:srgbClr val="F26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71BB299-EE66-43E6-8667-CC29D90C1571}"/>
                </a:ext>
              </a:extLst>
            </p:cNvPr>
            <p:cNvSpPr/>
            <p:nvPr/>
          </p:nvSpPr>
          <p:spPr>
            <a:xfrm flipV="1">
              <a:off x="6591807" y="3925801"/>
              <a:ext cx="624093" cy="573319"/>
            </a:xfrm>
            <a:prstGeom prst="rect">
              <a:avLst/>
            </a:prstGeom>
            <a:solidFill>
              <a:srgbClr val="DC1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AF38416-6415-43BB-B4B3-1FE5511567C9}"/>
                </a:ext>
              </a:extLst>
            </p:cNvPr>
            <p:cNvSpPr/>
            <p:nvPr/>
          </p:nvSpPr>
          <p:spPr>
            <a:xfrm flipV="1">
              <a:off x="7303378" y="3925801"/>
              <a:ext cx="624093" cy="573319"/>
            </a:xfrm>
            <a:prstGeom prst="rect">
              <a:avLst/>
            </a:prstGeom>
            <a:solidFill>
              <a:srgbClr val="F99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A863381-EBCC-4BBD-87BC-2A207453BF9F}"/>
                </a:ext>
              </a:extLst>
            </p:cNvPr>
            <p:cNvSpPr/>
            <p:nvPr/>
          </p:nvSpPr>
          <p:spPr>
            <a:xfrm flipV="1">
              <a:off x="8016909" y="3925801"/>
              <a:ext cx="624093" cy="573319"/>
            </a:xfrm>
            <a:prstGeom prst="rect">
              <a:avLst/>
            </a:prstGeom>
            <a:solidFill>
              <a:srgbClr val="C69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345633-A928-47AB-8193-769517AA470B}"/>
                </a:ext>
              </a:extLst>
            </p:cNvPr>
            <p:cNvSpPr/>
            <p:nvPr/>
          </p:nvSpPr>
          <p:spPr>
            <a:xfrm flipV="1">
              <a:off x="8729030" y="3926244"/>
              <a:ext cx="624093" cy="573319"/>
            </a:xfrm>
            <a:prstGeom prst="rect">
              <a:avLst/>
            </a:prstGeom>
            <a:solidFill>
              <a:srgbClr val="408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94BDDF-DB0E-407C-9FB8-C011C6957CB9}"/>
                </a:ext>
              </a:extLst>
            </p:cNvPr>
            <p:cNvSpPr/>
            <p:nvPr/>
          </p:nvSpPr>
          <p:spPr>
            <a:xfrm flipV="1">
              <a:off x="9442011" y="3929565"/>
              <a:ext cx="624093" cy="573319"/>
            </a:xfrm>
            <a:prstGeom prst="rect">
              <a:avLst/>
            </a:prstGeom>
            <a:solidFill>
              <a:srgbClr val="1F9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C72E0AA-12A3-4230-A0BB-2F2C4B6E7745}"/>
                </a:ext>
              </a:extLst>
            </p:cNvPr>
            <p:cNvSpPr/>
            <p:nvPr/>
          </p:nvSpPr>
          <p:spPr>
            <a:xfrm flipV="1">
              <a:off x="10150709" y="3927845"/>
              <a:ext cx="624093" cy="575358"/>
            </a:xfrm>
            <a:prstGeom prst="rect">
              <a:avLst/>
            </a:prstGeom>
            <a:solidFill>
              <a:srgbClr val="5DB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27088B-C220-444F-A14C-FAE5EFE5181F}"/>
                </a:ext>
              </a:extLst>
            </p:cNvPr>
            <p:cNvSpPr/>
            <p:nvPr/>
          </p:nvSpPr>
          <p:spPr>
            <a:xfrm flipV="1">
              <a:off x="10859407" y="3925801"/>
              <a:ext cx="624093" cy="577403"/>
            </a:xfrm>
            <a:prstGeom prst="rect">
              <a:avLst/>
            </a:prstGeom>
            <a:solidFill>
              <a:srgbClr val="136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0A4F0D-DEF9-9507-2604-7DF7E10D1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240704"/>
              </p:ext>
            </p:extLst>
          </p:nvPr>
        </p:nvGraphicFramePr>
        <p:xfrm>
          <a:off x="643737" y="1221958"/>
          <a:ext cx="7134968" cy="1905000"/>
        </p:xfrm>
        <a:graphic>
          <a:graphicData uri="http://schemas.openxmlformats.org/drawingml/2006/table">
            <a:tbl>
              <a:tblPr/>
              <a:tblGrid>
                <a:gridCol w="7134968">
                  <a:extLst>
                    <a:ext uri="{9D8B030D-6E8A-4147-A177-3AD203B41FA5}">
                      <a16:colId xmlns:a16="http://schemas.microsoft.com/office/drawing/2014/main" val="1044834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Procurement for</a:t>
                      </a:r>
                    </a:p>
                    <a:p>
                      <a:r>
                        <a:rPr lang="en-GB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SDGs:</a:t>
                      </a:r>
                    </a:p>
                    <a:p>
                      <a:r>
                        <a:rPr lang="en-GB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Perspectives from the UN  </a:t>
                      </a:r>
                    </a:p>
                    <a:p>
                      <a:endParaRPr lang="en-GB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884370"/>
                  </a:ext>
                </a:extLst>
              </a:tr>
            </a:tbl>
          </a:graphicData>
        </a:graphic>
      </p:graphicFrame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DA3BC632-2656-BC12-126B-2E9CBA575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740" y="1235690"/>
            <a:ext cx="4293464" cy="1311519"/>
          </a:xfrm>
          <a:prstGeom prst="rect">
            <a:avLst/>
          </a:prstGeom>
        </p:spPr>
      </p:pic>
      <p:pic>
        <p:nvPicPr>
          <p:cNvPr id="5" name="Picture 4" descr="A logo with a green circle and text&#10;&#10;Description automatically generated">
            <a:extLst>
              <a:ext uri="{FF2B5EF4-FFF2-40B4-BE49-F238E27FC236}">
                <a16:creationId xmlns:a16="http://schemas.microsoft.com/office/drawing/2014/main" id="{E098B13A-B10F-BB6C-F4EC-D043C84FF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4592" y="4321658"/>
            <a:ext cx="2280100" cy="22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91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B8810-E2EA-030E-3F41-4CADDF49E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BE6C11-5F80-7D18-BC7B-1CF3861E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D3E058-61F7-6CB2-FFB2-E9371AF82B7F}"/>
              </a:ext>
            </a:extLst>
          </p:cNvPr>
          <p:cNvGrpSpPr/>
          <p:nvPr/>
        </p:nvGrpSpPr>
        <p:grpSpPr>
          <a:xfrm>
            <a:off x="0" y="5954005"/>
            <a:ext cx="12192198" cy="584907"/>
            <a:chOff x="190910" y="3918298"/>
            <a:chExt cx="12001288" cy="5849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CFCB47-EB7D-4E7F-ECA1-0C42D9C70D57}"/>
                </a:ext>
              </a:extLst>
            </p:cNvPr>
            <p:cNvSpPr/>
            <p:nvPr/>
          </p:nvSpPr>
          <p:spPr>
            <a:xfrm flipV="1">
              <a:off x="11568105" y="3925801"/>
              <a:ext cx="624093" cy="577404"/>
            </a:xfrm>
            <a:prstGeom prst="rect">
              <a:avLst/>
            </a:prstGeom>
            <a:solidFill>
              <a:srgbClr val="14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C9E3C7-CBAF-E7B2-FBBD-6FAD50D702ED}"/>
                </a:ext>
              </a:extLst>
            </p:cNvPr>
            <p:cNvSpPr/>
            <p:nvPr/>
          </p:nvSpPr>
          <p:spPr>
            <a:xfrm flipV="1">
              <a:off x="190910" y="3918298"/>
              <a:ext cx="614342" cy="576727"/>
            </a:xfrm>
            <a:prstGeom prst="rect">
              <a:avLst/>
            </a:prstGeom>
            <a:solidFill>
              <a:srgbClr val="E82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B5EE349-807B-CC46-5E29-F0EB4618C191}"/>
                </a:ext>
              </a:extLst>
            </p:cNvPr>
            <p:cNvSpPr/>
            <p:nvPr/>
          </p:nvSpPr>
          <p:spPr>
            <a:xfrm flipV="1">
              <a:off x="903428" y="3918299"/>
              <a:ext cx="621245" cy="580137"/>
            </a:xfrm>
            <a:prstGeom prst="rect">
              <a:avLst/>
            </a:prstGeom>
            <a:solidFill>
              <a:srgbClr val="E4B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4972A1-45F2-8FA9-5B5A-29614E59EDB8}"/>
                </a:ext>
              </a:extLst>
            </p:cNvPr>
            <p:cNvSpPr/>
            <p:nvPr/>
          </p:nvSpPr>
          <p:spPr>
            <a:xfrm flipV="1">
              <a:off x="1619397" y="3921710"/>
              <a:ext cx="621245" cy="573319"/>
            </a:xfrm>
            <a:prstGeom prst="rect">
              <a:avLst/>
            </a:prstGeom>
            <a:solidFill>
              <a:srgbClr val="4B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23B989C-99A4-60B2-E0B1-EF69BD34A7D0}"/>
                </a:ext>
              </a:extLst>
            </p:cNvPr>
            <p:cNvSpPr/>
            <p:nvPr/>
          </p:nvSpPr>
          <p:spPr>
            <a:xfrm flipV="1">
              <a:off x="2337005" y="3921710"/>
              <a:ext cx="617592" cy="573316"/>
            </a:xfrm>
            <a:prstGeom prst="rect">
              <a:avLst/>
            </a:prstGeom>
            <a:solidFill>
              <a:srgbClr val="C52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410509-058E-F8D8-AD42-AC7F72BA38CC}"/>
                </a:ext>
              </a:extLst>
            </p:cNvPr>
            <p:cNvSpPr/>
            <p:nvPr/>
          </p:nvSpPr>
          <p:spPr>
            <a:xfrm flipV="1">
              <a:off x="3050626" y="3921711"/>
              <a:ext cx="614342" cy="573319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39A3BD-E80D-25DC-8B99-2CD0ECEB40C5}"/>
                </a:ext>
              </a:extLst>
            </p:cNvPr>
            <p:cNvSpPr/>
            <p:nvPr/>
          </p:nvSpPr>
          <p:spPr>
            <a:xfrm flipV="1">
              <a:off x="3762041" y="3921711"/>
              <a:ext cx="617592" cy="573319"/>
            </a:xfrm>
            <a:prstGeom prst="rect">
              <a:avLst/>
            </a:prstGeom>
            <a:solidFill>
              <a:srgbClr val="27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F9F2AA3-9159-67F0-EA12-7F8D6E28FA4D}"/>
                </a:ext>
              </a:extLst>
            </p:cNvPr>
            <p:cNvSpPr/>
            <p:nvPr/>
          </p:nvSpPr>
          <p:spPr>
            <a:xfrm flipV="1">
              <a:off x="4475662" y="3921712"/>
              <a:ext cx="617385" cy="573319"/>
            </a:xfrm>
            <a:prstGeom prst="rect">
              <a:avLst/>
            </a:prstGeom>
            <a:solidFill>
              <a:srgbClr val="FAC2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733FD03-5195-7640-3534-0D05D3F06F24}"/>
                </a:ext>
              </a:extLst>
            </p:cNvPr>
            <p:cNvSpPr/>
            <p:nvPr/>
          </p:nvSpPr>
          <p:spPr>
            <a:xfrm flipV="1">
              <a:off x="5185134" y="3921714"/>
              <a:ext cx="614577" cy="573317"/>
            </a:xfrm>
            <a:prstGeom prst="rect">
              <a:avLst/>
            </a:prstGeom>
            <a:solidFill>
              <a:srgbClr val="A21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A2E247A-1B9F-E11F-1E72-DAD5A16E2739}"/>
                </a:ext>
              </a:extLst>
            </p:cNvPr>
            <p:cNvSpPr/>
            <p:nvPr/>
          </p:nvSpPr>
          <p:spPr>
            <a:xfrm flipV="1">
              <a:off x="5885917" y="3925800"/>
              <a:ext cx="617385" cy="573318"/>
            </a:xfrm>
            <a:prstGeom prst="rect">
              <a:avLst/>
            </a:prstGeom>
            <a:solidFill>
              <a:srgbClr val="F26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738BD9D-6388-F590-3D48-1F284CE42708}"/>
                </a:ext>
              </a:extLst>
            </p:cNvPr>
            <p:cNvSpPr/>
            <p:nvPr/>
          </p:nvSpPr>
          <p:spPr>
            <a:xfrm flipV="1">
              <a:off x="6591807" y="3925801"/>
              <a:ext cx="624093" cy="573319"/>
            </a:xfrm>
            <a:prstGeom prst="rect">
              <a:avLst/>
            </a:prstGeom>
            <a:solidFill>
              <a:srgbClr val="DC1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E0FDED8-BCFA-5616-A600-AFA1E7D21977}"/>
                </a:ext>
              </a:extLst>
            </p:cNvPr>
            <p:cNvSpPr/>
            <p:nvPr/>
          </p:nvSpPr>
          <p:spPr>
            <a:xfrm flipV="1">
              <a:off x="7303378" y="3925801"/>
              <a:ext cx="624093" cy="573319"/>
            </a:xfrm>
            <a:prstGeom prst="rect">
              <a:avLst/>
            </a:prstGeom>
            <a:solidFill>
              <a:srgbClr val="F99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EF5DA88-E2A4-B01B-53E5-8F4D53F9A371}"/>
                </a:ext>
              </a:extLst>
            </p:cNvPr>
            <p:cNvSpPr/>
            <p:nvPr/>
          </p:nvSpPr>
          <p:spPr>
            <a:xfrm flipV="1">
              <a:off x="8016909" y="3925801"/>
              <a:ext cx="624093" cy="573319"/>
            </a:xfrm>
            <a:prstGeom prst="rect">
              <a:avLst/>
            </a:prstGeom>
            <a:solidFill>
              <a:srgbClr val="C69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A3B761E-C590-09EE-72D9-72FA5C53A9C2}"/>
                </a:ext>
              </a:extLst>
            </p:cNvPr>
            <p:cNvSpPr/>
            <p:nvPr/>
          </p:nvSpPr>
          <p:spPr>
            <a:xfrm flipV="1">
              <a:off x="8729030" y="3926244"/>
              <a:ext cx="624093" cy="573319"/>
            </a:xfrm>
            <a:prstGeom prst="rect">
              <a:avLst/>
            </a:prstGeom>
            <a:solidFill>
              <a:srgbClr val="408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C2BB090-13EE-3C91-F91A-83BA7B706FFB}"/>
                </a:ext>
              </a:extLst>
            </p:cNvPr>
            <p:cNvSpPr/>
            <p:nvPr/>
          </p:nvSpPr>
          <p:spPr>
            <a:xfrm flipV="1">
              <a:off x="9442011" y="3929565"/>
              <a:ext cx="624093" cy="573319"/>
            </a:xfrm>
            <a:prstGeom prst="rect">
              <a:avLst/>
            </a:prstGeom>
            <a:solidFill>
              <a:srgbClr val="1F9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76E30C4-1E41-9B7F-B632-170987D3B055}"/>
                </a:ext>
              </a:extLst>
            </p:cNvPr>
            <p:cNvSpPr/>
            <p:nvPr/>
          </p:nvSpPr>
          <p:spPr>
            <a:xfrm flipV="1">
              <a:off x="10150709" y="3927845"/>
              <a:ext cx="624093" cy="575358"/>
            </a:xfrm>
            <a:prstGeom prst="rect">
              <a:avLst/>
            </a:prstGeom>
            <a:solidFill>
              <a:srgbClr val="5DB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2288503-26CD-A041-5353-D8923F7E6C52}"/>
                </a:ext>
              </a:extLst>
            </p:cNvPr>
            <p:cNvSpPr/>
            <p:nvPr/>
          </p:nvSpPr>
          <p:spPr>
            <a:xfrm flipV="1">
              <a:off x="10859407" y="3925801"/>
              <a:ext cx="624093" cy="577403"/>
            </a:xfrm>
            <a:prstGeom prst="rect">
              <a:avLst/>
            </a:prstGeom>
            <a:solidFill>
              <a:srgbClr val="136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5F70A1A-32AD-AC61-7D38-67B44C17B3F6}"/>
              </a:ext>
            </a:extLst>
          </p:cNvPr>
          <p:cNvGrpSpPr/>
          <p:nvPr/>
        </p:nvGrpSpPr>
        <p:grpSpPr>
          <a:xfrm>
            <a:off x="-198" y="341357"/>
            <a:ext cx="12192198" cy="584907"/>
            <a:chOff x="190910" y="3918298"/>
            <a:chExt cx="12001288" cy="58490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01E8AE4-E463-383E-A535-E0D13E711F0A}"/>
                </a:ext>
              </a:extLst>
            </p:cNvPr>
            <p:cNvSpPr/>
            <p:nvPr/>
          </p:nvSpPr>
          <p:spPr>
            <a:xfrm flipV="1">
              <a:off x="11568105" y="3925801"/>
              <a:ext cx="624093" cy="577404"/>
            </a:xfrm>
            <a:prstGeom prst="rect">
              <a:avLst/>
            </a:prstGeom>
            <a:solidFill>
              <a:srgbClr val="14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2411BA5-D868-8F8A-C9DA-FBE89F44222E}"/>
                </a:ext>
              </a:extLst>
            </p:cNvPr>
            <p:cNvSpPr/>
            <p:nvPr/>
          </p:nvSpPr>
          <p:spPr>
            <a:xfrm flipV="1">
              <a:off x="190910" y="3918298"/>
              <a:ext cx="614342" cy="576727"/>
            </a:xfrm>
            <a:prstGeom prst="rect">
              <a:avLst/>
            </a:prstGeom>
            <a:solidFill>
              <a:srgbClr val="E82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15E7A8A-96EC-6416-4710-8C4B68CFF701}"/>
                </a:ext>
              </a:extLst>
            </p:cNvPr>
            <p:cNvSpPr/>
            <p:nvPr/>
          </p:nvSpPr>
          <p:spPr>
            <a:xfrm flipV="1">
              <a:off x="903428" y="3918299"/>
              <a:ext cx="621245" cy="580137"/>
            </a:xfrm>
            <a:prstGeom prst="rect">
              <a:avLst/>
            </a:prstGeom>
            <a:solidFill>
              <a:srgbClr val="E4B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6788625-4A55-5C44-79ED-A2FD54220624}"/>
                </a:ext>
              </a:extLst>
            </p:cNvPr>
            <p:cNvSpPr/>
            <p:nvPr/>
          </p:nvSpPr>
          <p:spPr>
            <a:xfrm flipV="1">
              <a:off x="1619397" y="3921710"/>
              <a:ext cx="621245" cy="573319"/>
            </a:xfrm>
            <a:prstGeom prst="rect">
              <a:avLst/>
            </a:prstGeom>
            <a:solidFill>
              <a:srgbClr val="4B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1509757-93C9-B019-C018-14E3EE204C14}"/>
                </a:ext>
              </a:extLst>
            </p:cNvPr>
            <p:cNvSpPr/>
            <p:nvPr/>
          </p:nvSpPr>
          <p:spPr>
            <a:xfrm flipV="1">
              <a:off x="2337005" y="3921710"/>
              <a:ext cx="617592" cy="573316"/>
            </a:xfrm>
            <a:prstGeom prst="rect">
              <a:avLst/>
            </a:prstGeom>
            <a:solidFill>
              <a:srgbClr val="C52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46AE908-E174-8504-E23B-31C22EA7AB02}"/>
                </a:ext>
              </a:extLst>
            </p:cNvPr>
            <p:cNvSpPr/>
            <p:nvPr/>
          </p:nvSpPr>
          <p:spPr>
            <a:xfrm flipV="1">
              <a:off x="3050626" y="3921711"/>
              <a:ext cx="614342" cy="573319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4A791CA-4C92-CD89-8281-270FE28EA762}"/>
                </a:ext>
              </a:extLst>
            </p:cNvPr>
            <p:cNvSpPr/>
            <p:nvPr/>
          </p:nvSpPr>
          <p:spPr>
            <a:xfrm flipV="1">
              <a:off x="3762041" y="3921711"/>
              <a:ext cx="617592" cy="573319"/>
            </a:xfrm>
            <a:prstGeom prst="rect">
              <a:avLst/>
            </a:prstGeom>
            <a:solidFill>
              <a:srgbClr val="27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3D99B2F-15C5-E105-75A4-EF2E141ADAF6}"/>
                </a:ext>
              </a:extLst>
            </p:cNvPr>
            <p:cNvSpPr/>
            <p:nvPr/>
          </p:nvSpPr>
          <p:spPr>
            <a:xfrm flipV="1">
              <a:off x="4475662" y="3921712"/>
              <a:ext cx="617385" cy="573319"/>
            </a:xfrm>
            <a:prstGeom prst="rect">
              <a:avLst/>
            </a:prstGeom>
            <a:solidFill>
              <a:srgbClr val="FAC2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E8AFCEC-D3A1-F6BE-8458-BA21CEFBBEC7}"/>
                </a:ext>
              </a:extLst>
            </p:cNvPr>
            <p:cNvSpPr/>
            <p:nvPr/>
          </p:nvSpPr>
          <p:spPr>
            <a:xfrm flipV="1">
              <a:off x="5185134" y="3921714"/>
              <a:ext cx="614577" cy="573317"/>
            </a:xfrm>
            <a:prstGeom prst="rect">
              <a:avLst/>
            </a:prstGeom>
            <a:solidFill>
              <a:srgbClr val="A21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2D75316-9EAC-385C-6C7B-F29C694ED061}"/>
                </a:ext>
              </a:extLst>
            </p:cNvPr>
            <p:cNvSpPr/>
            <p:nvPr/>
          </p:nvSpPr>
          <p:spPr>
            <a:xfrm flipV="1">
              <a:off x="5885917" y="3925800"/>
              <a:ext cx="617385" cy="573318"/>
            </a:xfrm>
            <a:prstGeom prst="rect">
              <a:avLst/>
            </a:prstGeom>
            <a:solidFill>
              <a:srgbClr val="F26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FAD500F-DE3F-C48F-E9EB-4981EE09E775}"/>
                </a:ext>
              </a:extLst>
            </p:cNvPr>
            <p:cNvSpPr/>
            <p:nvPr/>
          </p:nvSpPr>
          <p:spPr>
            <a:xfrm flipV="1">
              <a:off x="6591807" y="3925801"/>
              <a:ext cx="624093" cy="573319"/>
            </a:xfrm>
            <a:prstGeom prst="rect">
              <a:avLst/>
            </a:prstGeom>
            <a:solidFill>
              <a:srgbClr val="DC1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8E0F864-8B7A-FB29-B389-BDDF5372A021}"/>
                </a:ext>
              </a:extLst>
            </p:cNvPr>
            <p:cNvSpPr/>
            <p:nvPr/>
          </p:nvSpPr>
          <p:spPr>
            <a:xfrm flipV="1">
              <a:off x="7303378" y="3925801"/>
              <a:ext cx="624093" cy="573319"/>
            </a:xfrm>
            <a:prstGeom prst="rect">
              <a:avLst/>
            </a:prstGeom>
            <a:solidFill>
              <a:srgbClr val="F99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91E3C3-027F-8FC8-638C-8D07F9AD96CC}"/>
                </a:ext>
              </a:extLst>
            </p:cNvPr>
            <p:cNvSpPr/>
            <p:nvPr/>
          </p:nvSpPr>
          <p:spPr>
            <a:xfrm flipV="1">
              <a:off x="8016909" y="3925801"/>
              <a:ext cx="624093" cy="573319"/>
            </a:xfrm>
            <a:prstGeom prst="rect">
              <a:avLst/>
            </a:prstGeom>
            <a:solidFill>
              <a:srgbClr val="C69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EE6A386-FA5C-6FDF-F317-8A09C80106AC}"/>
                </a:ext>
              </a:extLst>
            </p:cNvPr>
            <p:cNvSpPr/>
            <p:nvPr/>
          </p:nvSpPr>
          <p:spPr>
            <a:xfrm flipV="1">
              <a:off x="8729030" y="3926244"/>
              <a:ext cx="624093" cy="573319"/>
            </a:xfrm>
            <a:prstGeom prst="rect">
              <a:avLst/>
            </a:prstGeom>
            <a:solidFill>
              <a:srgbClr val="408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9AEDA89-D989-88DC-ECC5-36D68D74A4E2}"/>
                </a:ext>
              </a:extLst>
            </p:cNvPr>
            <p:cNvSpPr/>
            <p:nvPr/>
          </p:nvSpPr>
          <p:spPr>
            <a:xfrm flipV="1">
              <a:off x="9442011" y="3929565"/>
              <a:ext cx="624093" cy="573319"/>
            </a:xfrm>
            <a:prstGeom prst="rect">
              <a:avLst/>
            </a:prstGeom>
            <a:solidFill>
              <a:srgbClr val="1F9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93639F6-5F51-F9B7-4DF1-E9ADE19D3444}"/>
                </a:ext>
              </a:extLst>
            </p:cNvPr>
            <p:cNvSpPr/>
            <p:nvPr/>
          </p:nvSpPr>
          <p:spPr>
            <a:xfrm flipV="1">
              <a:off x="10150709" y="3927845"/>
              <a:ext cx="624093" cy="575358"/>
            </a:xfrm>
            <a:prstGeom prst="rect">
              <a:avLst/>
            </a:prstGeom>
            <a:solidFill>
              <a:srgbClr val="5DB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0522883-4560-4DB3-AC0F-2800BC09B720}"/>
                </a:ext>
              </a:extLst>
            </p:cNvPr>
            <p:cNvSpPr/>
            <p:nvPr/>
          </p:nvSpPr>
          <p:spPr>
            <a:xfrm flipV="1">
              <a:off x="10859407" y="3925801"/>
              <a:ext cx="624093" cy="577403"/>
            </a:xfrm>
            <a:prstGeom prst="rect">
              <a:avLst/>
            </a:prstGeom>
            <a:solidFill>
              <a:srgbClr val="136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57546727-CC25-6EBD-7C0D-AF2E67FC2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751262"/>
              </p:ext>
            </p:extLst>
          </p:nvPr>
        </p:nvGraphicFramePr>
        <p:xfrm>
          <a:off x="1144117" y="2031692"/>
          <a:ext cx="3378155" cy="533400"/>
        </p:xfrm>
        <a:graphic>
          <a:graphicData uri="http://schemas.openxmlformats.org/drawingml/2006/table">
            <a:tbl>
              <a:tblPr/>
              <a:tblGrid>
                <a:gridCol w="3378155">
                  <a:extLst>
                    <a:ext uri="{9D8B030D-6E8A-4147-A177-3AD203B41FA5}">
                      <a16:colId xmlns:a16="http://schemas.microsoft.com/office/drawing/2014/main" val="1044834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II: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884370"/>
                  </a:ext>
                </a:extLst>
              </a:tr>
            </a:tbl>
          </a:graphicData>
        </a:graphic>
      </p:graphicFrame>
      <p:sp>
        <p:nvSpPr>
          <p:cNvPr id="83" name="Title 4">
            <a:extLst>
              <a:ext uri="{FF2B5EF4-FFF2-40B4-BE49-F238E27FC236}">
                <a16:creationId xmlns:a16="http://schemas.microsoft.com/office/drawing/2014/main" id="{1AFF86D3-4A47-74A1-1DEB-2BCA472FD07E}"/>
              </a:ext>
            </a:extLst>
          </p:cNvPr>
          <p:cNvSpPr txBox="1">
            <a:spLocks/>
          </p:cNvSpPr>
          <p:nvPr/>
        </p:nvSpPr>
        <p:spPr>
          <a:xfrm>
            <a:off x="1144117" y="2654341"/>
            <a:ext cx="6614777" cy="902312"/>
          </a:xfrm>
          <a:prstGeom prst="rect">
            <a:avLst/>
          </a:prstGeom>
        </p:spPr>
        <p:txBody>
          <a:bodyPr lIns="91440" tIns="45720" rIns="91440" bIns="45720" anchor="t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9600" b="1" spc="50" dirty="0">
                <a:solidFill>
                  <a:srgbClr val="3290E2"/>
                </a:solidFill>
                <a:latin typeface="Arial Narrow"/>
                <a:cs typeface="Arial"/>
              </a:rPr>
              <a:t>UNECE: Innovation-Enhancing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9600" b="1" spc="50" dirty="0">
                <a:solidFill>
                  <a:srgbClr val="3290E2"/>
                </a:solidFill>
                <a:latin typeface="Arial Narrow"/>
                <a:cs typeface="Arial"/>
              </a:rPr>
              <a:t>Procurement (IEP)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02B8D-1675-FEAF-3A41-5DF30395EC71}"/>
              </a:ext>
            </a:extLst>
          </p:cNvPr>
          <p:cNvSpPr txBox="1"/>
          <p:nvPr/>
        </p:nvSpPr>
        <p:spPr>
          <a:xfrm>
            <a:off x="1144117" y="3574334"/>
            <a:ext cx="610076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50" dirty="0">
                <a:latin typeface="Arial Narrow"/>
                <a:cs typeface="Arial"/>
              </a:rPr>
              <a:t>Sub-regional Innovation Policy Outlook;</a:t>
            </a:r>
          </a:p>
          <a:p>
            <a:r>
              <a:rPr lang="en-US" b="1" spc="50" dirty="0">
                <a:latin typeface="Arial Narrow"/>
                <a:cs typeface="Arial"/>
              </a:rPr>
              <a:t>Innovation for Sustainable Development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35E371B7-E137-6878-2632-A8D7B1F63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17" y="4686295"/>
            <a:ext cx="2603379" cy="795251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4995F577-5FCE-2F1F-AD11-FAAB511DF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714" y="1738576"/>
            <a:ext cx="2509932" cy="3176915"/>
          </a:xfrm>
          <a:prstGeom prst="rect">
            <a:avLst/>
          </a:prstGeom>
          <a:noFill/>
          <a:effectLst>
            <a:reflection stA="20104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AB8D91-6C94-73BD-5B79-D7D282C94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7574" y="1670500"/>
            <a:ext cx="2227871" cy="315192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5821"/>
              </a:srgbClr>
            </a:outerShdw>
            <a:reflection stA="14725" endPos="0" dist="50800" dir="5400000" sy="-100000" algn="bl" rotWithShape="0"/>
          </a:effectLst>
        </p:spPr>
      </p:pic>
      <p:pic>
        <p:nvPicPr>
          <p:cNvPr id="19" name="Picture 18" descr="A colorful circles on a black background&#10;&#10;Description automatically generated">
            <a:extLst>
              <a:ext uri="{FF2B5EF4-FFF2-40B4-BE49-F238E27FC236}">
                <a16:creationId xmlns:a16="http://schemas.microsoft.com/office/drawing/2014/main" id="{9E21ABF8-44D2-1963-21AA-29011FA344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365" y="4537663"/>
            <a:ext cx="2113579" cy="9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9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788101B-A04C-4A29-A0A4-4932F0B2E36F}"/>
              </a:ext>
            </a:extLst>
          </p:cNvPr>
          <p:cNvGrpSpPr/>
          <p:nvPr/>
        </p:nvGrpSpPr>
        <p:grpSpPr>
          <a:xfrm rot="10800000" flipV="1">
            <a:off x="2898019" y="1534794"/>
            <a:ext cx="8609798" cy="58494"/>
            <a:chOff x="0" y="1533803"/>
            <a:chExt cx="9601201" cy="14234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A84C10-2FB0-4C11-9CC7-9E33F6667486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C54BA9-C414-4D2A-8092-7008EDEF1BC4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9D881F3-C6BE-4579-AE0A-50AD396DE37C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B26969-EFF8-4006-9554-396A7931AB8F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C4E6ECD-0E90-4870-A04F-E26447E09A34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3CE667F-57CB-420E-8E12-99C889CF3D62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A6AE963-9387-409F-ABBC-BAF72FAC43F3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595A764-42F2-4FD1-B574-47A2A3799686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B9C1D89-4086-438E-BE6E-0FE70EAFF1E2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13E1F00-E099-4734-B40F-FFE4FBCDEF43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D047358-E1B9-4ACC-87AE-8770F85547E7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81980E1-201C-40DD-AF00-E031DCE37788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7363662-CAB0-4AA4-A496-6995F790182B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CC7D483-52D3-4DEA-8A48-3BCD1BA20B2F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9689E7D-CB4B-4664-9F13-7C0282A458A7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9958A36-EAFA-4532-BAEA-13C979E125B4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D49636F-B622-4788-8099-573B373DAFEB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ACFC8CB-F510-415B-B9E9-3B7D30E22EF5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0FA84CC-C5BF-4868-A2BC-F83A049CD757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FC15804-7500-42C9-827D-5C2BA7A7C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83" y="1296785"/>
            <a:ext cx="2083847" cy="504724"/>
          </a:xfrm>
          <a:prstGeom prst="rect">
            <a:avLst/>
          </a:prstGeom>
        </p:spPr>
      </p:pic>
      <p:sp>
        <p:nvSpPr>
          <p:cNvPr id="16" name="Title 4"/>
          <p:cNvSpPr txBox="1">
            <a:spLocks/>
          </p:cNvSpPr>
          <p:nvPr/>
        </p:nvSpPr>
        <p:spPr>
          <a:xfrm>
            <a:off x="1143180" y="366237"/>
            <a:ext cx="10452189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>
                <a:latin typeface="Arial Narrow"/>
                <a:cs typeface="Arial"/>
              </a:rPr>
              <a:t>Rethinking Procurement </a:t>
            </a:r>
          </a:p>
          <a:p>
            <a:pPr algn="r">
              <a:spcBef>
                <a:spcPts val="0"/>
              </a:spcBef>
            </a:pPr>
            <a:r>
              <a:rPr lang="en-US" sz="2400" spc="50" dirty="0">
                <a:solidFill>
                  <a:srgbClr val="3290E2"/>
                </a:solidFill>
                <a:latin typeface="Arial Narrow"/>
                <a:cs typeface="Arial"/>
              </a:rPr>
              <a:t>How public procurement and standards can catalyse innovation?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11</a:t>
            </a:fld>
            <a:endParaRPr lang="en-US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486132A1-1BBB-714A-D931-8D591ED55B3B}"/>
              </a:ext>
            </a:extLst>
          </p:cNvPr>
          <p:cNvSpPr txBox="1">
            <a:spLocks/>
          </p:cNvSpPr>
          <p:nvPr/>
        </p:nvSpPr>
        <p:spPr>
          <a:xfrm>
            <a:off x="918499" y="2062574"/>
            <a:ext cx="4216064" cy="405156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570" indent="0">
              <a:buClr>
                <a:srgbClr val="3E8EDE"/>
              </a:buClr>
              <a:buNone/>
            </a:pPr>
            <a:r>
              <a:rPr lang="en-GB" sz="2000" b="1" dirty="0">
                <a:solidFill>
                  <a:schemeClr val="bg1"/>
                </a:solidFill>
                <a:ea typeface="+mn-lt"/>
                <a:cs typeface="+mn-lt"/>
              </a:rPr>
              <a:t>Innovation-Enhancing Procurement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9BE459-FFF4-D23E-02B4-10F74D19DEE5}"/>
              </a:ext>
            </a:extLst>
          </p:cNvPr>
          <p:cNvSpPr txBox="1"/>
          <p:nvPr/>
        </p:nvSpPr>
        <p:spPr>
          <a:xfrm>
            <a:off x="918499" y="2539258"/>
            <a:ext cx="4216064" cy="4162678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SzPct val="95000"/>
              <a:buFont typeface="Arial" panose="020B0604020202020204" pitchFamily="34" charset="0"/>
              <a:buChar char="•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Impact and value at the center</a:t>
            </a:r>
          </a:p>
          <a:p>
            <a:pPr marL="285750" indent="-285750">
              <a:lnSpc>
                <a:spcPct val="150000"/>
              </a:lnSpc>
              <a:buSzPct val="95000"/>
              <a:buFont typeface="Arial" panose="020B0604020202020204" pitchFamily="34" charset="0"/>
              <a:buChar char="•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Aligning private profit incentives with social impact and value closely</a:t>
            </a:r>
          </a:p>
          <a:p>
            <a:pPr marL="285750" indent="-285750">
              <a:lnSpc>
                <a:spcPct val="150000"/>
              </a:lnSpc>
              <a:buSzPct val="95000"/>
              <a:buFont typeface="Arial" panose="020B0604020202020204" pitchFamily="34" charset="0"/>
              <a:buChar char="•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Flexible governance</a:t>
            </a:r>
          </a:p>
          <a:p>
            <a:pPr marL="285750" indent="-285750">
              <a:lnSpc>
                <a:spcPct val="150000"/>
              </a:lnSpc>
              <a:buSzPct val="95000"/>
              <a:buFont typeface="Arial" panose="020B0604020202020204" pitchFamily="34" charset="0"/>
              <a:buChar char="•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Creating demonstration effects and other spill-overs</a:t>
            </a:r>
            <a:endParaRPr lang="en-GB" sz="170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SzPct val="95000"/>
              <a:buFont typeface="Arial" panose="020B0604020202020204" pitchFamily="34" charset="0"/>
              <a:buChar char="•"/>
            </a:pPr>
            <a:r>
              <a:rPr lang="en-GB" sz="17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Success metrics</a:t>
            </a:r>
            <a:endParaRPr lang="en-GB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700" dirty="0"/>
          </a:p>
          <a:p>
            <a:r>
              <a:rPr lang="en-GB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UNECE’s approach to procurement puts impact and value at the center and enables experimentation with ways to bring it about!  </a:t>
            </a:r>
          </a:p>
          <a:p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09C376-B00E-B8E9-2674-C68CB5177AFB}"/>
              </a:ext>
            </a:extLst>
          </p:cNvPr>
          <p:cNvSpPr txBox="1"/>
          <p:nvPr/>
        </p:nvSpPr>
        <p:spPr>
          <a:xfrm>
            <a:off x="5734277" y="1902317"/>
            <a:ext cx="5773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How this catalyses innovation in practice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6E0AADF-513D-62B9-751F-EF9F7A355A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789234"/>
              </p:ext>
            </p:extLst>
          </p:nvPr>
        </p:nvGraphicFramePr>
        <p:xfrm>
          <a:off x="5636010" y="2370866"/>
          <a:ext cx="5916409" cy="3900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04802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08DDF-E602-D8EF-2A35-DC2519A4D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E6B36D-409A-F627-C3FD-F13A048DA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B5D74F10-25B4-A3D4-9B20-F5B6593E00AA}"/>
              </a:ext>
            </a:extLst>
          </p:cNvPr>
          <p:cNvSpPr txBox="1">
            <a:spLocks/>
          </p:cNvSpPr>
          <p:nvPr/>
        </p:nvSpPr>
        <p:spPr>
          <a:xfrm>
            <a:off x="1726106" y="336737"/>
            <a:ext cx="9751641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>
                <a:latin typeface="Arial Narrow"/>
                <a:cs typeface="Arial"/>
              </a:rPr>
              <a:t>IEP</a:t>
            </a:r>
            <a:endParaRPr lang="en-US" sz="3200" dirty="0"/>
          </a:p>
          <a:p>
            <a:pPr algn="r">
              <a:spcBef>
                <a:spcPts val="0"/>
              </a:spcBef>
            </a:pPr>
            <a:r>
              <a:rPr lang="en-US" sz="2400" spc="50" dirty="0">
                <a:solidFill>
                  <a:srgbClr val="3290E2"/>
                </a:solidFill>
                <a:latin typeface="Arial Narrow"/>
                <a:cs typeface="Arial"/>
              </a:rPr>
              <a:t>Innovation-Enhancing Procurement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99D86E-2C40-F2E2-6F44-89A0DA390A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290928"/>
              </p:ext>
            </p:extLst>
          </p:nvPr>
        </p:nvGraphicFramePr>
        <p:xfrm>
          <a:off x="838200" y="2007371"/>
          <a:ext cx="10515600" cy="422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CA1FD96-1441-AFDB-73AC-C4F6687CB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83" y="1296785"/>
            <a:ext cx="2083847" cy="50472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7A295C9-AE79-B636-51A7-02653492379F}"/>
              </a:ext>
            </a:extLst>
          </p:cNvPr>
          <p:cNvGrpSpPr/>
          <p:nvPr/>
        </p:nvGrpSpPr>
        <p:grpSpPr>
          <a:xfrm rot="10800000" flipV="1">
            <a:off x="2898019" y="1534794"/>
            <a:ext cx="8609798" cy="58494"/>
            <a:chOff x="0" y="1533803"/>
            <a:chExt cx="9601201" cy="14234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3DC27EE-5E65-E2F9-9D77-534133C16270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717F61-0EB6-B600-E2A5-269DB2CB9481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31A9A41-9B90-5E76-93EC-62047416C17A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561950-8D3E-72E8-9336-48CB6E444BFE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95058A1-B30E-9AD1-857E-0E3E06884F28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2C8F547-9772-EB5C-756B-3EF56AB5A439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2ABF4A-19A9-8BCF-6813-B63E1FFE4724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09C299E-318F-FDEB-3F02-59679C4D1D01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4F76FDF-6E0F-8085-D31A-C9AACC2A64EC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75A92F4-265B-4F8B-A932-AF5552CB15FB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8856B08-2952-8CAE-1A60-01EB51D4F2A8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3FA5F90-12D2-9126-6BD8-04FA4DE3D964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AE1E71C-EFA3-43DE-B384-F58D65D1F8A2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90E02C1-5448-114B-F3E1-04EF5AB0D76C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2198C75-1795-AA72-AF38-02DF35ED3FAA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0FD1B12-93AF-F2AC-73FC-1AAA5E6DBB8A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C441219-DE64-C419-8ED0-27AA86582327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8500741-FDB8-A684-059F-D9F5511AB7C7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BFDF90E-A08D-A642-D5EE-036A992BDA3F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3635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1B16C3-2B56-8CC8-51DC-5B3401A16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8918" y="876146"/>
            <a:ext cx="8254163" cy="5728390"/>
          </a:xfr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CC84261-DB77-452A-3BB5-8E4A97833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867" y="590051"/>
            <a:ext cx="2083847" cy="50472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52386BA-7EF1-4F01-D4D6-05316185D731}"/>
              </a:ext>
            </a:extLst>
          </p:cNvPr>
          <p:cNvGrpSpPr/>
          <p:nvPr/>
        </p:nvGrpSpPr>
        <p:grpSpPr>
          <a:xfrm rot="10800000" flipV="1">
            <a:off x="2926594" y="820416"/>
            <a:ext cx="8609798" cy="58494"/>
            <a:chOff x="0" y="1533803"/>
            <a:chExt cx="9601201" cy="14234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D0D2AA8-924A-196F-E349-4BBCDAB89566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A2897DF-FE6A-8C36-7EA0-7664C5A6531D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0B6AEB1-E86A-9DA8-1EC0-D452E171AE0B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D846783-9FD4-891F-9EE5-5AB3D825AFA3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53F2CEB-9EE1-FE17-1D89-48D96599D173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2714D8B-7159-54FE-D6D8-D510AE4B33B0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39373C8-EB30-2207-87CF-B495F584AC2D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433C3CE-406C-7655-BDE3-1F11CF11E91D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7A3004E-DB6F-A9BB-CBE2-64740C2DF72F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329005E-CE99-36B7-6674-74100F0A268A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AB782BB-456A-BC93-FC1F-2E5732129AF7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EE91BD5-EDB9-A7C5-CF58-9B23FB6A0AA2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7E869FE-6AAB-B237-3A0B-BD8EA5759768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536735B-E327-819C-C0F3-496AC3D0CF73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25F87D7-56DE-63DB-1E26-219C51DF9167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DE96BE7-A56E-D71F-340A-9C225699E9C9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94A369A-8EE6-C182-AB1A-B1A5F8638D1A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CE2BABF-5D81-5C7D-6F3C-7CB62F09302B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71341BD-8AAC-754C-E1C4-C41C2FDE9674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2609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B9321-8EE3-CFB7-41CC-F8F2963F1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6D851F5-A0CD-5792-AC5C-F8D8A5AD40CE}"/>
              </a:ext>
            </a:extLst>
          </p:cNvPr>
          <p:cNvGrpSpPr/>
          <p:nvPr/>
        </p:nvGrpSpPr>
        <p:grpSpPr>
          <a:xfrm rot="10800000" flipV="1">
            <a:off x="2876800" y="1480120"/>
            <a:ext cx="8609798" cy="58494"/>
            <a:chOff x="0" y="1533803"/>
            <a:chExt cx="9601201" cy="14234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EF9866F-EFF0-9DB3-BA98-AE0597207E14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885FCDA-286B-6BE6-EA5A-6EF4FC36A40C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7581481-D60B-5546-B0FE-C2EA36FEB0E1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36BD41B-BDCA-DBF4-71DB-22B7CF7408A5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2AE0FF2-13FE-0ECD-980D-C6209FAEB1FD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7995AB9-FACF-9550-764C-B1299DD93A2B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E1BAD71-1632-FC8E-6046-C27FF78D0E53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B22715A-06CD-EDAB-E03D-9F423C94FA6C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D52BA42-1EE5-0305-33AA-5119CCD50EC9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74FAEAA-C346-6F8C-95E6-4CCB145E9CAF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96A3EEA-BDBC-C7D4-774E-2F4E92549043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C6F3234-4B91-41BF-9B3A-31EA19E8FAFE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8ADA8A3-1713-DD5A-99A2-E1FBB23DFF80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66E71DB-B652-A1F2-27F0-CF3987F58EAC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0A49933-1286-E0DE-DF4D-5ED39F855854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78E8A37-CE3D-B866-2215-44360F3F5E67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C729B22-663E-E684-6FFB-93912BD7CA2D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9FB5EE0-14EA-1023-8BDB-287D8DAFCCD8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96BB514-4145-EE43-0D15-365DFC61B01F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773884C-2E2B-6C5D-2A1F-F55926C4D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83" y="1296785"/>
            <a:ext cx="2083847" cy="504724"/>
          </a:xfrm>
          <a:prstGeom prst="rect">
            <a:avLst/>
          </a:prstGeom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A49910EE-0C9B-A724-1CF2-109B3A8A5DCD}"/>
              </a:ext>
            </a:extLst>
          </p:cNvPr>
          <p:cNvSpPr txBox="1">
            <a:spLocks/>
          </p:cNvSpPr>
          <p:nvPr/>
        </p:nvSpPr>
        <p:spPr>
          <a:xfrm>
            <a:off x="1143180" y="366237"/>
            <a:ext cx="10452189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000" b="1" spc="50" dirty="0">
                <a:latin typeface="Arial Narrow"/>
                <a:cs typeface="Arial"/>
              </a:rPr>
              <a:t>Innovation-enhancing procurement in UNECE  </a:t>
            </a:r>
          </a:p>
          <a:p>
            <a:pPr algn="r">
              <a:spcBef>
                <a:spcPts val="0"/>
              </a:spcBef>
            </a:pPr>
            <a:r>
              <a:rPr lang="en-US" sz="2200" spc="50" dirty="0">
                <a:solidFill>
                  <a:srgbClr val="3290E2"/>
                </a:solidFill>
                <a:latin typeface="Arial Narrow"/>
                <a:cs typeface="Arial"/>
              </a:rPr>
              <a:t>UNECE projects consists of analytical work, network element, and follow-up capacity building</a:t>
            </a:r>
            <a:endParaRPr lang="en-US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898CAA-41A5-6248-6458-355DF6D84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F516E1F7-E49B-2776-A915-B34DB40F21FB}"/>
              </a:ext>
            </a:extLst>
          </p:cNvPr>
          <p:cNvSpPr txBox="1">
            <a:spLocks/>
          </p:cNvSpPr>
          <p:nvPr/>
        </p:nvSpPr>
        <p:spPr>
          <a:xfrm>
            <a:off x="5158482" y="1835394"/>
            <a:ext cx="6617727" cy="1537873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en-GB" sz="1600" b="1" i="0" u="none" strike="noStrike">
              <a:solidFill>
                <a:srgbClr val="00549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F5BDA0-7695-BF9D-2345-94DCE06CE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42" y="2370439"/>
            <a:ext cx="1242098" cy="157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D7193A-7203-C20B-F830-86A936FF0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714" y="4651521"/>
            <a:ext cx="1074915" cy="152076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5821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5B97D6-19C9-A809-5DE2-243B19F65B23}"/>
              </a:ext>
            </a:extLst>
          </p:cNvPr>
          <p:cNvSpPr/>
          <p:nvPr/>
        </p:nvSpPr>
        <p:spPr>
          <a:xfrm>
            <a:off x="679885" y="2258075"/>
            <a:ext cx="4168239" cy="4250193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05B270-47A5-A0C1-8D4F-E65522FAB576}"/>
              </a:ext>
            </a:extLst>
          </p:cNvPr>
          <p:cNvSpPr txBox="1"/>
          <p:nvPr/>
        </p:nvSpPr>
        <p:spPr>
          <a:xfrm>
            <a:off x="2256720" y="2379072"/>
            <a:ext cx="25914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accent5"/>
                </a:solidFill>
                <a:latin typeface="+mj-lt"/>
                <a:ea typeface="+mn-lt"/>
                <a:cs typeface="+mn-lt"/>
              </a:rPr>
              <a:t>UNECE flagship that comprehensively assesses and compares innovation governance across initiatives countries with shared legacy and institutional features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EB8FB72-79D4-E99D-0F6E-F2288B3D4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71" y="2322313"/>
            <a:ext cx="1242098" cy="157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155B65-7FA1-2576-ED34-90F0BAE32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473" y="4502420"/>
            <a:ext cx="1182645" cy="167317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5821"/>
              </a:srgb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B27E4CB-1A70-5691-C4BE-E0A2A8C2A613}"/>
              </a:ext>
            </a:extLst>
          </p:cNvPr>
          <p:cNvSpPr txBox="1"/>
          <p:nvPr/>
        </p:nvSpPr>
        <p:spPr>
          <a:xfrm>
            <a:off x="631557" y="4446166"/>
            <a:ext cx="29153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08DDE"/>
                </a:solidFill>
              </a:rPr>
              <a:t>Focus of I4SDR:  </a:t>
            </a:r>
            <a:r>
              <a:rPr lang="en-US" sz="1600" dirty="0"/>
              <a:t>assessing Innovation Systems, Policy Guidance, Sustainable Growth.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08DDE"/>
                </a:solidFill>
              </a:rPr>
              <a:t>Georgia Review</a:t>
            </a:r>
            <a:r>
              <a:rPr lang="en-US" sz="1600" dirty="0"/>
              <a:t>: chapters on innovation-enhancing procurement</a:t>
            </a:r>
            <a:endParaRPr lang="en-US" sz="1600" dirty="0">
              <a:cs typeface="Calibri"/>
            </a:endParaRPr>
          </a:p>
        </p:txBody>
      </p:sp>
      <p:sp>
        <p:nvSpPr>
          <p:cNvPr id="40" name="Content Placeholder 10">
            <a:extLst>
              <a:ext uri="{FF2B5EF4-FFF2-40B4-BE49-F238E27FC236}">
                <a16:creationId xmlns:a16="http://schemas.microsoft.com/office/drawing/2014/main" id="{F0E0D684-FCB4-B70E-78AC-94D98AD35A04}"/>
              </a:ext>
            </a:extLst>
          </p:cNvPr>
          <p:cNvSpPr txBox="1">
            <a:spLocks/>
          </p:cNvSpPr>
          <p:nvPr/>
        </p:nvSpPr>
        <p:spPr>
          <a:xfrm>
            <a:off x="679885" y="3946708"/>
            <a:ext cx="4168239" cy="405156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570" indent="0">
              <a:buClr>
                <a:srgbClr val="3E8EDE"/>
              </a:buClr>
              <a:buNone/>
            </a:pPr>
            <a:r>
              <a:rPr lang="en-GB" sz="1600" b="1">
                <a:solidFill>
                  <a:schemeClr val="bg1"/>
                </a:solidFill>
                <a:ea typeface="+mn-lt"/>
                <a:cs typeface="+mn-lt"/>
              </a:rPr>
              <a:t>About the I4SDR for Georgia 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79244C63-468D-867F-B524-8B8C6E514B0C}"/>
              </a:ext>
            </a:extLst>
          </p:cNvPr>
          <p:cNvSpPr txBox="1">
            <a:spLocks/>
          </p:cNvSpPr>
          <p:nvPr/>
        </p:nvSpPr>
        <p:spPr>
          <a:xfrm>
            <a:off x="679885" y="1868962"/>
            <a:ext cx="4184280" cy="405156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570" indent="0">
              <a:buClr>
                <a:srgbClr val="3E8EDE"/>
              </a:buClr>
              <a:buNone/>
            </a:pPr>
            <a:r>
              <a:rPr lang="en-GB" sz="1600" b="1">
                <a:solidFill>
                  <a:schemeClr val="bg1"/>
                </a:solidFill>
                <a:ea typeface="+mn-lt"/>
                <a:cs typeface="+mn-lt"/>
              </a:rPr>
              <a:t>About the IPO Publication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BAFD258-0C20-9475-90E8-1AACCDE6D244}"/>
              </a:ext>
            </a:extLst>
          </p:cNvPr>
          <p:cNvSpPr txBox="1"/>
          <p:nvPr/>
        </p:nvSpPr>
        <p:spPr>
          <a:xfrm>
            <a:off x="5116116" y="1912093"/>
            <a:ext cx="6617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Study Tour and Policy Handbook on Innovation-enhancing Procurement for Georgia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Public procurement, accounting for 10% of Georgia's GDP.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Capacity building work in Georgia delivered a study tour for procurement officials in Norway and a Policy Handbook on best practices</a:t>
            </a:r>
          </a:p>
        </p:txBody>
      </p:sp>
      <p:graphicFrame>
        <p:nvGraphicFramePr>
          <p:cNvPr id="49" name="Diagram 6">
            <a:extLst>
              <a:ext uri="{FF2B5EF4-FFF2-40B4-BE49-F238E27FC236}">
                <a16:creationId xmlns:a16="http://schemas.microsoft.com/office/drawing/2014/main" id="{BE326585-FF4B-EEB3-5F73-C2C6F605CC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2403903"/>
              </p:ext>
            </p:extLst>
          </p:nvPr>
        </p:nvGraphicFramePr>
        <p:xfrm>
          <a:off x="5166134" y="3656555"/>
          <a:ext cx="6453521" cy="285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26879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893A5-4290-E768-0547-D1CFE2116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D9A4FBA-90FE-2336-115C-0D686C562FE8}"/>
              </a:ext>
            </a:extLst>
          </p:cNvPr>
          <p:cNvGrpSpPr/>
          <p:nvPr/>
        </p:nvGrpSpPr>
        <p:grpSpPr>
          <a:xfrm rot="10800000" flipV="1">
            <a:off x="2898019" y="1534794"/>
            <a:ext cx="8609798" cy="58494"/>
            <a:chOff x="0" y="1533803"/>
            <a:chExt cx="9601201" cy="14234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0B1545B-5040-47E6-EBD3-1103DEF631C0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E54EAC2-287F-B02A-3586-DFBE3A8BCD4F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94D3364-B979-9335-84C1-5B2236CAA273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65B7CB0-DDA3-0B32-E3AE-76F59888AC0C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5C1C3D5-0244-DCC8-182F-DFFCBE0D8DF8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385E16B-2ED9-806B-1196-2A9E796120DE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394AC89-B158-FA92-A542-95FF0250A29F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F4F7BFB-9935-5DA2-51B1-350E501613E3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FA38D0A-EF8F-B7BA-313F-711ABF2EE4B3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9CD2F05-2E37-6459-1420-6E1206BE33A8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A094908-3682-4C61-5C52-1EA79B851C21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B5F8EEA-E0C6-2C50-0888-8E9D0E7A56C6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AB675A4-2D0E-BEA0-79AD-DDE038FB52BA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59C0005-64A6-A2D2-207C-2665EC30FE4C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9647D83-C1A1-0FBD-0BB4-E5162582C538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FA1C8E5-B06D-E5C1-DF72-8B086A3EED35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2E866A9-919F-75A3-EA43-C77275064E86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8AA9238-F374-5CF0-609B-C9F4573DBBD3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9BB4EB0-B9C8-A0F0-90C0-45FB3B42AA25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0023A55-B39F-179F-513B-A76385027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83" y="1296785"/>
            <a:ext cx="2083847" cy="5047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38D0E6-A1C0-4F6D-09FC-0B8C03FD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39" name="TextBox 8">
            <a:extLst>
              <a:ext uri="{FF2B5EF4-FFF2-40B4-BE49-F238E27FC236}">
                <a16:creationId xmlns:a16="http://schemas.microsoft.com/office/drawing/2014/main" id="{056A65A0-9D92-7627-CF14-C0F1D3A95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5554865"/>
              </p:ext>
            </p:extLst>
          </p:nvPr>
        </p:nvGraphicFramePr>
        <p:xfrm>
          <a:off x="1339975" y="1802793"/>
          <a:ext cx="10159287" cy="4564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742E79E-B122-042F-2CB3-3FE762AA120E}"/>
              </a:ext>
            </a:extLst>
          </p:cNvPr>
          <p:cNvSpPr/>
          <p:nvPr/>
        </p:nvSpPr>
        <p:spPr>
          <a:xfrm>
            <a:off x="1522426" y="2288980"/>
            <a:ext cx="4573574" cy="1182160"/>
          </a:xfrm>
          <a:prstGeom prst="roundRect">
            <a:avLst/>
          </a:prstGeom>
          <a:solidFill>
            <a:srgbClr val="FFDE5C"/>
          </a:solidFill>
          <a:ln>
            <a:solidFill>
              <a:schemeClr val="accent1">
                <a:shade val="15000"/>
                <a:alpha val="5013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PL" dirty="0">
                <a:solidFill>
                  <a:schemeClr val="tx1"/>
                </a:solidFill>
              </a:rPr>
              <a:t>Western Balkans u</a:t>
            </a:r>
            <a:r>
              <a:rPr lang="en-GB" dirty="0">
                <a:solidFill>
                  <a:schemeClr val="tx1"/>
                </a:solidFill>
              </a:rPr>
              <a:t>n</a:t>
            </a:r>
            <a:r>
              <a:rPr lang="en-PL" dirty="0">
                <a:solidFill>
                  <a:schemeClr val="tx1"/>
                </a:solidFill>
              </a:rPr>
              <a:t>derperform in innovation </a:t>
            </a:r>
          </a:p>
          <a:p>
            <a:r>
              <a:rPr lang="en-US" sz="1800" b="1" dirty="0">
                <a:solidFill>
                  <a:schemeClr val="accent1"/>
                </a:solidFill>
                <a:latin typeface="+mj-lt"/>
              </a:rPr>
              <a:t>66.6% 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of the EU average*</a:t>
            </a:r>
          </a:p>
          <a:p>
            <a:r>
              <a:rPr lang="en-US" sz="1800" dirty="0">
                <a:solidFill>
                  <a:schemeClr val="accent6"/>
                </a:solidFill>
                <a:latin typeface="+mj-lt"/>
              </a:rPr>
              <a:t>91.7%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of the world average*</a:t>
            </a:r>
          </a:p>
          <a:p>
            <a:r>
              <a:rPr lang="en-US" sz="1500" dirty="0">
                <a:solidFill>
                  <a:schemeClr val="accent3"/>
                </a:solidFill>
                <a:cs typeface="Calibri"/>
              </a:rPr>
              <a:t>*According to the Global Innovation Index (2021)</a:t>
            </a:r>
            <a:endParaRPr lang="en-PL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54D17033-1871-F33E-8DF5-EABD861F2969}"/>
              </a:ext>
            </a:extLst>
          </p:cNvPr>
          <p:cNvSpPr txBox="1">
            <a:spLocks/>
          </p:cNvSpPr>
          <p:nvPr/>
        </p:nvSpPr>
        <p:spPr>
          <a:xfrm>
            <a:off x="1135232" y="435979"/>
            <a:ext cx="10452189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>
                <a:latin typeface="Arial Narrow"/>
                <a:cs typeface="Arial"/>
              </a:rPr>
              <a:t>UNECE and the Western Balkans  </a:t>
            </a:r>
          </a:p>
          <a:p>
            <a:pPr algn="r">
              <a:spcBef>
                <a:spcPts val="0"/>
              </a:spcBef>
            </a:pPr>
            <a:r>
              <a:rPr lang="en-US" sz="2400" spc="50" dirty="0">
                <a:solidFill>
                  <a:srgbClr val="3290E2"/>
                </a:solidFill>
                <a:latin typeface="Arial Narrow"/>
                <a:cs typeface="Arial"/>
              </a:rPr>
              <a:t>UNECE sees great potential in focusing on innovation in the Western Balkans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25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16780-68F7-0BBF-F194-69CDB2881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E64E26C-EC11-DF45-1891-DE79C264AB61}"/>
              </a:ext>
            </a:extLst>
          </p:cNvPr>
          <p:cNvGrpSpPr/>
          <p:nvPr/>
        </p:nvGrpSpPr>
        <p:grpSpPr>
          <a:xfrm rot="10800000" flipV="1">
            <a:off x="2898019" y="1534794"/>
            <a:ext cx="8609798" cy="58494"/>
            <a:chOff x="0" y="1533803"/>
            <a:chExt cx="9601201" cy="14234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4F7A5DD-11CA-C99E-9F38-9777A682FD5A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71FD46B-AF8F-B4AF-B763-4EAC431E28C1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444A2AE-CD79-637A-4BA1-0C9ABA1DB1E1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2789B7A-5B2E-9A5F-82D5-ACC1E0F84FB0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FCA0FBF-317F-D801-B91E-6CC29C850473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D840EC1-8DC8-477B-5711-6E33E0D4014A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A038BC6-FFDB-3A53-A4C3-96049A9616BF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C1954F5-470D-2EC7-ED37-AF4C81B12B97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9880C46-95B3-20DA-669F-5A9E5226E4E0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30EA75D-B8A8-916D-7370-5FE63388321E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5B30B08-5C17-C9B6-1BD3-7E07D307B8E2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4ADA8DA-6050-CA0D-E38C-BCB8A3D46A25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A954FA7-122E-8299-9CFE-3AD466957BAF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D0CCC96-AC5D-9DA0-A4B7-62DF3E16A8F0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771C12D-1E0C-529A-995C-F0463026F93D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B6690A4-75B9-EED9-A278-08FAAA1C2E54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F441CEA-477B-3AC7-13B0-0E9B86D560B5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8CAF664-F87B-C410-7421-59A3B7AB30E1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237B7ED-7D6E-80D9-629E-DF845D715284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4A0FF7B-31CD-6B1D-7461-4C5D44DAB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83" y="1296785"/>
            <a:ext cx="2083847" cy="504724"/>
          </a:xfrm>
          <a:prstGeom prst="rect">
            <a:avLst/>
          </a:prstGeom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5A5D0910-974A-4F58-6CE1-64ABFCCAA8AD}"/>
              </a:ext>
            </a:extLst>
          </p:cNvPr>
          <p:cNvSpPr txBox="1">
            <a:spLocks/>
          </p:cNvSpPr>
          <p:nvPr/>
        </p:nvSpPr>
        <p:spPr>
          <a:xfrm>
            <a:off x="1143180" y="366237"/>
            <a:ext cx="10452189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>
                <a:latin typeface="Arial Narrow"/>
                <a:cs typeface="Arial"/>
              </a:rPr>
              <a:t>ETIN</a:t>
            </a:r>
          </a:p>
          <a:p>
            <a:pPr algn="r">
              <a:spcBef>
                <a:spcPts val="0"/>
              </a:spcBef>
            </a:pPr>
            <a:r>
              <a:rPr lang="en-US" sz="2400" spc="50" dirty="0">
                <a:solidFill>
                  <a:srgbClr val="3290E2"/>
                </a:solidFill>
                <a:latin typeface="Arial Narrow"/>
                <a:cs typeface="Arial"/>
              </a:rPr>
              <a:t>UN-ECE Transformative Innovation Network – work with the Western Balkans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88B5B5-37CF-819D-F8B3-93135068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16</a:t>
            </a:fld>
            <a:endParaRPr lang="en-US"/>
          </a:p>
        </p:txBody>
      </p:sp>
      <p:pic>
        <p:nvPicPr>
          <p:cNvPr id="38" name="Picture 3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4055BD9-CC6B-4EB7-E788-59025F288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097" y="5334824"/>
            <a:ext cx="1049552" cy="1049552"/>
          </a:xfrm>
          <a:prstGeom prst="rect">
            <a:avLst/>
          </a:prstGeom>
        </p:spPr>
      </p:pic>
      <p:sp>
        <p:nvSpPr>
          <p:cNvPr id="40" name="Content Placeholder 10">
            <a:extLst>
              <a:ext uri="{FF2B5EF4-FFF2-40B4-BE49-F238E27FC236}">
                <a16:creationId xmlns:a16="http://schemas.microsoft.com/office/drawing/2014/main" id="{8777473E-AD9C-3FC0-DD75-67BC43E19B93}"/>
              </a:ext>
            </a:extLst>
          </p:cNvPr>
          <p:cNvSpPr txBox="1">
            <a:spLocks/>
          </p:cNvSpPr>
          <p:nvPr/>
        </p:nvSpPr>
        <p:spPr>
          <a:xfrm>
            <a:off x="673245" y="2288980"/>
            <a:ext cx="4910104" cy="3794329"/>
          </a:xfrm>
          <a:prstGeom prst="rect">
            <a:avLst/>
          </a:prstGeom>
          <a:solidFill>
            <a:srgbClr val="F5F5F5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570" indent="0">
              <a:buNone/>
            </a:pPr>
            <a:r>
              <a:rPr lang="en-GB" sz="2400" b="1" dirty="0">
                <a:ea typeface="+mn-lt"/>
                <a:cs typeface="+mn-lt"/>
              </a:rPr>
              <a:t>Event on Transformative Innovation in the Western Balkans </a:t>
            </a:r>
          </a:p>
          <a:p>
            <a:pPr marL="458470" indent="-342900">
              <a:spcBef>
                <a:spcPts val="400"/>
              </a:spcBef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Technical Meeting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 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Montenegro on the 20th and 21st of September 2023</a:t>
            </a:r>
          </a:p>
          <a:p>
            <a:pPr marL="458470" indent="-342900">
              <a:spcBef>
                <a:spcPts val="400"/>
              </a:spcBef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rganized by UNECE/ ETIN and Regional Cooperation Council (RCC)</a:t>
            </a:r>
          </a:p>
          <a:p>
            <a:pPr marL="458470" indent="-342900">
              <a:spcBef>
                <a:spcPts val="400"/>
              </a:spcBef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With aim to ac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celerat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 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sustainable development and economic growth through transformative innovation</a:t>
            </a:r>
            <a:r>
              <a:rPr lang="en-PL" sz="2000" dirty="0">
                <a:effectLst/>
              </a:rPr>
              <a:t> </a:t>
            </a:r>
          </a:p>
          <a:p>
            <a:pPr marL="458470" indent="-342900">
              <a:spcBef>
                <a:spcPts val="400"/>
              </a:spcBef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Future plans to organize a follow-up event and further collaborate on the IPO for the Western Balkans</a:t>
            </a:r>
            <a:r>
              <a:rPr lang="en-PL" sz="2000" dirty="0">
                <a:effectLst/>
              </a:rPr>
              <a:t> </a:t>
            </a:r>
          </a:p>
        </p:txBody>
      </p:sp>
      <p:pic>
        <p:nvPicPr>
          <p:cNvPr id="4" name="Picture 3" descr="A colorful circles on a black background&#10;&#10;Description automatically generated">
            <a:extLst>
              <a:ext uri="{FF2B5EF4-FFF2-40B4-BE49-F238E27FC236}">
                <a16:creationId xmlns:a16="http://schemas.microsoft.com/office/drawing/2014/main" id="{8AFCF946-5E02-7060-D36B-DC9657B5A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6814" y="5320658"/>
            <a:ext cx="2113579" cy="993820"/>
          </a:xfrm>
          <a:prstGeom prst="rect">
            <a:avLst/>
          </a:prstGeom>
        </p:spPr>
      </p:pic>
      <p:pic>
        <p:nvPicPr>
          <p:cNvPr id="6" name="Picture 5" descr="A group of people standing in front of a projector screen&#10;&#10;Description automatically generated">
            <a:extLst>
              <a:ext uri="{FF2B5EF4-FFF2-40B4-BE49-F238E27FC236}">
                <a16:creationId xmlns:a16="http://schemas.microsoft.com/office/drawing/2014/main" id="{0CBA0532-8F57-05D5-9545-D4ACC8D06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7186" y="2190749"/>
            <a:ext cx="5219256" cy="29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81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16780-68F7-0BBF-F194-69CDB2881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E64E26C-EC11-DF45-1891-DE79C264AB61}"/>
              </a:ext>
            </a:extLst>
          </p:cNvPr>
          <p:cNvGrpSpPr/>
          <p:nvPr/>
        </p:nvGrpSpPr>
        <p:grpSpPr>
          <a:xfrm rot="10800000" flipV="1">
            <a:off x="2898019" y="1534794"/>
            <a:ext cx="8609798" cy="58494"/>
            <a:chOff x="0" y="1533803"/>
            <a:chExt cx="9601201" cy="14234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4F7A5DD-11CA-C99E-9F38-9777A682FD5A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71FD46B-AF8F-B4AF-B763-4EAC431E28C1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444A2AE-CD79-637A-4BA1-0C9ABA1DB1E1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2789B7A-5B2E-9A5F-82D5-ACC1E0F84FB0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FCA0FBF-317F-D801-B91E-6CC29C850473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D840EC1-8DC8-477B-5711-6E33E0D4014A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A038BC6-FFDB-3A53-A4C3-96049A9616BF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C1954F5-470D-2EC7-ED37-AF4C81B12B97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9880C46-95B3-20DA-669F-5A9E5226E4E0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30EA75D-B8A8-916D-7370-5FE63388321E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5B30B08-5C17-C9B6-1BD3-7E07D307B8E2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4ADA8DA-6050-CA0D-E38C-BCB8A3D46A25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A954FA7-122E-8299-9CFE-3AD466957BAF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D0CCC96-AC5D-9DA0-A4B7-62DF3E16A8F0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771C12D-1E0C-529A-995C-F0463026F93D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B6690A4-75B9-EED9-A278-08FAAA1C2E54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F441CEA-477B-3AC7-13B0-0E9B86D560B5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8CAF664-F87B-C410-7421-59A3B7AB30E1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237B7ED-7D6E-80D9-629E-DF845D715284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4A0FF7B-31CD-6B1D-7461-4C5D44DAB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83" y="1296785"/>
            <a:ext cx="2083847" cy="504724"/>
          </a:xfrm>
          <a:prstGeom prst="rect">
            <a:avLst/>
          </a:prstGeom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5A5D0910-974A-4F58-6CE1-64ABFCCAA8AD}"/>
              </a:ext>
            </a:extLst>
          </p:cNvPr>
          <p:cNvSpPr txBox="1">
            <a:spLocks/>
          </p:cNvSpPr>
          <p:nvPr/>
        </p:nvSpPr>
        <p:spPr>
          <a:xfrm>
            <a:off x="1143180" y="366237"/>
            <a:ext cx="10452189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>
                <a:latin typeface="Arial Narrow"/>
                <a:cs typeface="Arial"/>
              </a:rPr>
              <a:t>ETIN</a:t>
            </a:r>
          </a:p>
          <a:p>
            <a:pPr algn="r">
              <a:spcBef>
                <a:spcPts val="0"/>
              </a:spcBef>
            </a:pPr>
            <a:r>
              <a:rPr lang="en-US" sz="2400" spc="50" dirty="0">
                <a:solidFill>
                  <a:srgbClr val="3290E2"/>
                </a:solidFill>
                <a:latin typeface="Arial Narrow"/>
                <a:cs typeface="Arial"/>
              </a:rPr>
              <a:t>Work in the Western Balkans and the theme of innovation and procurement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88B5B5-37CF-819D-F8B3-93135068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3DC5D79-4DBA-ABBB-B176-28698BBF5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822565"/>
              </p:ext>
            </p:extLst>
          </p:nvPr>
        </p:nvGraphicFramePr>
        <p:xfrm>
          <a:off x="1295763" y="1977871"/>
          <a:ext cx="10264965" cy="4375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57039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ubtitle 5">
            <a:extLst>
              <a:ext uri="{FF2B5EF4-FFF2-40B4-BE49-F238E27FC236}">
                <a16:creationId xmlns:a16="http://schemas.microsoft.com/office/drawing/2014/main" id="{5978B526-C6A2-4CA3-83AD-12C29BF54CA2}"/>
              </a:ext>
            </a:extLst>
          </p:cNvPr>
          <p:cNvSpPr txBox="1">
            <a:spLocks/>
          </p:cNvSpPr>
          <p:nvPr/>
        </p:nvSpPr>
        <p:spPr>
          <a:xfrm>
            <a:off x="436767" y="5546839"/>
            <a:ext cx="4249343" cy="11521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Cooperation and Trade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>
                <a:solidFill>
                  <a:srgbClr val="3E8ED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UNECE</a:t>
            </a: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9" name="Title 4">
            <a:extLst>
              <a:ext uri="{FF2B5EF4-FFF2-40B4-BE49-F238E27FC236}">
                <a16:creationId xmlns:a16="http://schemas.microsoft.com/office/drawing/2014/main" id="{0E9603D1-54B1-4D82-B068-3F93126F3742}"/>
              </a:ext>
            </a:extLst>
          </p:cNvPr>
          <p:cNvSpPr txBox="1">
            <a:spLocks/>
          </p:cNvSpPr>
          <p:nvPr/>
        </p:nvSpPr>
        <p:spPr>
          <a:xfrm>
            <a:off x="349771" y="4766799"/>
            <a:ext cx="5760640" cy="5982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spc="50">
                <a:latin typeface="Arial Black" panose="020B0A04020102020204" pitchFamily="34" charset="0"/>
              </a:rPr>
              <a:t>Thank you!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75A12E-D3C9-4269-BAE6-B176217FC3E7}"/>
              </a:ext>
            </a:extLst>
          </p:cNvPr>
          <p:cNvGrpSpPr/>
          <p:nvPr/>
        </p:nvGrpSpPr>
        <p:grpSpPr>
          <a:xfrm>
            <a:off x="0" y="0"/>
            <a:ext cx="12192198" cy="7017033"/>
            <a:chOff x="0" y="-159032"/>
            <a:chExt cx="12192198" cy="701703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D83BF4-371F-49BB-89AC-978AD125FA46}"/>
                </a:ext>
              </a:extLst>
            </p:cNvPr>
            <p:cNvSpPr/>
            <p:nvPr/>
          </p:nvSpPr>
          <p:spPr>
            <a:xfrm>
              <a:off x="6500351" y="4499120"/>
              <a:ext cx="5690404" cy="2358881"/>
            </a:xfrm>
            <a:prstGeom prst="rect">
              <a:avLst/>
            </a:prstGeom>
            <a:gradFill>
              <a:gsLst>
                <a:gs pos="97000">
                  <a:srgbClr val="E5E7EB"/>
                </a:gs>
                <a:gs pos="77000">
                  <a:srgbClr val="F1F3E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F2F787-6C47-4426-8488-DDCBFF8F9AFA}"/>
                </a:ext>
              </a:extLst>
            </p:cNvPr>
            <p:cNvSpPr/>
            <p:nvPr/>
          </p:nvSpPr>
          <p:spPr>
            <a:xfrm>
              <a:off x="6500351" y="-159032"/>
              <a:ext cx="5690404" cy="3941931"/>
            </a:xfrm>
            <a:prstGeom prst="rect">
              <a:avLst/>
            </a:prstGeom>
            <a:gradFill>
              <a:gsLst>
                <a:gs pos="97000">
                  <a:srgbClr val="E5E7EB"/>
                </a:gs>
                <a:gs pos="77000">
                  <a:srgbClr val="F1F3E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B8BCF5-B629-41A3-AE47-E622119C7061}"/>
                </a:ext>
              </a:extLst>
            </p:cNvPr>
            <p:cNvSpPr txBox="1"/>
            <p:nvPr/>
          </p:nvSpPr>
          <p:spPr>
            <a:xfrm>
              <a:off x="9284331" y="4649551"/>
              <a:ext cx="1847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GB" sz="3200" dirty="0">
                <a:solidFill>
                  <a:srgbClr val="4389C8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81286E2-787B-45AB-A31C-EFB3ADFFAFC8}"/>
                </a:ext>
              </a:extLst>
            </p:cNvPr>
            <p:cNvGrpSpPr/>
            <p:nvPr/>
          </p:nvGrpSpPr>
          <p:grpSpPr>
            <a:xfrm>
              <a:off x="0" y="3852982"/>
              <a:ext cx="12192198" cy="584907"/>
              <a:chOff x="190910" y="3918298"/>
              <a:chExt cx="12001288" cy="584907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44CCC87-8309-48D8-B500-12F4A21BD427}"/>
                  </a:ext>
                </a:extLst>
              </p:cNvPr>
              <p:cNvSpPr/>
              <p:nvPr/>
            </p:nvSpPr>
            <p:spPr>
              <a:xfrm flipV="1">
                <a:off x="11568105" y="3925801"/>
                <a:ext cx="624093" cy="577404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E01D5E6-9AC7-4213-915B-67FA4A3F0B17}"/>
                  </a:ext>
                </a:extLst>
              </p:cNvPr>
              <p:cNvSpPr/>
              <p:nvPr/>
            </p:nvSpPr>
            <p:spPr>
              <a:xfrm flipV="1">
                <a:off x="190910" y="3918298"/>
                <a:ext cx="614342" cy="576727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9633148-A659-4378-87B1-3F622AF9F450}"/>
                  </a:ext>
                </a:extLst>
              </p:cNvPr>
              <p:cNvSpPr/>
              <p:nvPr/>
            </p:nvSpPr>
            <p:spPr>
              <a:xfrm flipV="1">
                <a:off x="903428" y="3918299"/>
                <a:ext cx="621245" cy="580137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F7C6037-AC4A-460C-AEAA-5B600977FEBC}"/>
                  </a:ext>
                </a:extLst>
              </p:cNvPr>
              <p:cNvSpPr/>
              <p:nvPr/>
            </p:nvSpPr>
            <p:spPr>
              <a:xfrm flipV="1">
                <a:off x="1619397" y="3921710"/>
                <a:ext cx="621245" cy="573319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B163A36-3969-4DBE-AC6B-2370E6C54C5C}"/>
                  </a:ext>
                </a:extLst>
              </p:cNvPr>
              <p:cNvSpPr/>
              <p:nvPr/>
            </p:nvSpPr>
            <p:spPr>
              <a:xfrm flipV="1">
                <a:off x="2337005" y="3921710"/>
                <a:ext cx="617592" cy="573316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6831E53-7C9D-40EA-91D6-F2AB7D3BF388}"/>
                  </a:ext>
                </a:extLst>
              </p:cNvPr>
              <p:cNvSpPr/>
              <p:nvPr/>
            </p:nvSpPr>
            <p:spPr>
              <a:xfrm flipV="1">
                <a:off x="3050626" y="3921711"/>
                <a:ext cx="614342" cy="573319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A39F1E7-762F-4C37-96F0-7080924CBCA6}"/>
                  </a:ext>
                </a:extLst>
              </p:cNvPr>
              <p:cNvSpPr/>
              <p:nvPr/>
            </p:nvSpPr>
            <p:spPr>
              <a:xfrm flipV="1">
                <a:off x="3762041" y="3921711"/>
                <a:ext cx="617592" cy="573319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6B4201B-22F4-493B-BC61-FBAD2E71F5BA}"/>
                  </a:ext>
                </a:extLst>
              </p:cNvPr>
              <p:cNvSpPr/>
              <p:nvPr/>
            </p:nvSpPr>
            <p:spPr>
              <a:xfrm flipV="1">
                <a:off x="4475662" y="3921712"/>
                <a:ext cx="617385" cy="573319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64A4C0A-6383-4365-9360-9262FEC5896E}"/>
                  </a:ext>
                </a:extLst>
              </p:cNvPr>
              <p:cNvSpPr/>
              <p:nvPr/>
            </p:nvSpPr>
            <p:spPr>
              <a:xfrm flipV="1">
                <a:off x="5185134" y="3921714"/>
                <a:ext cx="614577" cy="573317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91EE55E-2808-4ECC-AD93-CE22F2CEE3CE}"/>
                  </a:ext>
                </a:extLst>
              </p:cNvPr>
              <p:cNvSpPr/>
              <p:nvPr/>
            </p:nvSpPr>
            <p:spPr>
              <a:xfrm flipV="1">
                <a:off x="5885917" y="3925800"/>
                <a:ext cx="617385" cy="5733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9441152-6818-4490-936C-0A03E5F74C1A}"/>
                  </a:ext>
                </a:extLst>
              </p:cNvPr>
              <p:cNvSpPr/>
              <p:nvPr/>
            </p:nvSpPr>
            <p:spPr>
              <a:xfrm flipV="1">
                <a:off x="6591807" y="3925801"/>
                <a:ext cx="624093" cy="573319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99A048A-283D-448D-84E4-78493E438D3F}"/>
                  </a:ext>
                </a:extLst>
              </p:cNvPr>
              <p:cNvSpPr/>
              <p:nvPr/>
            </p:nvSpPr>
            <p:spPr>
              <a:xfrm flipV="1">
                <a:off x="7303378" y="3925801"/>
                <a:ext cx="624093" cy="573319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4D84BA7-C116-4A2B-BF9B-43D5772C9E6A}"/>
                  </a:ext>
                </a:extLst>
              </p:cNvPr>
              <p:cNvSpPr/>
              <p:nvPr/>
            </p:nvSpPr>
            <p:spPr>
              <a:xfrm flipV="1">
                <a:off x="8016909" y="3925801"/>
                <a:ext cx="624093" cy="573319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6B21692-22FB-451C-AB85-63C953A1A7D0}"/>
                  </a:ext>
                </a:extLst>
              </p:cNvPr>
              <p:cNvSpPr/>
              <p:nvPr/>
            </p:nvSpPr>
            <p:spPr>
              <a:xfrm flipV="1">
                <a:off x="8729030" y="3926244"/>
                <a:ext cx="624093" cy="573319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306AC81-DC17-4379-B249-53107167ECE1}"/>
                  </a:ext>
                </a:extLst>
              </p:cNvPr>
              <p:cNvSpPr/>
              <p:nvPr/>
            </p:nvSpPr>
            <p:spPr>
              <a:xfrm flipV="1">
                <a:off x="9442011" y="3929565"/>
                <a:ext cx="624093" cy="573319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5E0143F-6FCC-46D7-B480-1F8B456B21C7}"/>
                  </a:ext>
                </a:extLst>
              </p:cNvPr>
              <p:cNvSpPr/>
              <p:nvPr/>
            </p:nvSpPr>
            <p:spPr>
              <a:xfrm flipV="1">
                <a:off x="10150709" y="3927845"/>
                <a:ext cx="624093" cy="57535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7368ED-BFC2-4AD7-A7F3-084BD761C4DD}"/>
                  </a:ext>
                </a:extLst>
              </p:cNvPr>
              <p:cNvSpPr/>
              <p:nvPr/>
            </p:nvSpPr>
            <p:spPr>
              <a:xfrm flipV="1">
                <a:off x="10859407" y="3925801"/>
                <a:ext cx="624093" cy="577403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4402C517-5F3C-102D-728D-DE8DF7CEA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740" y="1694128"/>
            <a:ext cx="4293464" cy="131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53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131B0-2C84-A482-17B6-231BD39CD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9762CAA-E920-CAD2-A6BA-5E62457B1EFB}"/>
              </a:ext>
            </a:extLst>
          </p:cNvPr>
          <p:cNvGrpSpPr/>
          <p:nvPr/>
        </p:nvGrpSpPr>
        <p:grpSpPr>
          <a:xfrm rot="10800000" flipV="1">
            <a:off x="2898019" y="1534794"/>
            <a:ext cx="8609798" cy="58494"/>
            <a:chOff x="0" y="1533803"/>
            <a:chExt cx="9601201" cy="14234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7C5EBC5-A6A1-9906-9A69-172961590E1E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BBD327A-D850-D47E-543E-111062AB06E9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FD0C150-CBEE-8C05-2EAC-001D150DD0BC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27BFD7A-22D7-58F3-5E8E-D6E2F433CB96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364D7C0-1375-9BD9-A2DA-2C045831CD96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0894ABA-8588-7ACB-57A9-CFE90AD2C4B4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E6F41D6-959A-B3A3-D318-DC5DBA25F8A2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824D239-97BC-2485-5C8D-6978F958573B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4BF56B4-872B-0DE7-B7F9-32C308CC50F6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1C237AF-F470-E2B7-15E9-09AF0868B1E6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9C45ED1-D404-36B5-D106-393A9AA0E818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558DEF3-2679-C569-A0B2-BCF2F9496104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B683B3D-E951-B100-91F5-C413290D0CF6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14D54B0-15E7-9FA4-AF2C-85FC7F8FCA52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C5DFFD8-5105-F117-3C5F-2739E9630EC8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669F5C6-37FB-216F-1945-C332AC5D6A0D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0265955-6C0D-2FC7-C668-42C82A345857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154640F-0B5F-ADAE-9AB3-2ECC54F5AEC8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04F3777-795C-FF97-F0FB-392847B59573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8119542-A543-957A-4E51-F3B0623BB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83" y="1296785"/>
            <a:ext cx="2083847" cy="504724"/>
          </a:xfrm>
          <a:prstGeom prst="rect">
            <a:avLst/>
          </a:prstGeom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5481943F-5D7A-75F9-4E4C-26131F2FF7B2}"/>
              </a:ext>
            </a:extLst>
          </p:cNvPr>
          <p:cNvSpPr txBox="1">
            <a:spLocks/>
          </p:cNvSpPr>
          <p:nvPr/>
        </p:nvSpPr>
        <p:spPr>
          <a:xfrm>
            <a:off x="1843728" y="366237"/>
            <a:ext cx="9751641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>
                <a:latin typeface="Arial Narrow"/>
                <a:cs typeface="Arial"/>
              </a:rPr>
              <a:t>Innovation governance</a:t>
            </a:r>
            <a:endParaRPr lang="en-US" dirty="0"/>
          </a:p>
          <a:p>
            <a:pPr algn="r">
              <a:spcBef>
                <a:spcPts val="0"/>
              </a:spcBef>
            </a:pPr>
            <a:r>
              <a:rPr lang="en-US" sz="2400" spc="50" dirty="0">
                <a:solidFill>
                  <a:srgbClr val="3290E2"/>
                </a:solidFill>
                <a:latin typeface="Arial Narrow"/>
                <a:cs typeface="Arial"/>
              </a:rPr>
              <a:t>Institutions, processes, incentives, and people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17FFBB-8546-3C8B-257F-74D9B66D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42" name="TextBox 4">
            <a:extLst>
              <a:ext uri="{FF2B5EF4-FFF2-40B4-BE49-F238E27FC236}">
                <a16:creationId xmlns:a16="http://schemas.microsoft.com/office/drawing/2014/main" id="{9370E288-8F6A-59FE-4027-0907AB3530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5271353"/>
              </p:ext>
            </p:extLst>
          </p:nvPr>
        </p:nvGraphicFramePr>
        <p:xfrm>
          <a:off x="1133562" y="1977871"/>
          <a:ext cx="10086888" cy="4552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5063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92737" y="1825625"/>
            <a:ext cx="10815083" cy="4530726"/>
          </a:xfrm>
          <a:solidFill>
            <a:schemeClr val="bg1">
              <a:lumMod val="75000"/>
              <a:alpha val="15000"/>
            </a:schemeClr>
          </a:solidFill>
        </p:spPr>
        <p:txBody>
          <a:bodyPr>
            <a:normAutofit/>
          </a:bodyPr>
          <a:lstStyle/>
          <a:p>
            <a:pPr marL="115888" indent="0">
              <a:buClr>
                <a:srgbClr val="3E8EDE"/>
              </a:buCl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AEDD49-2FA1-EDBF-454D-2E58B77C4DE8}"/>
              </a:ext>
            </a:extLst>
          </p:cNvPr>
          <p:cNvSpPr txBox="1"/>
          <p:nvPr/>
        </p:nvSpPr>
        <p:spPr>
          <a:xfrm>
            <a:off x="710844" y="1905748"/>
            <a:ext cx="6080741" cy="865584"/>
          </a:xfrm>
          <a:prstGeom prst="roundRect">
            <a:avLst>
              <a:gd name="adj" fmla="val 50000"/>
            </a:avLst>
          </a:prstGeom>
          <a:solidFill>
            <a:srgbClr val="F5F5F5"/>
          </a:solidFill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5798D1"/>
                </a:solidFill>
                <a:ea typeface="Roboto" pitchFamily="2" charset="0"/>
                <a:cs typeface="Arial" panose="020B0604020202020204" pitchFamily="34" charset="0"/>
              </a:rPr>
              <a:t>ONE</a:t>
            </a:r>
            <a:r>
              <a:rPr lang="en-US" sz="1700" dirty="0">
                <a:solidFill>
                  <a:srgbClr val="C00000"/>
                </a:solidFill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ea typeface="Roboto" pitchFamily="2" charset="0"/>
                <a:cs typeface="Arial" panose="020B0604020202020204" pitchFamily="34" charset="0"/>
              </a:rPr>
              <a:t>Vision: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ea typeface="Roboto" pitchFamily="2" charset="0"/>
                <a:cs typeface="Arial" panose="020B0604020202020204" pitchFamily="34" charset="0"/>
              </a:rPr>
              <a:t>Harnessing Trade, Investment, and Innovation for the SDGs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BFEEA-97A4-7720-1C52-0503CC105884}"/>
              </a:ext>
            </a:extLst>
          </p:cNvPr>
          <p:cNvSpPr txBox="1"/>
          <p:nvPr/>
        </p:nvSpPr>
        <p:spPr>
          <a:xfrm>
            <a:off x="700453" y="2701487"/>
            <a:ext cx="7501159" cy="1029861"/>
          </a:xfrm>
          <a:prstGeom prst="roundRect">
            <a:avLst>
              <a:gd name="adj" fmla="val 26657"/>
            </a:avLst>
          </a:prstGeom>
          <a:solidFill>
            <a:srgbClr val="F5F5F5"/>
          </a:solidFill>
          <a:ln w="31750">
            <a:noFill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GB" sz="1700" b="1" dirty="0">
                <a:solidFill>
                  <a:srgbClr val="5798D1"/>
                </a:solidFill>
                <a:ea typeface="Roboto" pitchFamily="2" charset="0"/>
                <a:cs typeface="Arial" panose="020B0604020202020204" pitchFamily="34" charset="0"/>
              </a:rPr>
              <a:t>TWO</a:t>
            </a:r>
            <a:r>
              <a:rPr lang="en-GB" sz="1700" dirty="0">
                <a:solidFill>
                  <a:srgbClr val="000000"/>
                </a:solidFill>
                <a:ea typeface="Roboto" pitchFamily="2" charset="0"/>
                <a:cs typeface="Arial" panose="020B0604020202020204" pitchFamily="34" charset="0"/>
              </a:rPr>
              <a:t> Sub-programmes: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0000"/>
                </a:solidFill>
                <a:ea typeface="Roboto" pitchFamily="2" charset="0"/>
                <a:cs typeface="Arial" panose="020B0604020202020204" pitchFamily="34" charset="0"/>
              </a:rPr>
              <a:t>   Sub-programme 4: Economic Cooperation and Integration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0000"/>
                </a:solidFill>
                <a:ea typeface="Roboto" pitchFamily="2" charset="0"/>
                <a:cs typeface="Arial" panose="020B0604020202020204" pitchFamily="34" charset="0"/>
              </a:rPr>
              <a:t>   Sub-programme 6: Trade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20FD2-44FA-8E7A-6271-A927E27D4862}"/>
              </a:ext>
            </a:extLst>
          </p:cNvPr>
          <p:cNvSpPr txBox="1"/>
          <p:nvPr/>
        </p:nvSpPr>
        <p:spPr>
          <a:xfrm>
            <a:off x="700453" y="3642182"/>
            <a:ext cx="6740163" cy="1259919"/>
          </a:xfrm>
          <a:prstGeom prst="round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r>
              <a:rPr lang="en-GB" sz="1700" b="1" dirty="0">
                <a:solidFill>
                  <a:srgbClr val="5798D1"/>
                </a:solidFill>
                <a:ea typeface="Roboto" pitchFamily="2" charset="0"/>
                <a:cs typeface="Arial" panose="020B0604020202020204" pitchFamily="34" charset="0"/>
              </a:rPr>
              <a:t>THREE</a:t>
            </a:r>
            <a:r>
              <a:rPr lang="en-GB" sz="1700" dirty="0">
                <a:solidFill>
                  <a:srgbClr val="000000"/>
                </a:solidFill>
                <a:ea typeface="Roboto" pitchFamily="2" charset="0"/>
                <a:cs typeface="Arial" panose="020B0604020202020204" pitchFamily="34" charset="0"/>
              </a:rPr>
              <a:t> Cross-cutting Themes: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0000"/>
                </a:solidFill>
                <a:ea typeface="Roboto" pitchFamily="2" charset="0"/>
                <a:cs typeface="Arial" panose="020B0604020202020204" pitchFamily="34" charset="0"/>
              </a:rPr>
              <a:t>Circular Economy and the Sustainable Use of Natural Resources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0000"/>
                </a:solidFill>
                <a:ea typeface="Roboto" pitchFamily="2" charset="0"/>
                <a:cs typeface="Arial" panose="020B0604020202020204" pitchFamily="34" charset="0"/>
              </a:rPr>
              <a:t>Digital and Green Transformations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0000"/>
                </a:solidFill>
                <a:ea typeface="Roboto" pitchFamily="2" charset="0"/>
                <a:cs typeface="Arial" panose="020B0604020202020204" pitchFamily="34" charset="0"/>
              </a:rPr>
              <a:t>Support for Gender Equality/SMEs</a:t>
            </a:r>
            <a:endParaRPr lang="en-GB" sz="1700" dirty="0">
              <a:solidFill>
                <a:srgbClr val="000000"/>
              </a:solidFill>
              <a:highlight>
                <a:srgbClr val="FFFF00"/>
              </a:highlight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8CD90B5D-66DD-EAD8-D509-DC51B64CFBFB}"/>
              </a:ext>
            </a:extLst>
          </p:cNvPr>
          <p:cNvSpPr txBox="1"/>
          <p:nvPr/>
        </p:nvSpPr>
        <p:spPr>
          <a:xfrm>
            <a:off x="700453" y="4826232"/>
            <a:ext cx="5191388" cy="1549360"/>
          </a:xfrm>
          <a:prstGeom prst="roundRect">
            <a:avLst/>
          </a:prstGeom>
          <a:solidFill>
            <a:srgbClr val="F5F5F5"/>
          </a:solidFill>
          <a:ln w="31750">
            <a:noFill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5798D1"/>
                </a:solidFill>
                <a:ea typeface="Roboto" pitchFamily="2" charset="0"/>
                <a:cs typeface="Arial" panose="020B0604020202020204" pitchFamily="34" charset="0"/>
              </a:rPr>
              <a:t>FOUR</a:t>
            </a:r>
            <a:r>
              <a:rPr lang="en-US" sz="1700" dirty="0">
                <a:solidFill>
                  <a:srgbClr val="FF0000"/>
                </a:solidFill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ea typeface="Roboto" pitchFamily="2" charset="0"/>
                <a:cs typeface="Arial" panose="020B0604020202020204" pitchFamily="34" charset="0"/>
              </a:rPr>
              <a:t>Sections: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ea typeface="Roboto" pitchFamily="2" charset="0"/>
                <a:cs typeface="Arial" panose="020B0604020202020204" pitchFamily="34" charset="0"/>
              </a:rPr>
              <a:t>Cooperation and Partnerships 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ea typeface="Roboto" pitchFamily="2" charset="0"/>
                <a:cs typeface="Arial" panose="020B0604020202020204" pitchFamily="34" charset="0"/>
              </a:rPr>
              <a:t>Innovative Policies Development 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ea typeface="Roboto" pitchFamily="2" charset="0"/>
                <a:cs typeface="Arial" panose="020B0604020202020204" pitchFamily="34" charset="0"/>
              </a:rPr>
              <a:t>Market Access 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rgbClr val="000000"/>
                </a:solidFill>
                <a:ea typeface="Roboto" pitchFamily="2" charset="0"/>
                <a:cs typeface="Arial" panose="020B0604020202020204" pitchFamily="34" charset="0"/>
              </a:rPr>
              <a:t>Trade Facilitation Section</a:t>
            </a:r>
            <a:endParaRPr lang="en-US" sz="1700" dirty="0">
              <a:solidFill>
                <a:srgbClr val="000000"/>
              </a:solidFill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8" name="Picture 2" descr="Palais des Nations: Italian firms signed contract for renovation - Onu  Italia">
            <a:extLst>
              <a:ext uri="{FF2B5EF4-FFF2-40B4-BE49-F238E27FC236}">
                <a16:creationId xmlns:a16="http://schemas.microsoft.com/office/drawing/2014/main" id="{9DBA029D-C5F1-9CB7-F0D8-852FF98E7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541" y="3076212"/>
            <a:ext cx="3815853" cy="28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DBC0EF-7BDB-938E-A243-60D44A4C04D7}"/>
              </a:ext>
            </a:extLst>
          </p:cNvPr>
          <p:cNvSpPr txBox="1"/>
          <p:nvPr/>
        </p:nvSpPr>
        <p:spPr>
          <a:xfrm>
            <a:off x="6830448" y="1801509"/>
            <a:ext cx="4466695" cy="1233458"/>
          </a:xfrm>
          <a:prstGeom prst="roundRect">
            <a:avLst>
              <a:gd name="adj" fmla="val 50000"/>
            </a:avLst>
          </a:prstGeom>
          <a:solidFill>
            <a:srgbClr val="F5F5F5"/>
          </a:solidFill>
        </p:spPr>
        <p:txBody>
          <a:bodyPr wrap="square">
            <a:spAutoFit/>
          </a:bodyPr>
          <a:lstStyle/>
          <a:p>
            <a:r>
              <a:rPr lang="en-GB" sz="1700" b="1" dirty="0">
                <a:solidFill>
                  <a:srgbClr val="5798D1"/>
                </a:solidFill>
                <a:ea typeface="Roboto" pitchFamily="2" charset="0"/>
                <a:cs typeface="Arial" panose="020B0604020202020204" pitchFamily="34" charset="0"/>
              </a:rPr>
              <a:t>17 Programme Countries</a:t>
            </a:r>
            <a:r>
              <a:rPr lang="en-GB" sz="1700" dirty="0">
                <a:solidFill>
                  <a:srgbClr val="000000"/>
                </a:solidFill>
                <a:ea typeface="Roboto" pitchFamily="2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ea typeface="Roboto" pitchFamily="2" charset="0"/>
                <a:cs typeface="Arial" panose="020B0604020202020204" pitchFamily="34" charset="0"/>
              </a:rPr>
              <a:t>Central Asia, Southern Caucasus, Western Balkan, Eastern Europe 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D786D592-60AA-D2D7-4F76-F649BED71AD1}"/>
              </a:ext>
            </a:extLst>
          </p:cNvPr>
          <p:cNvSpPr txBox="1">
            <a:spLocks/>
          </p:cNvSpPr>
          <p:nvPr/>
        </p:nvSpPr>
        <p:spPr>
          <a:xfrm>
            <a:off x="1799951" y="391809"/>
            <a:ext cx="9751641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000" b="1" spc="50" dirty="0">
                <a:latin typeface="Arial Narrow"/>
                <a:cs typeface="Arial"/>
              </a:rPr>
              <a:t>UNECE: Economic Cooperation and Trade Division</a:t>
            </a:r>
            <a:endParaRPr lang="en-US" sz="3000" dirty="0"/>
          </a:p>
          <a:p>
            <a:pPr algn="r">
              <a:spcBef>
                <a:spcPts val="0"/>
              </a:spcBef>
            </a:pPr>
            <a:r>
              <a:rPr lang="en-US" sz="2400" spc="50" dirty="0">
                <a:solidFill>
                  <a:srgbClr val="3290E2"/>
                </a:solidFill>
                <a:latin typeface="Arial Narrow"/>
                <a:cs typeface="Arial"/>
              </a:rPr>
              <a:t>Harnessing trade, investment, and innovation for SDGs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41833A-3374-1D67-84C2-35B36A4D823B}"/>
              </a:ext>
            </a:extLst>
          </p:cNvPr>
          <p:cNvGrpSpPr/>
          <p:nvPr/>
        </p:nvGrpSpPr>
        <p:grpSpPr>
          <a:xfrm rot="10800000" flipV="1">
            <a:off x="2898019" y="1534794"/>
            <a:ext cx="8609798" cy="58494"/>
            <a:chOff x="0" y="1533803"/>
            <a:chExt cx="9601201" cy="14234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3828B4E-E091-94A1-7278-3D5ED8189A14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0CECEEE-815B-D31C-8B02-29E5782C55AB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2E5AD43-476C-468F-3662-E5619CA8EF91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DF2D2D1-58F3-CC17-D135-8618DFE0C5FD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DF2D623-B8CC-1A03-AFF9-CCBBF14BF8D2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24566D5-F588-A860-644E-860AEA491D28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8ABA3FA-60F2-18A5-A1F8-528E4C3BBC3F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7EE5BB5-C0D1-6E29-CDF2-B829BAD983DF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5A99FE3-54D1-0B39-6271-2B6E9CAD9DDA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711B0DD-E53A-0E2A-3489-232994C63D54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D827D33-115B-1EA7-305E-33CE5D809EE4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B406B0F-5BD0-8C26-337A-CD776EFB2190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3ED7870-9744-1DCC-0A0C-95F99F7ADFB7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3015BB4-5768-889F-8C9D-8DB09D60F24B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6036CA8-811F-0417-56AE-0CF507723B57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8160FF7-9B09-DA1A-5E77-A0855344EACA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A9D434A-9817-308C-9362-E1BBB0A3748D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389DF80-CAD0-E255-FADF-FC2CA05063F7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F7FE68F-638C-08ED-EBC5-83CFF903BCC7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7125EB0C-132D-D5AB-AD8F-1321FF49B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83" y="1296785"/>
            <a:ext cx="2083847" cy="5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85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78E78-6AD3-0946-FD41-A6F7394E6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890C7A8-03D2-C425-B52C-DF42A551B547}"/>
              </a:ext>
            </a:extLst>
          </p:cNvPr>
          <p:cNvGrpSpPr/>
          <p:nvPr/>
        </p:nvGrpSpPr>
        <p:grpSpPr>
          <a:xfrm rot="10800000" flipV="1">
            <a:off x="2898019" y="1534794"/>
            <a:ext cx="8609798" cy="58494"/>
            <a:chOff x="0" y="1533803"/>
            <a:chExt cx="9601201" cy="14234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77764F9-25AC-B223-9FF4-AC5C8740F80A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28DD570-CE6C-6BEB-9DBC-DAF84CAB897A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2570540-1B1F-40B2-C9D3-DE5674616F16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D2E8792-F8B5-8AD5-4555-A0BC358230DC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86D1F01-D14E-0A8B-037D-A5EA8BAAA6EE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B7E1BCD-EAC3-0087-9D52-963C923BFAB4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0085F81-C3EC-2062-1576-7EAA257717C7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23A8C4F-77A6-D877-A916-E5A111D0834D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54BC12C-01E2-08B6-BBA7-A4F3CDF72C8C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BC13986-8D50-A6C8-0535-13BFA574FCA5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FD79904-F969-5F02-0C2F-69A8A47EEBDD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7050773-C811-DBDC-B3DB-9CB17A620B17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DFDC0B8-EFE6-4B85-9A3C-DDFB46A1C780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828DFEB-AE99-A70F-5066-6A28E308A65B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2D2300E-01BA-FA82-D7C4-D925E7F75BD9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6FCA7D2-70CC-C040-5B08-F95DC8ACC97F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BA70A2D-7D12-5896-8896-C194B9D4DC91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FE00557-46C8-5434-23EF-53EF5890D30E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F5FE354-BBF0-D455-0349-F2DCCF72053C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272FCDC-3C8C-9155-DD36-6AE5DC684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83" y="1296785"/>
            <a:ext cx="2083847" cy="504724"/>
          </a:xfrm>
          <a:prstGeom prst="rect">
            <a:avLst/>
          </a:prstGeom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14497CA5-14E8-FFF1-DF9B-D9D1497B12C1}"/>
              </a:ext>
            </a:extLst>
          </p:cNvPr>
          <p:cNvSpPr txBox="1">
            <a:spLocks/>
          </p:cNvSpPr>
          <p:nvPr/>
        </p:nvSpPr>
        <p:spPr>
          <a:xfrm>
            <a:off x="1228726" y="366237"/>
            <a:ext cx="10366644" cy="992195"/>
          </a:xfrm>
          <a:prstGeom prst="rect">
            <a:avLst/>
          </a:prstGeom>
        </p:spPr>
        <p:txBody>
          <a:bodyPr lIns="91440" tIns="45720" rIns="91440" bIns="4572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500" b="1" spc="50" dirty="0">
                <a:latin typeface="Arial Narrow"/>
                <a:cs typeface="Arial"/>
              </a:rPr>
              <a:t>Importance</a:t>
            </a:r>
            <a:endParaRPr lang="en-US" sz="3500" dirty="0"/>
          </a:p>
          <a:p>
            <a:pPr algn="r">
              <a:spcBef>
                <a:spcPts val="0"/>
              </a:spcBef>
            </a:pPr>
            <a:r>
              <a:rPr lang="en-US" sz="2400" spc="50" dirty="0">
                <a:solidFill>
                  <a:srgbClr val="3290E2"/>
                </a:solidFill>
                <a:latin typeface="Arial Narrow"/>
                <a:cs typeface="Arial"/>
              </a:rPr>
              <a:t>Why procurement is so important for innovation and competitiveness in the Western Balkans?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1EFD08-348A-3489-B8F0-2CC82C05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20</a:t>
            </a:fld>
            <a:endParaRPr lang="en-US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8C57D16-40CA-FBA6-BE2C-061C49EE2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85" y="2844849"/>
            <a:ext cx="2265190" cy="17803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15570" indent="0">
              <a:buClr>
                <a:srgbClr val="3E8EDE"/>
              </a:buClr>
              <a:buNone/>
            </a:pPr>
            <a:r>
              <a:rPr lang="en-GB" sz="2500" b="0" i="0" u="none" strike="noStrike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In W</a:t>
            </a:r>
            <a:r>
              <a:rPr lang="en-GB" sz="2500">
                <a:solidFill>
                  <a:srgbClr val="212121"/>
                </a:solidFill>
                <a:latin typeface="Calibri" panose="020F0502020204030204" pitchFamily="34" charset="0"/>
              </a:rPr>
              <a:t>estern Balkans p</a:t>
            </a:r>
            <a:r>
              <a:rPr lang="en-GB" sz="2500" b="0" i="0" u="none" strike="noStrike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ublic procurement makes up </a:t>
            </a:r>
            <a:r>
              <a:rPr lang="en-GB" sz="2500" b="0" i="0" u="none" strike="noStrike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10% of GDP</a:t>
            </a:r>
            <a:endParaRPr lang="en-US" sz="2500">
              <a:solidFill>
                <a:schemeClr val="accent6">
                  <a:lumMod val="75000"/>
                </a:schemeClr>
              </a:solidFill>
              <a:cs typeface="Calibri"/>
            </a:endParaRPr>
          </a:p>
        </p:txBody>
      </p:sp>
      <p:graphicFrame>
        <p:nvGraphicFramePr>
          <p:cNvPr id="48" name="Content Placeholder 10">
            <a:extLst>
              <a:ext uri="{FF2B5EF4-FFF2-40B4-BE49-F238E27FC236}">
                <a16:creationId xmlns:a16="http://schemas.microsoft.com/office/drawing/2014/main" id="{379CCAC6-E744-0E83-0EFF-AD0D430234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5896902"/>
              </p:ext>
            </p:extLst>
          </p:nvPr>
        </p:nvGraphicFramePr>
        <p:xfrm>
          <a:off x="3679917" y="1801508"/>
          <a:ext cx="7890907" cy="4552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Graphic 3" descr="Comment Important with solid fill">
            <a:extLst>
              <a:ext uri="{FF2B5EF4-FFF2-40B4-BE49-F238E27FC236}">
                <a16:creationId xmlns:a16="http://schemas.microsoft.com/office/drawing/2014/main" id="{9F06134F-2031-7CAE-8A93-AC7C5250C9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9682" y="22427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88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86E39-2A4F-D493-D2CA-5B15B00F9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8B5FF0D-2D68-EF85-D2FE-88BC476FEDFB}"/>
              </a:ext>
            </a:extLst>
          </p:cNvPr>
          <p:cNvGrpSpPr/>
          <p:nvPr/>
        </p:nvGrpSpPr>
        <p:grpSpPr>
          <a:xfrm rot="10800000" flipV="1">
            <a:off x="2898019" y="1534794"/>
            <a:ext cx="8609798" cy="58494"/>
            <a:chOff x="0" y="1533803"/>
            <a:chExt cx="9601201" cy="14234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FFF0571-F8E6-C1FB-5B24-B3841D47C8F7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3A843E0-7886-2C7D-3F90-9F5D0CEDFFB7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CC9009E-9D28-24E0-3270-609661049344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A5E3CE0-A3A0-52C2-094E-2AE6A45E5816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B0355E-6406-1D96-A203-F1D2B6E73516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293119E-C8E5-5892-B2F7-AB90320DFF4D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3B40EF2-CA04-E17D-4F33-E7FD6685688B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94B0D06-C76A-5916-BBBC-9C043DFA9587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AA52CAA-8968-F616-FCDF-4B50931FBEAF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80DFC8-BE39-CD64-D112-58E3B3EFB4CF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F6CBBFD-B442-07A8-5046-79196637607D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9D02700-67E9-CBE5-0782-C31A2C5AB6C8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11910D6-1038-A1D7-9AC1-342DB545B02C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7406D61-6FA9-D776-8371-578FEFB2AE5E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1E4A471-F19A-9193-12C9-0F398AD65A12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6D1A8CE-A73D-1288-7538-9C673496C46A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327574A-AF06-CD41-92B9-A7C364D3FABB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AA45427-B152-13E3-AA53-9B4AE2DB33C1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8361B8B-6D21-3BF0-D46A-9FB1109A5266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7DBDD18-D60E-97F9-CB61-155DF4F41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83" y="1296785"/>
            <a:ext cx="2083847" cy="504724"/>
          </a:xfrm>
          <a:prstGeom prst="rect">
            <a:avLst/>
          </a:prstGeom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8EAEA8BB-7DAC-FCA1-68D2-53A563D75230}"/>
              </a:ext>
            </a:extLst>
          </p:cNvPr>
          <p:cNvSpPr txBox="1">
            <a:spLocks/>
          </p:cNvSpPr>
          <p:nvPr/>
        </p:nvSpPr>
        <p:spPr>
          <a:xfrm>
            <a:off x="1843728" y="366237"/>
            <a:ext cx="9751641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>
                <a:latin typeface="Arial Narrow"/>
                <a:cs typeface="Arial"/>
              </a:rPr>
              <a:t>VSS and innovation</a:t>
            </a:r>
            <a:endParaRPr lang="en-US"/>
          </a:p>
          <a:p>
            <a:pPr algn="r">
              <a:spcBef>
                <a:spcPts val="0"/>
              </a:spcBef>
            </a:pPr>
            <a:r>
              <a:rPr lang="en-US" sz="2400" spc="50">
                <a:solidFill>
                  <a:srgbClr val="3290E2"/>
                </a:solidFill>
                <a:latin typeface="Arial Narrow"/>
                <a:cs typeface="Arial"/>
              </a:rPr>
              <a:t>Scaling up VSS through public procurement and trade policy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CA2DC3-D615-EFFF-5CEB-50CFEDAA0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15" name="Content Placeholder 10">
            <a:extLst>
              <a:ext uri="{FF2B5EF4-FFF2-40B4-BE49-F238E27FC236}">
                <a16:creationId xmlns:a16="http://schemas.microsoft.com/office/drawing/2014/main" id="{5642EFAA-4709-9866-EF22-A7733871E5C6}"/>
              </a:ext>
            </a:extLst>
          </p:cNvPr>
          <p:cNvGraphicFramePr/>
          <p:nvPr/>
        </p:nvGraphicFramePr>
        <p:xfrm>
          <a:off x="864529" y="1997102"/>
          <a:ext cx="10462942" cy="435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097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32172-882A-4171-DB38-DCF5E35A5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4B643BD-FA5A-A310-2287-DB962A294363}"/>
              </a:ext>
            </a:extLst>
          </p:cNvPr>
          <p:cNvGrpSpPr/>
          <p:nvPr/>
        </p:nvGrpSpPr>
        <p:grpSpPr>
          <a:xfrm rot="10800000" flipV="1">
            <a:off x="2898019" y="1534794"/>
            <a:ext cx="8609798" cy="58494"/>
            <a:chOff x="0" y="1533803"/>
            <a:chExt cx="9601201" cy="14234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54B4A3-810C-7F16-A462-3C797DBAF968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420B5B3-33BD-80DB-040E-C89625664EFE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7FC424-A23F-814B-776C-A2EDD40B1280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1BF22E-2203-D255-94D7-6C229E133A64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8A4BF9D-2E3A-B764-7825-0C7735F9B918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00305D9-2FF3-07A3-77EF-8A8D655C7295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9555BE7-3AFA-93E5-6012-BA296D50E391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F2635E7-F17F-A42F-46CE-9A9A9186C37C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6BAFA30-E33E-8B67-421C-253E9118806F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3804281-1ECC-07CD-07BD-828C57F8619F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0BDDC93-0278-44BA-A7CE-64E9A02ABFC5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4333EF3-54A9-E070-E432-A58287DDE4CD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61857AE-8860-D8F1-13F1-C6FCD506B67A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224C8B3-F3D1-B8BD-5BC9-B93E144ACD7F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F2D6B1A-796E-EBBE-D437-550E1390851D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A38A1F5-C404-9EC3-6DFD-BCA6B41FE050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ED6863C-5C38-B5EE-9AFD-E9EA4C657355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45D88B0-13B9-AF1F-D785-38D90B41B6DA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7C6CF2F-5B55-7695-982A-F7618A8C0250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BE7F01-D97E-1031-322B-B65FBBB4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4" descr="UNFSS | United Nations Forum on Sustainability Standards">
            <a:extLst>
              <a:ext uri="{FF2B5EF4-FFF2-40B4-BE49-F238E27FC236}">
                <a16:creationId xmlns:a16="http://schemas.microsoft.com/office/drawing/2014/main" id="{4C38F6F9-5D96-F39A-114D-FF8AD7C9B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462" y="1288675"/>
            <a:ext cx="2048480" cy="54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2446B1-C161-35E0-5ECE-0C9BB70F3715}"/>
              </a:ext>
            </a:extLst>
          </p:cNvPr>
          <p:cNvSpPr txBox="1"/>
          <p:nvPr/>
        </p:nvSpPr>
        <p:spPr>
          <a:xfrm>
            <a:off x="723462" y="2197250"/>
            <a:ext cx="7840223" cy="3610989"/>
          </a:xfrm>
          <a:prstGeom prst="rect">
            <a:avLst/>
          </a:prstGeom>
          <a:solidFill>
            <a:schemeClr val="bg1">
              <a:lumMod val="75000"/>
              <a:alpha val="12000"/>
            </a:schemeClr>
          </a:solidFill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UNFSS is a neutral and credible platform to harness  VSS potential to achieve the SDGs by: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56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Facilitating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beneficiary countries’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access to global markets</a:t>
            </a:r>
          </a:p>
          <a:p>
            <a:pPr marL="3556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56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Stimulating well-informed dialogue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among key stakeholders at the national and international level</a:t>
            </a:r>
          </a:p>
          <a:p>
            <a:pPr marL="3556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56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Elevating capacities for producers, SMEs and exporters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who can be marginalized by VSS in global trade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403F2E-7C27-033E-662E-A16D295D4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918" y="5490988"/>
            <a:ext cx="1832461" cy="10180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0C5221-C8EB-2F9C-EA39-03D269E18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927" y="4301551"/>
            <a:ext cx="1096261" cy="867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9AA33E-A2B7-3E14-011D-FFAF8B7369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1372" y="4175721"/>
            <a:ext cx="967166" cy="12004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ED0887-5AB4-BA26-1CFA-54B38A1A9D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5863" y="2778100"/>
            <a:ext cx="1397621" cy="1397621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75AE8CA5-487E-E9DE-7E49-F40132772A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5159" y="1949183"/>
            <a:ext cx="2603379" cy="795251"/>
          </a:xfrm>
          <a:prstGeom prst="rect">
            <a:avLst/>
          </a:prstGeom>
        </p:spPr>
      </p:pic>
      <p:pic>
        <p:nvPicPr>
          <p:cNvPr id="8" name="Picture 7" descr="A blue logo with text&#10;&#10;Description automatically generated">
            <a:extLst>
              <a:ext uri="{FF2B5EF4-FFF2-40B4-BE49-F238E27FC236}">
                <a16:creationId xmlns:a16="http://schemas.microsoft.com/office/drawing/2014/main" id="{3C83FAA2-B084-B2E7-6C1D-1F24ECE83F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0847" y="2949748"/>
            <a:ext cx="1014141" cy="1030239"/>
          </a:xfrm>
          <a:prstGeom prst="rect">
            <a:avLst/>
          </a:prstGeom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7FC8E0E0-82BE-49D2-2682-871E61F6D8DD}"/>
              </a:ext>
            </a:extLst>
          </p:cNvPr>
          <p:cNvSpPr txBox="1">
            <a:spLocks/>
          </p:cNvSpPr>
          <p:nvPr/>
        </p:nvSpPr>
        <p:spPr>
          <a:xfrm>
            <a:off x="1633941" y="363829"/>
            <a:ext cx="9751641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>
                <a:latin typeface="Arial Narrow"/>
                <a:cs typeface="Arial"/>
              </a:rPr>
              <a:t>UNFSS</a:t>
            </a:r>
            <a:endParaRPr lang="en-US" dirty="0"/>
          </a:p>
          <a:p>
            <a:pPr algn="r">
              <a:spcBef>
                <a:spcPts val="0"/>
              </a:spcBef>
            </a:pPr>
            <a:r>
              <a:rPr lang="en-US" sz="2400" spc="50" dirty="0">
                <a:solidFill>
                  <a:srgbClr val="3290E2"/>
                </a:solidFill>
                <a:latin typeface="Arial Narrow"/>
                <a:cs typeface="Arial"/>
              </a:rPr>
              <a:t>United Nations Forum on Sustainability Standards</a:t>
            </a:r>
          </a:p>
        </p:txBody>
      </p:sp>
    </p:spTree>
    <p:extLst>
      <p:ext uri="{BB962C8B-B14F-4D97-AF65-F5344CB8AC3E}">
        <p14:creationId xmlns:p14="http://schemas.microsoft.com/office/powerpoint/2010/main" val="284376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6FDB20-0E0F-1D6C-562F-BC065FCC1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483" y="946607"/>
            <a:ext cx="8657630" cy="591139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8261CC2-460E-5BF6-B750-0C53D7F7CE0F}"/>
              </a:ext>
            </a:extLst>
          </p:cNvPr>
          <p:cNvGrpSpPr/>
          <p:nvPr/>
        </p:nvGrpSpPr>
        <p:grpSpPr>
          <a:xfrm rot="10800000" flipV="1">
            <a:off x="2969456" y="963294"/>
            <a:ext cx="8609798" cy="58494"/>
            <a:chOff x="0" y="1533803"/>
            <a:chExt cx="9601201" cy="14234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4D663A-77BD-DA91-610C-14490777FE58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1D219AF-012F-6889-F22E-3A8F6BD48CB4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D4F83C9-4375-BFCA-99E1-88D8EE74D655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EA44628-AFB0-BBF0-2E8D-60092D647839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816F7DE-1B84-84CA-1ED4-176ADD623A3A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103E86-1F86-95BC-6407-6294AC975EFA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D31A91C-A6AB-9623-0636-4367F726B5EE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4446012-4E54-344E-5BBD-E3D2834D98F5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647FFF-187E-9698-8D42-7100DACC3BEA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EF57BF0-FCA8-2287-F5EA-1BEA74D5E5AC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5C86D04-64AA-1823-FA54-445D26AB50E3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9A707A6-1917-2F09-40E4-33B05AA64228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3DBAC6-3614-0B88-8E25-8316497283D0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04BFF7A-EF0F-A3D6-D632-C293D5D79A3F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8934170-92F7-A99C-7157-927B5B1EB439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469C881-E081-D5EC-7CFB-441E87D5DB77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FD86C59-847D-9FBA-0044-4D1219D0E3D2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05A8612-07E3-66B3-230E-3F77E62249C8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BF3083D-6B5A-1BE1-FD12-8644DE8A50EE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34561D8-B0C9-AA02-B9AC-9A8F55DCB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022" y="766662"/>
            <a:ext cx="2083847" cy="5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2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1E741-8A29-B941-94F3-122A5D82C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C0D900-6592-6F0F-9A92-CF06CDCA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AF3A21-3CA6-49D0-B58E-FC9BF3199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421" y="1202015"/>
            <a:ext cx="3373881" cy="445396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6026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37A48D6-7D95-2340-22E9-839FDB083441}"/>
              </a:ext>
            </a:extLst>
          </p:cNvPr>
          <p:cNvGrpSpPr/>
          <p:nvPr/>
        </p:nvGrpSpPr>
        <p:grpSpPr>
          <a:xfrm>
            <a:off x="0" y="5954005"/>
            <a:ext cx="12192198" cy="584907"/>
            <a:chOff x="190910" y="3918298"/>
            <a:chExt cx="12001288" cy="5849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359FDE-C8BF-866C-FBD6-67E81BC83215}"/>
                </a:ext>
              </a:extLst>
            </p:cNvPr>
            <p:cNvSpPr/>
            <p:nvPr/>
          </p:nvSpPr>
          <p:spPr>
            <a:xfrm flipV="1">
              <a:off x="11568105" y="3925801"/>
              <a:ext cx="624093" cy="577404"/>
            </a:xfrm>
            <a:prstGeom prst="rect">
              <a:avLst/>
            </a:prstGeom>
            <a:solidFill>
              <a:srgbClr val="14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CFA9F7-3C53-C865-B739-028F663B9E69}"/>
                </a:ext>
              </a:extLst>
            </p:cNvPr>
            <p:cNvSpPr/>
            <p:nvPr/>
          </p:nvSpPr>
          <p:spPr>
            <a:xfrm flipV="1">
              <a:off x="190910" y="3918298"/>
              <a:ext cx="614342" cy="576727"/>
            </a:xfrm>
            <a:prstGeom prst="rect">
              <a:avLst/>
            </a:prstGeom>
            <a:solidFill>
              <a:srgbClr val="E82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90E4A7B-8405-192B-5767-66C8E38D7D18}"/>
                </a:ext>
              </a:extLst>
            </p:cNvPr>
            <p:cNvSpPr/>
            <p:nvPr/>
          </p:nvSpPr>
          <p:spPr>
            <a:xfrm flipV="1">
              <a:off x="903428" y="3918299"/>
              <a:ext cx="621245" cy="580137"/>
            </a:xfrm>
            <a:prstGeom prst="rect">
              <a:avLst/>
            </a:prstGeom>
            <a:solidFill>
              <a:srgbClr val="E4B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BA7F622-3692-53E9-B113-C5E6C245D8E6}"/>
                </a:ext>
              </a:extLst>
            </p:cNvPr>
            <p:cNvSpPr/>
            <p:nvPr/>
          </p:nvSpPr>
          <p:spPr>
            <a:xfrm flipV="1">
              <a:off x="1619397" y="3921710"/>
              <a:ext cx="621245" cy="573319"/>
            </a:xfrm>
            <a:prstGeom prst="rect">
              <a:avLst/>
            </a:prstGeom>
            <a:solidFill>
              <a:srgbClr val="4B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4634930-F523-8947-742E-F552C1873888}"/>
                </a:ext>
              </a:extLst>
            </p:cNvPr>
            <p:cNvSpPr/>
            <p:nvPr/>
          </p:nvSpPr>
          <p:spPr>
            <a:xfrm flipV="1">
              <a:off x="2337005" y="3921710"/>
              <a:ext cx="617592" cy="573316"/>
            </a:xfrm>
            <a:prstGeom prst="rect">
              <a:avLst/>
            </a:prstGeom>
            <a:solidFill>
              <a:srgbClr val="C52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1AA5B4-591E-D6F6-D0A2-8494576BE476}"/>
                </a:ext>
              </a:extLst>
            </p:cNvPr>
            <p:cNvSpPr/>
            <p:nvPr/>
          </p:nvSpPr>
          <p:spPr>
            <a:xfrm flipV="1">
              <a:off x="3050626" y="3921711"/>
              <a:ext cx="614342" cy="573319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8F247CC-4C52-A06D-FF77-31F4540AF024}"/>
                </a:ext>
              </a:extLst>
            </p:cNvPr>
            <p:cNvSpPr/>
            <p:nvPr/>
          </p:nvSpPr>
          <p:spPr>
            <a:xfrm flipV="1">
              <a:off x="3762041" y="3921711"/>
              <a:ext cx="617592" cy="573319"/>
            </a:xfrm>
            <a:prstGeom prst="rect">
              <a:avLst/>
            </a:prstGeom>
            <a:solidFill>
              <a:srgbClr val="27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0F25AB2-52B5-75A8-C7DD-2D8B35E8622E}"/>
                </a:ext>
              </a:extLst>
            </p:cNvPr>
            <p:cNvSpPr/>
            <p:nvPr/>
          </p:nvSpPr>
          <p:spPr>
            <a:xfrm flipV="1">
              <a:off x="4475662" y="3921712"/>
              <a:ext cx="617385" cy="573319"/>
            </a:xfrm>
            <a:prstGeom prst="rect">
              <a:avLst/>
            </a:prstGeom>
            <a:solidFill>
              <a:srgbClr val="FAC2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F5706C0-B8AF-F5E9-4836-0A7E802B39A5}"/>
                </a:ext>
              </a:extLst>
            </p:cNvPr>
            <p:cNvSpPr/>
            <p:nvPr/>
          </p:nvSpPr>
          <p:spPr>
            <a:xfrm flipV="1">
              <a:off x="5185134" y="3921714"/>
              <a:ext cx="614577" cy="573317"/>
            </a:xfrm>
            <a:prstGeom prst="rect">
              <a:avLst/>
            </a:prstGeom>
            <a:solidFill>
              <a:srgbClr val="A21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6739B1B-9ED8-CBEC-1008-AA6825238AEA}"/>
                </a:ext>
              </a:extLst>
            </p:cNvPr>
            <p:cNvSpPr/>
            <p:nvPr/>
          </p:nvSpPr>
          <p:spPr>
            <a:xfrm flipV="1">
              <a:off x="5885917" y="3925800"/>
              <a:ext cx="617385" cy="573318"/>
            </a:xfrm>
            <a:prstGeom prst="rect">
              <a:avLst/>
            </a:prstGeom>
            <a:solidFill>
              <a:srgbClr val="F26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A6DEA6D-7E97-01C7-7728-0F725C889095}"/>
                </a:ext>
              </a:extLst>
            </p:cNvPr>
            <p:cNvSpPr/>
            <p:nvPr/>
          </p:nvSpPr>
          <p:spPr>
            <a:xfrm flipV="1">
              <a:off x="6591807" y="3925801"/>
              <a:ext cx="624093" cy="573319"/>
            </a:xfrm>
            <a:prstGeom prst="rect">
              <a:avLst/>
            </a:prstGeom>
            <a:solidFill>
              <a:srgbClr val="DC1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90DC3A1-0803-D677-4F44-4F944F6C0339}"/>
                </a:ext>
              </a:extLst>
            </p:cNvPr>
            <p:cNvSpPr/>
            <p:nvPr/>
          </p:nvSpPr>
          <p:spPr>
            <a:xfrm flipV="1">
              <a:off x="7303378" y="3925801"/>
              <a:ext cx="624093" cy="573319"/>
            </a:xfrm>
            <a:prstGeom prst="rect">
              <a:avLst/>
            </a:prstGeom>
            <a:solidFill>
              <a:srgbClr val="F99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0B46D53-39A2-285D-487D-4C1BA645703A}"/>
                </a:ext>
              </a:extLst>
            </p:cNvPr>
            <p:cNvSpPr/>
            <p:nvPr/>
          </p:nvSpPr>
          <p:spPr>
            <a:xfrm flipV="1">
              <a:off x="8016909" y="3925801"/>
              <a:ext cx="624093" cy="573319"/>
            </a:xfrm>
            <a:prstGeom prst="rect">
              <a:avLst/>
            </a:prstGeom>
            <a:solidFill>
              <a:srgbClr val="C69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6E7FB01-0C45-9312-20CA-7B7B8F1114EB}"/>
                </a:ext>
              </a:extLst>
            </p:cNvPr>
            <p:cNvSpPr/>
            <p:nvPr/>
          </p:nvSpPr>
          <p:spPr>
            <a:xfrm flipV="1">
              <a:off x="8729030" y="3926244"/>
              <a:ext cx="624093" cy="573319"/>
            </a:xfrm>
            <a:prstGeom prst="rect">
              <a:avLst/>
            </a:prstGeom>
            <a:solidFill>
              <a:srgbClr val="408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4B813C5-CD8C-E7A7-B365-30CE375FB2F9}"/>
                </a:ext>
              </a:extLst>
            </p:cNvPr>
            <p:cNvSpPr/>
            <p:nvPr/>
          </p:nvSpPr>
          <p:spPr>
            <a:xfrm flipV="1">
              <a:off x="9442011" y="3929565"/>
              <a:ext cx="624093" cy="573319"/>
            </a:xfrm>
            <a:prstGeom prst="rect">
              <a:avLst/>
            </a:prstGeom>
            <a:solidFill>
              <a:srgbClr val="1F9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67D93DD-786C-1F96-6C41-4B2D761A3DC5}"/>
                </a:ext>
              </a:extLst>
            </p:cNvPr>
            <p:cNvSpPr/>
            <p:nvPr/>
          </p:nvSpPr>
          <p:spPr>
            <a:xfrm flipV="1">
              <a:off x="10150709" y="3927845"/>
              <a:ext cx="624093" cy="575358"/>
            </a:xfrm>
            <a:prstGeom prst="rect">
              <a:avLst/>
            </a:prstGeom>
            <a:solidFill>
              <a:srgbClr val="5DB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51C5035-D29B-CEDE-BF77-1B8BF73341EB}"/>
                </a:ext>
              </a:extLst>
            </p:cNvPr>
            <p:cNvSpPr/>
            <p:nvPr/>
          </p:nvSpPr>
          <p:spPr>
            <a:xfrm flipV="1">
              <a:off x="10859407" y="3925801"/>
              <a:ext cx="624093" cy="577403"/>
            </a:xfrm>
            <a:prstGeom prst="rect">
              <a:avLst/>
            </a:prstGeom>
            <a:solidFill>
              <a:srgbClr val="136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C2D3517-D98E-C28E-9679-3C556AB247C6}"/>
              </a:ext>
            </a:extLst>
          </p:cNvPr>
          <p:cNvGrpSpPr/>
          <p:nvPr/>
        </p:nvGrpSpPr>
        <p:grpSpPr>
          <a:xfrm>
            <a:off x="-198" y="341357"/>
            <a:ext cx="12192198" cy="584907"/>
            <a:chOff x="190910" y="3918298"/>
            <a:chExt cx="12001288" cy="58490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3D58BA6-65F7-47D9-0554-DC3CC3175B4D}"/>
                </a:ext>
              </a:extLst>
            </p:cNvPr>
            <p:cNvSpPr/>
            <p:nvPr/>
          </p:nvSpPr>
          <p:spPr>
            <a:xfrm flipV="1">
              <a:off x="11568105" y="3925801"/>
              <a:ext cx="624093" cy="577404"/>
            </a:xfrm>
            <a:prstGeom prst="rect">
              <a:avLst/>
            </a:prstGeom>
            <a:solidFill>
              <a:srgbClr val="14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131FB27-2528-87DB-D2B2-AEBC8E850980}"/>
                </a:ext>
              </a:extLst>
            </p:cNvPr>
            <p:cNvSpPr/>
            <p:nvPr/>
          </p:nvSpPr>
          <p:spPr>
            <a:xfrm flipV="1">
              <a:off x="190910" y="3918298"/>
              <a:ext cx="614342" cy="576727"/>
            </a:xfrm>
            <a:prstGeom prst="rect">
              <a:avLst/>
            </a:prstGeom>
            <a:solidFill>
              <a:srgbClr val="E82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F6B4D30-450B-41EB-9ABC-BD622B176635}"/>
                </a:ext>
              </a:extLst>
            </p:cNvPr>
            <p:cNvSpPr/>
            <p:nvPr/>
          </p:nvSpPr>
          <p:spPr>
            <a:xfrm flipV="1">
              <a:off x="903428" y="3918299"/>
              <a:ext cx="621245" cy="580137"/>
            </a:xfrm>
            <a:prstGeom prst="rect">
              <a:avLst/>
            </a:prstGeom>
            <a:solidFill>
              <a:srgbClr val="E4B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21F8030-320F-6079-246A-F8A5FD603163}"/>
                </a:ext>
              </a:extLst>
            </p:cNvPr>
            <p:cNvSpPr/>
            <p:nvPr/>
          </p:nvSpPr>
          <p:spPr>
            <a:xfrm flipV="1">
              <a:off x="1619397" y="3921710"/>
              <a:ext cx="621245" cy="573319"/>
            </a:xfrm>
            <a:prstGeom prst="rect">
              <a:avLst/>
            </a:prstGeom>
            <a:solidFill>
              <a:srgbClr val="4B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7A7DFC6-CA21-5F09-AF59-B18E8712105E}"/>
                </a:ext>
              </a:extLst>
            </p:cNvPr>
            <p:cNvSpPr/>
            <p:nvPr/>
          </p:nvSpPr>
          <p:spPr>
            <a:xfrm flipV="1">
              <a:off x="2337005" y="3921710"/>
              <a:ext cx="617592" cy="573316"/>
            </a:xfrm>
            <a:prstGeom prst="rect">
              <a:avLst/>
            </a:prstGeom>
            <a:solidFill>
              <a:srgbClr val="C52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FF2633D-FFFE-767A-F22B-148D829750CF}"/>
                </a:ext>
              </a:extLst>
            </p:cNvPr>
            <p:cNvSpPr/>
            <p:nvPr/>
          </p:nvSpPr>
          <p:spPr>
            <a:xfrm flipV="1">
              <a:off x="3050626" y="3921711"/>
              <a:ext cx="614342" cy="573319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EB95201-A51A-1EC9-FD4D-09D7E1374170}"/>
                </a:ext>
              </a:extLst>
            </p:cNvPr>
            <p:cNvSpPr/>
            <p:nvPr/>
          </p:nvSpPr>
          <p:spPr>
            <a:xfrm flipV="1">
              <a:off x="3762041" y="3921711"/>
              <a:ext cx="617592" cy="573319"/>
            </a:xfrm>
            <a:prstGeom prst="rect">
              <a:avLst/>
            </a:prstGeom>
            <a:solidFill>
              <a:srgbClr val="27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1DB4A95-16A8-1142-20D5-4CFD1659CAF7}"/>
                </a:ext>
              </a:extLst>
            </p:cNvPr>
            <p:cNvSpPr/>
            <p:nvPr/>
          </p:nvSpPr>
          <p:spPr>
            <a:xfrm flipV="1">
              <a:off x="4475662" y="3921712"/>
              <a:ext cx="617385" cy="573319"/>
            </a:xfrm>
            <a:prstGeom prst="rect">
              <a:avLst/>
            </a:prstGeom>
            <a:solidFill>
              <a:srgbClr val="FAC2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2F63CC8-C871-221A-C46A-9951BE70ACAC}"/>
                </a:ext>
              </a:extLst>
            </p:cNvPr>
            <p:cNvSpPr/>
            <p:nvPr/>
          </p:nvSpPr>
          <p:spPr>
            <a:xfrm flipV="1">
              <a:off x="5185134" y="3921714"/>
              <a:ext cx="614577" cy="573317"/>
            </a:xfrm>
            <a:prstGeom prst="rect">
              <a:avLst/>
            </a:prstGeom>
            <a:solidFill>
              <a:srgbClr val="A21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F57E089-3616-AFB9-0585-5FF86B20640D}"/>
                </a:ext>
              </a:extLst>
            </p:cNvPr>
            <p:cNvSpPr/>
            <p:nvPr/>
          </p:nvSpPr>
          <p:spPr>
            <a:xfrm flipV="1">
              <a:off x="5885917" y="3925800"/>
              <a:ext cx="617385" cy="573318"/>
            </a:xfrm>
            <a:prstGeom prst="rect">
              <a:avLst/>
            </a:prstGeom>
            <a:solidFill>
              <a:srgbClr val="F26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CEA883C-8FE8-B10F-CBF8-828439D5381A}"/>
                </a:ext>
              </a:extLst>
            </p:cNvPr>
            <p:cNvSpPr/>
            <p:nvPr/>
          </p:nvSpPr>
          <p:spPr>
            <a:xfrm flipV="1">
              <a:off x="6591807" y="3925801"/>
              <a:ext cx="624093" cy="573319"/>
            </a:xfrm>
            <a:prstGeom prst="rect">
              <a:avLst/>
            </a:prstGeom>
            <a:solidFill>
              <a:srgbClr val="DC1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F2E4F4B-5A46-CD87-732F-D504D71DBB43}"/>
                </a:ext>
              </a:extLst>
            </p:cNvPr>
            <p:cNvSpPr/>
            <p:nvPr/>
          </p:nvSpPr>
          <p:spPr>
            <a:xfrm flipV="1">
              <a:off x="7303378" y="3925801"/>
              <a:ext cx="624093" cy="573319"/>
            </a:xfrm>
            <a:prstGeom prst="rect">
              <a:avLst/>
            </a:prstGeom>
            <a:solidFill>
              <a:srgbClr val="F99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EABAB07-B8F2-E4FC-F5FF-0BF30223BF1F}"/>
                </a:ext>
              </a:extLst>
            </p:cNvPr>
            <p:cNvSpPr/>
            <p:nvPr/>
          </p:nvSpPr>
          <p:spPr>
            <a:xfrm flipV="1">
              <a:off x="8016909" y="3925801"/>
              <a:ext cx="624093" cy="573319"/>
            </a:xfrm>
            <a:prstGeom prst="rect">
              <a:avLst/>
            </a:prstGeom>
            <a:solidFill>
              <a:srgbClr val="C69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84353CC-3F6B-F5C2-4260-095B0FF3E2F7}"/>
                </a:ext>
              </a:extLst>
            </p:cNvPr>
            <p:cNvSpPr/>
            <p:nvPr/>
          </p:nvSpPr>
          <p:spPr>
            <a:xfrm flipV="1">
              <a:off x="8729030" y="3926244"/>
              <a:ext cx="624093" cy="573319"/>
            </a:xfrm>
            <a:prstGeom prst="rect">
              <a:avLst/>
            </a:prstGeom>
            <a:solidFill>
              <a:srgbClr val="408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8805423-0C68-F6F1-1A38-C35D605B4591}"/>
                </a:ext>
              </a:extLst>
            </p:cNvPr>
            <p:cNvSpPr/>
            <p:nvPr/>
          </p:nvSpPr>
          <p:spPr>
            <a:xfrm flipV="1">
              <a:off x="9442011" y="3929565"/>
              <a:ext cx="624093" cy="573319"/>
            </a:xfrm>
            <a:prstGeom prst="rect">
              <a:avLst/>
            </a:prstGeom>
            <a:solidFill>
              <a:srgbClr val="1F9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F6764DF-60FF-8895-B5AB-62A03466A12C}"/>
                </a:ext>
              </a:extLst>
            </p:cNvPr>
            <p:cNvSpPr/>
            <p:nvPr/>
          </p:nvSpPr>
          <p:spPr>
            <a:xfrm flipV="1">
              <a:off x="10150709" y="3927845"/>
              <a:ext cx="624093" cy="575358"/>
            </a:xfrm>
            <a:prstGeom prst="rect">
              <a:avLst/>
            </a:prstGeom>
            <a:solidFill>
              <a:srgbClr val="5DB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B8D1383-6A85-DE78-7B69-F239DF4EA61E}"/>
                </a:ext>
              </a:extLst>
            </p:cNvPr>
            <p:cNvSpPr/>
            <p:nvPr/>
          </p:nvSpPr>
          <p:spPr>
            <a:xfrm flipV="1">
              <a:off x="10859407" y="3925801"/>
              <a:ext cx="624093" cy="577403"/>
            </a:xfrm>
            <a:prstGeom prst="rect">
              <a:avLst/>
            </a:prstGeom>
            <a:solidFill>
              <a:srgbClr val="136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061ABCA3-1FFD-07C6-8989-A59F3F9FD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98171"/>
              </p:ext>
            </p:extLst>
          </p:nvPr>
        </p:nvGraphicFramePr>
        <p:xfrm>
          <a:off x="1354781" y="2266959"/>
          <a:ext cx="3378155" cy="533400"/>
        </p:xfrm>
        <a:graphic>
          <a:graphicData uri="http://schemas.openxmlformats.org/drawingml/2006/table">
            <a:tbl>
              <a:tblPr/>
              <a:tblGrid>
                <a:gridCol w="3378155">
                  <a:extLst>
                    <a:ext uri="{9D8B030D-6E8A-4147-A177-3AD203B41FA5}">
                      <a16:colId xmlns:a16="http://schemas.microsoft.com/office/drawing/2014/main" val="1044834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I: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884370"/>
                  </a:ext>
                </a:extLst>
              </a:tr>
            </a:tbl>
          </a:graphicData>
        </a:graphic>
      </p:graphicFrame>
      <p:sp>
        <p:nvSpPr>
          <p:cNvPr id="83" name="Title 4">
            <a:extLst>
              <a:ext uri="{FF2B5EF4-FFF2-40B4-BE49-F238E27FC236}">
                <a16:creationId xmlns:a16="http://schemas.microsoft.com/office/drawing/2014/main" id="{4CF1871C-2367-6EE3-1960-DBF46BB597D5}"/>
              </a:ext>
            </a:extLst>
          </p:cNvPr>
          <p:cNvSpPr txBox="1">
            <a:spLocks/>
          </p:cNvSpPr>
          <p:nvPr/>
        </p:nvSpPr>
        <p:spPr>
          <a:xfrm>
            <a:off x="1335516" y="3022008"/>
            <a:ext cx="5484015" cy="902312"/>
          </a:xfrm>
          <a:prstGeom prst="rect">
            <a:avLst/>
          </a:prstGeom>
        </p:spPr>
        <p:txBody>
          <a:bodyPr lIns="91440" tIns="45720" rIns="91440" bIns="45720" anchor="t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9600" b="1" spc="50" dirty="0">
                <a:solidFill>
                  <a:srgbClr val="3290E2"/>
                </a:solidFill>
                <a:latin typeface="Arial Narrow"/>
                <a:cs typeface="Arial"/>
              </a:rPr>
              <a:t>Public Procurement and Voluntary Sustainability Standards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43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987E854D-6A19-716A-94D9-C50C3014E2C8}"/>
              </a:ext>
            </a:extLst>
          </p:cNvPr>
          <p:cNvSpPr txBox="1">
            <a:spLocks/>
          </p:cNvSpPr>
          <p:nvPr/>
        </p:nvSpPr>
        <p:spPr>
          <a:xfrm>
            <a:off x="1708423" y="425048"/>
            <a:ext cx="9751641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>
                <a:latin typeface="Arial Narrow"/>
                <a:cs typeface="Arial"/>
              </a:rPr>
              <a:t>UNFSS and SPP</a:t>
            </a:r>
            <a:endParaRPr lang="en-US" sz="3200" dirty="0"/>
          </a:p>
          <a:p>
            <a:pPr algn="r">
              <a:spcBef>
                <a:spcPts val="0"/>
              </a:spcBef>
            </a:pPr>
            <a:r>
              <a:rPr lang="en-US" sz="2400" spc="50" dirty="0">
                <a:solidFill>
                  <a:srgbClr val="3290E2"/>
                </a:solidFill>
                <a:latin typeface="Arial Narrow"/>
                <a:cs typeface="Arial"/>
              </a:rPr>
              <a:t>Sustainable Public Procurement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FD62AB-0279-8F66-9638-B4D9F251CEA0}"/>
              </a:ext>
            </a:extLst>
          </p:cNvPr>
          <p:cNvGrpSpPr/>
          <p:nvPr/>
        </p:nvGrpSpPr>
        <p:grpSpPr>
          <a:xfrm rot="10800000" flipV="1">
            <a:off x="2898019" y="1534794"/>
            <a:ext cx="8609798" cy="58494"/>
            <a:chOff x="0" y="1533803"/>
            <a:chExt cx="9601201" cy="14234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F4FA188-4E85-EFB6-0237-1E39DCCADF26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98F0196-D967-1F06-0569-A6500046A9B6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878BCE5-2057-2433-F81C-B78898BFFB8F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9355DD1-3D4B-50B4-F161-3A4813554F05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B618434-D69D-7541-AA25-425C3F453D0C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8543FD5-FFBE-A78F-73C5-F0F30781951B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E981E73-23B1-37AB-4D06-B5A71104BADA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1AEBBF-D606-B4D7-7058-4E81157792B8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FC71346-C06C-440B-AB25-67F4874A48DF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0502716-1F6B-170D-2595-719BFA6CF939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2DEE0AA-A5AF-9CAE-C841-2533B168F872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EF59BD8-F76F-C6B6-E707-349F60EF237C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F911EFF-C711-9311-75A6-7F7157ED3F8C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931D21A-76B6-B094-1909-017C5B3C1823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A137AF-07BE-CD0C-42CF-65AD710AB09E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947F54F-A6FC-C25D-1382-890426B9EA54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E794002-7071-0BF0-089E-456EE3ACC5F7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495E496-1005-721B-62ED-487D0AA674CD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F7CCD53-C2FD-ED2F-9526-79A4C5B36B94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7" name="Picture 4" descr="UNFSS | United Nations Forum on Sustainability Standards">
            <a:extLst>
              <a:ext uri="{FF2B5EF4-FFF2-40B4-BE49-F238E27FC236}">
                <a16:creationId xmlns:a16="http://schemas.microsoft.com/office/drawing/2014/main" id="{7D626EFB-2498-B99E-B3E6-733859ECE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183" y="1277657"/>
            <a:ext cx="2048480" cy="54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Content Placeholder 10">
            <a:extLst>
              <a:ext uri="{FF2B5EF4-FFF2-40B4-BE49-F238E27FC236}">
                <a16:creationId xmlns:a16="http://schemas.microsoft.com/office/drawing/2014/main" id="{7A107435-0BCA-8304-F3DB-178C3599D9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319068"/>
              </p:ext>
            </p:extLst>
          </p:nvPr>
        </p:nvGraphicFramePr>
        <p:xfrm>
          <a:off x="956007" y="2237281"/>
          <a:ext cx="10279985" cy="4552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836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086C9-B4FC-0065-303E-907E4F2BA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CD56AC1-DA13-8044-C93E-3A6E70CA4AB6}"/>
              </a:ext>
            </a:extLst>
          </p:cNvPr>
          <p:cNvGrpSpPr/>
          <p:nvPr/>
        </p:nvGrpSpPr>
        <p:grpSpPr>
          <a:xfrm rot="10800000" flipV="1">
            <a:off x="2898019" y="1534794"/>
            <a:ext cx="8609798" cy="58494"/>
            <a:chOff x="0" y="1533803"/>
            <a:chExt cx="9601201" cy="14234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565E809-0A76-8C47-A231-7C57470C6C28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33DAA3C-0A1A-2899-6E58-59D491CB781D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8093905-70DC-BA0B-30DF-86B061A58D88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F356ED3-344F-36E3-7B4E-5B4DDED2E857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95548DD-7B35-230F-B24B-7E19FFB626F9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0C64B35-66E9-1298-213C-E782C326BFCA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D177C08-8434-F99F-915C-B0DE0E6AF258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6E800AA-D16D-917A-04A7-97182238AA65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6FDB62D-9082-6956-4EAD-06F30A05CED9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B045EF2-F391-B62C-E456-2D3360CC7009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1C580D8-9C00-F623-99DE-67B88B2726DD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EA728DE-DE65-C63B-26A3-0C5A0F7A8229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46AF3BB-BAB9-DC39-07D9-8987006CACA1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5A6191-736D-DAA1-5699-BC37159408CF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4680B67-FC2B-C2FC-75F2-44F5715DF88E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6DC87B2-C136-56D1-1A65-20199FECE0C4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875FA59-DC10-1B98-F361-F083454AF027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3FE1A65-446D-8314-E11F-A03D2CF494A5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1F76E62-5BDB-C490-A475-A0FFC215B155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A372E8-2641-95C5-34AF-97154E2A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4" descr="UNFSS | United Nations Forum on Sustainability Standards">
            <a:extLst>
              <a:ext uri="{FF2B5EF4-FFF2-40B4-BE49-F238E27FC236}">
                <a16:creationId xmlns:a16="http://schemas.microsoft.com/office/drawing/2014/main" id="{0462E233-724A-C5E4-5D98-35E1A7940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462" y="1288675"/>
            <a:ext cx="2048480" cy="54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7A587B-3882-DE98-8235-200D7F03A19A}"/>
              </a:ext>
            </a:extLst>
          </p:cNvPr>
          <p:cNvSpPr txBox="1"/>
          <p:nvPr/>
        </p:nvSpPr>
        <p:spPr>
          <a:xfrm>
            <a:off x="2443048" y="2038677"/>
            <a:ext cx="3829158" cy="42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59"/>
              </a:lnSpc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Evolution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in the number of VSS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91C19E4-CB0A-1C6E-B382-71E96C683D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680" t="28128" r="34355" b="30217"/>
          <a:stretch>
            <a:fillRect/>
          </a:stretch>
        </p:blipFill>
        <p:spPr>
          <a:xfrm>
            <a:off x="899237" y="2571489"/>
            <a:ext cx="6153504" cy="3797761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7A5FA3EE-4622-D826-309E-42AB4E714FFF}"/>
              </a:ext>
            </a:extLst>
          </p:cNvPr>
          <p:cNvSpPr txBox="1"/>
          <p:nvPr/>
        </p:nvSpPr>
        <p:spPr>
          <a:xfrm>
            <a:off x="7160368" y="2508096"/>
            <a:ext cx="4656986" cy="1596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endParaRPr lang="en-US" sz="1700" b="1" dirty="0">
              <a:solidFill>
                <a:srgbClr val="1414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3219"/>
              </a:lnSpc>
              <a:buFont typeface="Wingdings" pitchFamily="2" charset="2"/>
              <a:buChar char="Ø"/>
            </a:pPr>
            <a:endParaRPr lang="en-US" sz="1700" b="1" dirty="0">
              <a:solidFill>
                <a:srgbClr val="1414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3219"/>
              </a:lnSpc>
              <a:buFont typeface="Wingdings" pitchFamily="2" charset="2"/>
              <a:buChar char="Ø"/>
            </a:pPr>
            <a:endParaRPr lang="en-US" sz="1700" b="1" dirty="0">
              <a:solidFill>
                <a:srgbClr val="1414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3219"/>
              </a:lnSpc>
              <a:buFont typeface="Wingdings" pitchFamily="2" charset="2"/>
              <a:buChar char="Ø"/>
            </a:pPr>
            <a:endParaRPr lang="en-US" sz="1700" b="1" dirty="0">
              <a:solidFill>
                <a:srgbClr val="1414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14">
            <a:extLst>
              <a:ext uri="{FF2B5EF4-FFF2-40B4-BE49-F238E27FC236}">
                <a16:creationId xmlns:a16="http://schemas.microsoft.com/office/drawing/2014/main" id="{CF57158E-12C8-AD7F-63C9-ECB5A537CF1D}"/>
              </a:ext>
            </a:extLst>
          </p:cNvPr>
          <p:cNvSpPr txBox="1"/>
          <p:nvPr/>
        </p:nvSpPr>
        <p:spPr>
          <a:xfrm>
            <a:off x="7203896" y="5137764"/>
            <a:ext cx="5113686" cy="365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3219"/>
              </a:lnSpc>
              <a:buFont typeface="Wingdings" pitchFamily="2" charset="2"/>
              <a:buChar char="Ø"/>
            </a:pPr>
            <a:endParaRPr lang="en-US" sz="1700" b="1">
              <a:solidFill>
                <a:srgbClr val="1414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15">
            <a:extLst>
              <a:ext uri="{FF2B5EF4-FFF2-40B4-BE49-F238E27FC236}">
                <a16:creationId xmlns:a16="http://schemas.microsoft.com/office/drawing/2014/main" id="{F7427939-6762-83F1-5D8B-F87529F2468F}"/>
              </a:ext>
            </a:extLst>
          </p:cNvPr>
          <p:cNvSpPr txBox="1"/>
          <p:nvPr/>
        </p:nvSpPr>
        <p:spPr>
          <a:xfrm>
            <a:off x="7403507" y="5763234"/>
            <a:ext cx="5113686" cy="365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3219"/>
              </a:lnSpc>
              <a:buFont typeface="Wingdings" pitchFamily="2" charset="2"/>
              <a:buChar char="Ø"/>
            </a:pPr>
            <a:endParaRPr lang="en-US" sz="1700" b="1">
              <a:solidFill>
                <a:srgbClr val="1414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oogle Shape;226;p32" descr="About VSS | VSS">
            <a:extLst>
              <a:ext uri="{FF2B5EF4-FFF2-40B4-BE49-F238E27FC236}">
                <a16:creationId xmlns:a16="http://schemas.microsoft.com/office/drawing/2014/main" id="{0A1F2830-A7EB-A38F-1E27-54B721E5C239}"/>
              </a:ext>
            </a:extLst>
          </p:cNvPr>
          <p:cNvPicPr preferRelativeResize="0"/>
          <p:nvPr/>
        </p:nvPicPr>
        <p:blipFill rotWithShape="1">
          <a:blip r:embed="rId5">
            <a:alphaModFix amt="35000"/>
          </a:blip>
          <a:srcRect/>
          <a:stretch/>
        </p:blipFill>
        <p:spPr>
          <a:xfrm>
            <a:off x="7732616" y="2165819"/>
            <a:ext cx="3574165" cy="41905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6F4AA34-D24A-C2F2-2205-3055811CF471}"/>
              </a:ext>
            </a:extLst>
          </p:cNvPr>
          <p:cNvSpPr txBox="1">
            <a:spLocks/>
          </p:cNvSpPr>
          <p:nvPr/>
        </p:nvSpPr>
        <p:spPr>
          <a:xfrm>
            <a:off x="1747702" y="340565"/>
            <a:ext cx="9751641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>
                <a:latin typeface="Arial Narrow"/>
                <a:cs typeface="Arial"/>
              </a:rPr>
              <a:t>Trends</a:t>
            </a:r>
            <a:endParaRPr lang="en-US" sz="3200" dirty="0"/>
          </a:p>
          <a:p>
            <a:pPr algn="r">
              <a:spcBef>
                <a:spcPts val="0"/>
              </a:spcBef>
            </a:pPr>
            <a:r>
              <a:rPr lang="en-US" sz="2400" spc="50" dirty="0">
                <a:solidFill>
                  <a:srgbClr val="3290E2"/>
                </a:solidFill>
                <a:latin typeface="Arial Narrow"/>
                <a:cs typeface="Arial"/>
              </a:rPr>
              <a:t>Voluntary Sustainability Standards</a:t>
            </a:r>
          </a:p>
        </p:txBody>
      </p:sp>
    </p:spTree>
    <p:extLst>
      <p:ext uri="{BB962C8B-B14F-4D97-AF65-F5344CB8AC3E}">
        <p14:creationId xmlns:p14="http://schemas.microsoft.com/office/powerpoint/2010/main" val="2958201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1E741-8A29-B941-94F3-122A5D82C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DC2A84C-A5E8-BBC8-09BF-A5CEC49F77AE}"/>
              </a:ext>
            </a:extLst>
          </p:cNvPr>
          <p:cNvGrpSpPr/>
          <p:nvPr/>
        </p:nvGrpSpPr>
        <p:grpSpPr>
          <a:xfrm rot="10800000" flipV="1">
            <a:off x="2898019" y="1534794"/>
            <a:ext cx="8609798" cy="58494"/>
            <a:chOff x="0" y="1533803"/>
            <a:chExt cx="9601201" cy="14234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C73BC85-1AC5-4D9F-EB19-7BFA38DB9606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7CAF885-FF99-96DF-DD03-512D9B5DACF8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075C704-3A14-9825-2595-D6A4086B234E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20ACB45-896C-AA1E-E58E-E4A06754F945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6BFAFE9-475C-67FF-4EBD-76236AAE8F9C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9FA7DB2-1279-73F9-1711-DCED2D0EA404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1701285-3080-E85E-7351-03FA78F982E4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399FDE7-6546-C894-59DE-FFA01CF12A3C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F719BFB-FA3A-4B95-3366-1D62979ACCCE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CEA37DD-2088-5E2C-9479-720879652AF5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5FF9826-4984-3C37-15C5-1404BA7DB9A1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5D2DCB6-0DE2-F315-8EAB-CF72749784EA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F3A5A42-E274-3E28-9690-961FED831491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BC07E3A-13F4-5EA6-8052-AA0465F0425E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7603F00-8271-A6BD-3A2C-DFFA770BD6C1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43FFEB6-4842-5B59-801B-8A8F75E92735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4980D77-1331-3747-4E2F-914063BFC2B6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894A9B8-D06E-17FC-42A8-3C85432088A5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EB043B5-25B1-4504-ABCA-D7798F8CA715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C0D900-6592-6F0F-9A92-CF06CDCA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AF3A21-3CA6-49D0-B58E-FC9BF3199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843" y="1871986"/>
            <a:ext cx="3373881" cy="445396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6026"/>
              </a:srgbClr>
            </a:outerShdw>
          </a:effectLst>
        </p:spPr>
      </p:pic>
      <p:graphicFrame>
        <p:nvGraphicFramePr>
          <p:cNvPr id="39" name="TextBox 5">
            <a:extLst>
              <a:ext uri="{FF2B5EF4-FFF2-40B4-BE49-F238E27FC236}">
                <a16:creationId xmlns:a16="http://schemas.microsoft.com/office/drawing/2014/main" id="{1B8925C7-317A-7F8F-5BC7-247F795DF8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138401"/>
              </p:ext>
            </p:extLst>
          </p:nvPr>
        </p:nvGraphicFramePr>
        <p:xfrm>
          <a:off x="849480" y="2280870"/>
          <a:ext cx="6680970" cy="363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4" descr="UNFSS | United Nations Forum on Sustainability Standards">
            <a:extLst>
              <a:ext uri="{FF2B5EF4-FFF2-40B4-BE49-F238E27FC236}">
                <a16:creationId xmlns:a16="http://schemas.microsoft.com/office/drawing/2014/main" id="{2F7ED6D3-6CF2-E7EC-17DB-2EB726DEC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462" y="1288675"/>
            <a:ext cx="2048480" cy="54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D7AE0323-9228-FD12-638D-91BB524D744C}"/>
              </a:ext>
            </a:extLst>
          </p:cNvPr>
          <p:cNvSpPr txBox="1">
            <a:spLocks/>
          </p:cNvSpPr>
          <p:nvPr/>
        </p:nvSpPr>
        <p:spPr>
          <a:xfrm>
            <a:off x="1716897" y="307563"/>
            <a:ext cx="9751641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>
                <a:latin typeface="Arial Narrow"/>
                <a:cs typeface="Arial"/>
              </a:rPr>
              <a:t>UNFSS 4</a:t>
            </a:r>
            <a:r>
              <a:rPr lang="en-US" sz="3200" b="1" spc="50" baseline="30000" dirty="0">
                <a:latin typeface="Arial Narrow"/>
                <a:cs typeface="Arial"/>
              </a:rPr>
              <a:t>th</a:t>
            </a:r>
            <a:r>
              <a:rPr lang="en-US" sz="3200" b="1" spc="50" dirty="0">
                <a:latin typeface="Arial Narrow"/>
                <a:cs typeface="Arial"/>
              </a:rPr>
              <a:t> Flagship Report</a:t>
            </a:r>
            <a:endParaRPr lang="en-US" sz="3200" dirty="0"/>
          </a:p>
          <a:p>
            <a:pPr algn="r">
              <a:spcBef>
                <a:spcPts val="0"/>
              </a:spcBef>
            </a:pPr>
            <a:r>
              <a:rPr lang="en-US" sz="2400" spc="50" dirty="0">
                <a:solidFill>
                  <a:srgbClr val="3290E2"/>
                </a:solidFill>
                <a:latin typeface="Arial Narrow"/>
                <a:cs typeface="Arial"/>
              </a:rPr>
              <a:t>Discussion and Insights</a:t>
            </a:r>
          </a:p>
        </p:txBody>
      </p:sp>
    </p:spTree>
    <p:extLst>
      <p:ext uri="{BB962C8B-B14F-4D97-AF65-F5344CB8AC3E}">
        <p14:creationId xmlns:p14="http://schemas.microsoft.com/office/powerpoint/2010/main" val="1110911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67CBC-9B6F-9EAA-5062-4F1FA0818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C5270EC-1D83-01A4-25B7-E1E85D49BF4B}"/>
              </a:ext>
            </a:extLst>
          </p:cNvPr>
          <p:cNvGrpSpPr/>
          <p:nvPr/>
        </p:nvGrpSpPr>
        <p:grpSpPr>
          <a:xfrm rot="10800000" flipV="1">
            <a:off x="2898019" y="1534794"/>
            <a:ext cx="8609798" cy="58494"/>
            <a:chOff x="0" y="1533803"/>
            <a:chExt cx="9601201" cy="14234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36E8471-8F82-7EC2-81F9-38E5D099B1BC}"/>
                </a:ext>
              </a:extLst>
            </p:cNvPr>
            <p:cNvSpPr/>
            <p:nvPr/>
          </p:nvSpPr>
          <p:spPr>
            <a:xfrm>
              <a:off x="1" y="1540006"/>
              <a:ext cx="9601200" cy="13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038376B-B451-0674-0076-33926188DEB6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1FECA-973A-F55A-147A-CF11A2539887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0AD2A59-FB69-5F58-6E8D-A05120CA65C5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0590D18-2FA7-72B1-E319-DDF6B6507163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61D1B5-2E97-FE33-C037-874BC7830AA0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ACC5A2B-4471-2BAF-4595-0BA2E5EB3AB2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5CCD7BC-F5A3-6518-9897-47D642574196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78A3E72-D383-3B69-353D-FA6BB208563A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6141BD-966E-3983-CE9C-51DEB0F1DE52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407C893-B979-4B11-4884-B27121BABBD7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3FF2670-590E-9466-F1D9-C85BBCDA505B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256CB3F-805D-0401-8357-24A79E54CC76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313403B-D1EF-306E-47C6-87C5D35004E3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097AF55-03DF-2D08-E6B6-BCBA79412E09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F24F7F7-82FF-5884-2571-C8181DC3DB44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C6AC45E-7394-2565-364E-4DDD98167B14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C200D21-E24E-ADC2-A85A-5D784A8472EB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5E8D56F-3244-4E2D-09C9-D862C2EAB101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88BD1F-6BFC-C518-9B14-48B37A2D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4" descr="UNFSS | United Nations Forum on Sustainability Standards">
            <a:extLst>
              <a:ext uri="{FF2B5EF4-FFF2-40B4-BE49-F238E27FC236}">
                <a16:creationId xmlns:a16="http://schemas.microsoft.com/office/drawing/2014/main" id="{7F7A3B12-8815-5AB8-713D-59539258D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462" y="1288675"/>
            <a:ext cx="2048480" cy="54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8FE11522-DA2E-9205-C96C-0D00EF07948D}"/>
              </a:ext>
            </a:extLst>
          </p:cNvPr>
          <p:cNvSpPr txBox="1">
            <a:spLocks/>
          </p:cNvSpPr>
          <p:nvPr/>
        </p:nvSpPr>
        <p:spPr>
          <a:xfrm>
            <a:off x="1716897" y="307563"/>
            <a:ext cx="9751641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>
                <a:latin typeface="Arial Narrow"/>
                <a:cs typeface="Arial"/>
              </a:rPr>
              <a:t>UNFSS 4</a:t>
            </a:r>
            <a:r>
              <a:rPr lang="en-US" sz="3200" b="1" spc="50" baseline="30000" dirty="0">
                <a:latin typeface="Arial Narrow"/>
                <a:cs typeface="Arial"/>
              </a:rPr>
              <a:t>th</a:t>
            </a:r>
            <a:r>
              <a:rPr lang="en-US" sz="3200" b="1" spc="50" dirty="0">
                <a:latin typeface="Arial Narrow"/>
                <a:cs typeface="Arial"/>
              </a:rPr>
              <a:t> Flagship Report</a:t>
            </a:r>
            <a:endParaRPr lang="en-US" sz="3200" dirty="0"/>
          </a:p>
          <a:p>
            <a:pPr algn="r">
              <a:spcBef>
                <a:spcPts val="0"/>
              </a:spcBef>
            </a:pPr>
            <a:r>
              <a:rPr lang="en-US" sz="2400" spc="50" dirty="0">
                <a:solidFill>
                  <a:srgbClr val="3290E2"/>
                </a:solidFill>
                <a:latin typeface="Arial Narrow"/>
                <a:cs typeface="Arial"/>
              </a:rPr>
              <a:t>Discussion and Insights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5D4095-15ED-2139-3C3A-4966BBA7D6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351974"/>
              </p:ext>
            </p:extLst>
          </p:nvPr>
        </p:nvGraphicFramePr>
        <p:xfrm>
          <a:off x="884061" y="207167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122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1011FD5C6FA94692668CCBB0B001B7" ma:contentTypeVersion="22" ma:contentTypeDescription="Create a new document." ma:contentTypeScope="" ma:versionID="f40ee1abb3ed1edb757b782c9e38a7be">
  <xsd:schema xmlns:xsd="http://www.w3.org/2001/XMLSchema" xmlns:xs="http://www.w3.org/2001/XMLSchema" xmlns:p="http://schemas.microsoft.com/office/2006/metadata/properties" xmlns:ns2="ab3074b2-a2f2-40d4-95db-4d8bfc6beab8" xmlns:ns3="d7fe1d00-5f92-4dfb-a8df-252d5220b019" xmlns:ns4="985ec44e-1bab-4c0b-9df0-6ba128686fc9" targetNamespace="http://schemas.microsoft.com/office/2006/metadata/properties" ma:root="true" ma:fieldsID="edbbda9d5e8df71e156be2c93710e355" ns2:_="" ns3:_="" ns4:_="">
    <xsd:import namespace="ab3074b2-a2f2-40d4-95db-4d8bfc6beab8"/>
    <xsd:import namespace="d7fe1d00-5f92-4dfb-a8df-252d5220b019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Approved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Notrecorde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074b2-a2f2-40d4-95db-4d8bfc6bea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format="Dropdown" ma:internalName="Sign_x002d_off_x0020_status">
      <xsd:simpleType>
        <xsd:restriction base="dms:Text">
          <xsd:maxLength value="255"/>
        </xsd:restriction>
      </xsd:simpleType>
    </xsd:element>
    <xsd:element name="Approved" ma:index="21" nillable="true" ma:displayName="Approved" ma:default="0" ma:format="Dropdown" ma:internalName="Approved">
      <xsd:simpleType>
        <xsd:restriction base="dms:Boolean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recorded" ma:index="27" nillable="true" ma:displayName="Not recorded" ma:format="Dropdown" ma:internalName="Notrecorded">
      <xsd:simpleType>
        <xsd:restriction base="dms:Text">
          <xsd:maxLength value="255"/>
        </xsd:restriction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fe1d00-5f92-4dfb-a8df-252d5220b01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20d099bf-5d9d-47cb-8d1a-fa027e90e036}" ma:internalName="TaxCatchAll" ma:showField="CatchAllData" ma:web="d7fe1d00-5f92-4dfb-a8df-252d5220b0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3074b2-a2f2-40d4-95db-4d8bfc6beab8">
      <Terms xmlns="http://schemas.microsoft.com/office/infopath/2007/PartnerControls"/>
    </lcf76f155ced4ddcb4097134ff3c332f>
    <Notrecorded xmlns="ab3074b2-a2f2-40d4-95db-4d8bfc6beab8" xsi:nil="true"/>
    <TaxCatchAll xmlns="985ec44e-1bab-4c0b-9df0-6ba128686fc9" xsi:nil="true"/>
    <_Flow_SignoffStatus xmlns="ab3074b2-a2f2-40d4-95db-4d8bfc6beab8" xsi:nil="true"/>
    <Approved xmlns="ab3074b2-a2f2-40d4-95db-4d8bfc6beab8">false</Approved>
    <SharedWithUsers xmlns="d7fe1d00-5f92-4dfb-a8df-252d5220b019">
      <UserInfo>
        <DisplayName>Elisabeth Tuerk</DisplayName>
        <AccountId>47</AccountId>
        <AccountType/>
      </UserInfo>
      <UserInfo>
        <DisplayName>Oliwia Kacprzak</DisplayName>
        <AccountId>604</AccountId>
        <AccountType/>
      </UserInfo>
      <UserInfo>
        <DisplayName>Immanuela Badde</DisplayName>
        <AccountId>51</AccountId>
        <AccountType/>
      </UserInfo>
      <UserInfo>
        <DisplayName>Mikael Roman</DisplayName>
        <AccountId>1522</AccountId>
        <AccountType/>
      </UserInfo>
      <UserInfo>
        <DisplayName>Ralph Heinrich</DisplayName>
        <AccountId>12</AccountId>
        <AccountType/>
      </UserInfo>
      <UserInfo>
        <DisplayName>Jakob Martin Fexer</DisplayName>
        <AccountId>19</AccountId>
        <AccountType/>
      </UserInfo>
      <UserInfo>
        <DisplayName>Lars Anders Joensson</DisplayName>
        <AccountId>15</AccountId>
        <AccountType/>
      </UserInfo>
      <UserInfo>
        <DisplayName>Nadezhda SPORYSHEVA</DisplayName>
        <AccountId>211</AccountId>
        <AccountType/>
      </UserInfo>
      <UserInfo>
        <DisplayName>Temirlan Nurmoldayev</DisplayName>
        <AccountId>2271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F1C21C3-C3CB-4069-B6AA-E173848C94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CE01D0-A687-478C-8FF5-5E3D75CEA5DA}">
  <ds:schemaRefs>
    <ds:schemaRef ds:uri="985ec44e-1bab-4c0b-9df0-6ba128686fc9"/>
    <ds:schemaRef ds:uri="ab3074b2-a2f2-40d4-95db-4d8bfc6beab8"/>
    <ds:schemaRef ds:uri="d7fe1d00-5f92-4dfb-a8df-252d5220b0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1E626DF-9950-4DC7-8EAE-BF2A8AE88F72}">
  <ds:schemaRefs>
    <ds:schemaRef ds:uri="http://schemas.microsoft.com/office/infopath/2007/PartnerControls"/>
    <ds:schemaRef ds:uri="http://purl.org/dc/elements/1.1/"/>
    <ds:schemaRef ds:uri="http://purl.org/dc/terms/"/>
    <ds:schemaRef ds:uri="http://www.w3.org/XML/1998/namespace"/>
    <ds:schemaRef ds:uri="985ec44e-1bab-4c0b-9df0-6ba128686fc9"/>
    <ds:schemaRef ds:uri="http://schemas.openxmlformats.org/package/2006/metadata/core-properties"/>
    <ds:schemaRef ds:uri="d7fe1d00-5f92-4dfb-a8df-252d5220b019"/>
    <ds:schemaRef ds:uri="http://schemas.microsoft.com/office/2006/documentManagement/types"/>
    <ds:schemaRef ds:uri="ab3074b2-a2f2-40d4-95db-4d8bfc6beab8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{AEF3EA17-A994-3B48-B3C3-CD04760C2C63}tf10001060</Template>
  <TotalTime>236</TotalTime>
  <Words>1471</Words>
  <Application>Microsoft Macintosh PowerPoint</Application>
  <PresentationFormat>Widescreen</PresentationFormat>
  <Paragraphs>203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Arial Narrow</vt:lpstr>
      <vt:lpstr>Calibri</vt:lpstr>
      <vt:lpstr>Calibri Light</vt:lpstr>
      <vt:lpstr>Roboto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Oliwia Kacprzak</dc:creator>
  <cp:lastModifiedBy>Oliwia Kacprzak</cp:lastModifiedBy>
  <cp:revision>15</cp:revision>
  <cp:lastPrinted>2024-02-03T17:24:06Z</cp:lastPrinted>
  <dcterms:created xsi:type="dcterms:W3CDTF">2024-01-29T11:03:00Z</dcterms:created>
  <dcterms:modified xsi:type="dcterms:W3CDTF">2024-02-05T11:19:02Z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0x0101004A1011FD5C6FA94692668CCBB0B001B7</vt:lpwstr>
  </property>
  <property fmtid="{D5CDD505-2E9C-101B-9397-08002B2CF9AE}" pid="3" name="MediaServiceImageTags">
    <vt:lpwstr/>
  </property>
</Properties>
</file>